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266" r:id="rId2"/>
    <p:sldId id="1783" r:id="rId3"/>
    <p:sldId id="1785" r:id="rId4"/>
    <p:sldId id="1787" r:id="rId5"/>
    <p:sldId id="1849" r:id="rId6"/>
    <p:sldId id="1860" r:id="rId7"/>
    <p:sldId id="1788" r:id="rId8"/>
    <p:sldId id="1793" r:id="rId9"/>
    <p:sldId id="1850" r:id="rId10"/>
    <p:sldId id="325" r:id="rId11"/>
    <p:sldId id="1802" r:id="rId12"/>
    <p:sldId id="1803" r:id="rId13"/>
    <p:sldId id="1804" r:id="rId14"/>
    <p:sldId id="1864" r:id="rId15"/>
    <p:sldId id="1853" r:id="rId16"/>
    <p:sldId id="1862" r:id="rId17"/>
    <p:sldId id="316" r:id="rId18"/>
    <p:sldId id="1863" r:id="rId19"/>
    <p:sldId id="307" r:id="rId20"/>
    <p:sldId id="1813" r:id="rId21"/>
    <p:sldId id="1828" r:id="rId22"/>
    <p:sldId id="1829" r:id="rId23"/>
    <p:sldId id="1801" r:id="rId24"/>
    <p:sldId id="326" r:id="rId25"/>
    <p:sldId id="327" r:id="rId26"/>
    <p:sldId id="328" r:id="rId27"/>
    <p:sldId id="301" r:id="rId28"/>
    <p:sldId id="299" r:id="rId29"/>
    <p:sldId id="300" r:id="rId30"/>
    <p:sldId id="1805" r:id="rId31"/>
    <p:sldId id="1807" r:id="rId32"/>
    <p:sldId id="1808" r:id="rId33"/>
    <p:sldId id="1809" r:id="rId34"/>
    <p:sldId id="1810" r:id="rId35"/>
    <p:sldId id="1811" r:id="rId36"/>
    <p:sldId id="1812" r:id="rId37"/>
    <p:sldId id="1814" r:id="rId38"/>
    <p:sldId id="1815" r:id="rId39"/>
    <p:sldId id="1817" r:id="rId40"/>
    <p:sldId id="1819" r:id="rId41"/>
    <p:sldId id="1821" r:id="rId42"/>
    <p:sldId id="1824" r:id="rId43"/>
    <p:sldId id="1823" r:id="rId44"/>
    <p:sldId id="1826" r:id="rId45"/>
    <p:sldId id="1831" r:id="rId46"/>
    <p:sldId id="394" r:id="rId47"/>
    <p:sldId id="1832" r:id="rId48"/>
    <p:sldId id="1834" r:id="rId49"/>
    <p:sldId id="1851" r:id="rId50"/>
    <p:sldId id="1837" r:id="rId51"/>
    <p:sldId id="1830" r:id="rId52"/>
    <p:sldId id="309" r:id="rId53"/>
    <p:sldId id="329" r:id="rId54"/>
    <p:sldId id="1840" r:id="rId55"/>
    <p:sldId id="1770" r:id="rId56"/>
    <p:sldId id="1841" r:id="rId57"/>
    <p:sldId id="1842" r:id="rId58"/>
    <p:sldId id="1779" r:id="rId59"/>
    <p:sldId id="1857" r:id="rId60"/>
    <p:sldId id="1859" r:id="rId61"/>
    <p:sldId id="1854" r:id="rId62"/>
    <p:sldId id="312" r:id="rId63"/>
    <p:sldId id="1845"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15"/>
    <p:restoredTop sz="70988"/>
  </p:normalViewPr>
  <p:slideViewPr>
    <p:cSldViewPr snapToGrid="0">
      <p:cViewPr>
        <p:scale>
          <a:sx n="90" d="100"/>
          <a:sy n="90" d="100"/>
        </p:scale>
        <p:origin x="1656"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1766A0-3718-D447-B218-5E2E53EC8EF4}" type="datetimeFigureOut">
              <a:rPr lang="en-US" smtClean="0"/>
              <a:t>6/18/23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34E691-9975-8042-B5BC-CCA6F5336716}" type="slidenum">
              <a:rPr lang="en-US" smtClean="0"/>
              <a:t>‹#›</a:t>
            </a:fld>
            <a:endParaRPr lang="en-US"/>
          </a:p>
        </p:txBody>
      </p:sp>
    </p:spTree>
    <p:extLst>
      <p:ext uri="{BB962C8B-B14F-4D97-AF65-F5344CB8AC3E}">
        <p14:creationId xmlns:p14="http://schemas.microsoft.com/office/powerpoint/2010/main" val="291351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Good afternoon, everyone! Thank you for joining me today. I am Nakul Garg from the University of Maryland College Park, and I am excited to share with you our work on self-localization for resource-constrained IoT sensors, which is a joint effort with my advisor, Prof. Nirupam Roy.</a:t>
            </a:r>
          </a:p>
        </p:txBody>
      </p:sp>
      <p:sp>
        <p:nvSpPr>
          <p:cNvPr id="4" name="Slide Number Placeholder 3"/>
          <p:cNvSpPr>
            <a:spLocks noGrp="1"/>
          </p:cNvSpPr>
          <p:nvPr>
            <p:ph type="sldNum" sz="quarter" idx="5"/>
          </p:nvPr>
        </p:nvSpPr>
        <p:spPr/>
        <p:txBody>
          <a:bodyPr/>
          <a:lstStyle/>
          <a:p>
            <a:fld id="{F3BBB81B-6ACE-0F47-ABE5-21160D5D4B09}" type="slidenum">
              <a:rPr lang="en-US" smtClean="0"/>
              <a:t>1</a:t>
            </a:fld>
            <a:endParaRPr lang="en-US"/>
          </a:p>
        </p:txBody>
      </p:sp>
    </p:spTree>
    <p:extLst>
      <p:ext uri="{BB962C8B-B14F-4D97-AF65-F5344CB8AC3E}">
        <p14:creationId xmlns:p14="http://schemas.microsoft.com/office/powerpoint/2010/main" val="2485052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D1D5DB"/>
                </a:solidFill>
                <a:effectLst/>
                <a:latin typeface="Söhne"/>
              </a:rPr>
              <a:t>Let's quickly discuss the breakdown of array-based techniques used to estimate the Angle of Arrival (</a:t>
            </a:r>
            <a:r>
              <a:rPr lang="en-US" b="0" i="0" u="none" strike="noStrike" dirty="0" err="1">
                <a:solidFill>
                  <a:srgbClr val="D1D5DB"/>
                </a:solidFill>
                <a:effectLst/>
                <a:latin typeface="Söhne"/>
              </a:rPr>
              <a:t>AoA</a:t>
            </a:r>
            <a:r>
              <a:rPr lang="en-US" b="0" i="0" u="none" strike="noStrike" dirty="0">
                <a:solidFill>
                  <a:srgbClr val="D1D5DB"/>
                </a:solidFill>
                <a:effectLst/>
                <a:latin typeface="Söhne"/>
              </a:rPr>
              <a:t>) of an incoming RF signal.</a:t>
            </a:r>
          </a:p>
        </p:txBody>
      </p:sp>
      <p:sp>
        <p:nvSpPr>
          <p:cNvPr id="4" name="Slide Number Placeholder 3"/>
          <p:cNvSpPr>
            <a:spLocks noGrp="1"/>
          </p:cNvSpPr>
          <p:nvPr>
            <p:ph type="sldNum" sz="quarter" idx="5"/>
          </p:nvPr>
        </p:nvSpPr>
        <p:spPr/>
        <p:txBody>
          <a:bodyPr/>
          <a:lstStyle/>
          <a:p>
            <a:fld id="{F3BBB81B-6ACE-0F47-ABE5-21160D5D4B09}" type="slidenum">
              <a:rPr lang="en-US" smtClean="0"/>
              <a:t>10</a:t>
            </a:fld>
            <a:endParaRPr lang="en-US"/>
          </a:p>
        </p:txBody>
      </p:sp>
    </p:spTree>
    <p:extLst>
      <p:ext uri="{BB962C8B-B14F-4D97-AF65-F5344CB8AC3E}">
        <p14:creationId xmlns:p14="http://schemas.microsoft.com/office/powerpoint/2010/main" val="609106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effectLst/>
                <a:latin typeface="Helvetica Neue" panose="02000503000000020004" pitchFamily="2" charset="0"/>
              </a:rPr>
              <a:t>AoA</a:t>
            </a:r>
            <a:r>
              <a:rPr lang="en-US" dirty="0">
                <a:effectLst/>
                <a:latin typeface="Helvetica Neue" panose="02000503000000020004" pitchFamily="2" charset="0"/>
              </a:rPr>
              <a:t> estimation fundamentally requires antenna arrays for spatial sampling. They require large number of antennas placed half wavelength apart to capture the phase difference of the RF signal.</a:t>
            </a:r>
          </a:p>
        </p:txBody>
      </p:sp>
      <p:sp>
        <p:nvSpPr>
          <p:cNvPr id="4" name="Slide Number Placeholder 3"/>
          <p:cNvSpPr>
            <a:spLocks noGrp="1"/>
          </p:cNvSpPr>
          <p:nvPr>
            <p:ph type="sldNum" sz="quarter" idx="5"/>
          </p:nvPr>
        </p:nvSpPr>
        <p:spPr/>
        <p:txBody>
          <a:bodyPr/>
          <a:lstStyle/>
          <a:p>
            <a:fld id="{F3BBB81B-6ACE-0F47-ABE5-21160D5D4B09}" type="slidenum">
              <a:rPr lang="en-US" smtClean="0"/>
              <a:t>11</a:t>
            </a:fld>
            <a:endParaRPr lang="en-US"/>
          </a:p>
        </p:txBody>
      </p:sp>
    </p:spTree>
    <p:extLst>
      <p:ext uri="{BB962C8B-B14F-4D97-AF65-F5344CB8AC3E}">
        <p14:creationId xmlns:p14="http://schemas.microsoft.com/office/powerpoint/2010/main" val="3932831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This approach requires power-hungry analog-to-digital converters, oscillators and complex hardware circuits for </a:t>
            </a:r>
            <a:r>
              <a:rPr lang="en-US" dirty="0" err="1">
                <a:effectLst/>
                <a:latin typeface="Helvetica Neue" panose="02000503000000020004" pitchFamily="2" charset="0"/>
              </a:rPr>
              <a:t>downconversion</a:t>
            </a:r>
            <a:r>
              <a:rPr lang="en-US" dirty="0">
                <a:effectLst/>
                <a:latin typeface="Helvetica Neue" panose="02000503000000020004" pitchFamily="2" charset="0"/>
              </a:rPr>
              <a:t> of the received signal.</a:t>
            </a:r>
          </a:p>
        </p:txBody>
      </p:sp>
      <p:sp>
        <p:nvSpPr>
          <p:cNvPr id="4" name="Slide Number Placeholder 3"/>
          <p:cNvSpPr>
            <a:spLocks noGrp="1"/>
          </p:cNvSpPr>
          <p:nvPr>
            <p:ph type="sldNum" sz="quarter" idx="5"/>
          </p:nvPr>
        </p:nvSpPr>
        <p:spPr/>
        <p:txBody>
          <a:bodyPr/>
          <a:lstStyle/>
          <a:p>
            <a:fld id="{F3BBB81B-6ACE-0F47-ABE5-21160D5D4B09}" type="slidenum">
              <a:rPr lang="en-US" smtClean="0"/>
              <a:t>12</a:t>
            </a:fld>
            <a:endParaRPr lang="en-US"/>
          </a:p>
        </p:txBody>
      </p:sp>
    </p:spTree>
    <p:extLst>
      <p:ext uri="{BB962C8B-B14F-4D97-AF65-F5344CB8AC3E}">
        <p14:creationId xmlns:p14="http://schemas.microsoft.com/office/powerpoint/2010/main" val="2033874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And finally, they use signal processing algorithms to estimate the angle of arrival which contributes to the overall energy of the system.</a:t>
            </a:r>
          </a:p>
          <a:p>
            <a:r>
              <a:rPr lang="en-US" dirty="0">
                <a:effectLst/>
                <a:latin typeface="Helvetica Neue" panose="02000503000000020004" pitchFamily="2" charset="0"/>
              </a:rPr>
              <a:t>Unfortunately, these requirements of an antenna array pose significant challenges in terms of power consumption and complexity.</a:t>
            </a:r>
          </a:p>
        </p:txBody>
      </p:sp>
      <p:sp>
        <p:nvSpPr>
          <p:cNvPr id="4" name="Slide Number Placeholder 3"/>
          <p:cNvSpPr>
            <a:spLocks noGrp="1"/>
          </p:cNvSpPr>
          <p:nvPr>
            <p:ph type="sldNum" sz="quarter" idx="5"/>
          </p:nvPr>
        </p:nvSpPr>
        <p:spPr/>
        <p:txBody>
          <a:bodyPr/>
          <a:lstStyle/>
          <a:p>
            <a:fld id="{F3BBB81B-6ACE-0F47-ABE5-21160D5D4B09}" type="slidenum">
              <a:rPr lang="en-US" smtClean="0"/>
              <a:t>13</a:t>
            </a:fld>
            <a:endParaRPr lang="en-US"/>
          </a:p>
        </p:txBody>
      </p:sp>
    </p:spTree>
    <p:extLst>
      <p:ext uri="{BB962C8B-B14F-4D97-AF65-F5344CB8AC3E}">
        <p14:creationId xmlns:p14="http://schemas.microsoft.com/office/powerpoint/2010/main" val="946151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D1D5DB"/>
                </a:solidFill>
                <a:effectLst/>
                <a:latin typeface="Söhne"/>
              </a:rPr>
              <a:t>We raise a question, can we extract the </a:t>
            </a:r>
            <a:r>
              <a:rPr lang="en-US" b="0" i="0" u="none" strike="noStrike" dirty="0" err="1">
                <a:solidFill>
                  <a:srgbClr val="D1D5DB"/>
                </a:solidFill>
                <a:effectLst/>
                <a:latin typeface="Söhne"/>
              </a:rPr>
              <a:t>AoA</a:t>
            </a:r>
            <a:r>
              <a:rPr lang="en-US" b="0" i="0" u="none" strike="noStrike" dirty="0">
                <a:solidFill>
                  <a:srgbClr val="D1D5DB"/>
                </a:solidFill>
                <a:effectLst/>
                <a:latin typeface="Söhne"/>
              </a:rPr>
              <a:t> using only one antenna and without using power-hungry front-end hardware? </a:t>
            </a:r>
            <a:endParaRPr lang="en-US" dirty="0">
              <a:effectLst/>
              <a:latin typeface="Helvetica Neue" panose="02000503000000020004" pitchFamily="2" charset="0"/>
            </a:endParaRPr>
          </a:p>
        </p:txBody>
      </p:sp>
      <p:sp>
        <p:nvSpPr>
          <p:cNvPr id="4" name="Slide Number Placeholder 3"/>
          <p:cNvSpPr>
            <a:spLocks noGrp="1"/>
          </p:cNvSpPr>
          <p:nvPr>
            <p:ph type="sldNum" sz="quarter" idx="5"/>
          </p:nvPr>
        </p:nvSpPr>
        <p:spPr/>
        <p:txBody>
          <a:bodyPr/>
          <a:lstStyle/>
          <a:p>
            <a:fld id="{F3BBB81B-6ACE-0F47-ABE5-21160D5D4B09}" type="slidenum">
              <a:rPr lang="en-US" smtClean="0"/>
              <a:t>14</a:t>
            </a:fld>
            <a:endParaRPr lang="en-US"/>
          </a:p>
        </p:txBody>
      </p:sp>
    </p:spTree>
    <p:extLst>
      <p:ext uri="{BB962C8B-B14F-4D97-AF65-F5344CB8AC3E}">
        <p14:creationId xmlns:p14="http://schemas.microsoft.com/office/powerpoint/2010/main" val="3356609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0" i="0" u="none" strike="noStrike" dirty="0">
                <a:solidFill>
                  <a:srgbClr val="D1D5DB"/>
                </a:solidFill>
                <a:effectLst/>
                <a:latin typeface="Söhne"/>
              </a:rPr>
              <a:t>And I would like to take a moment and tell you that this work is one of the step towards our bigger vision of reducing hardware complexity for edge device sensing.</a:t>
            </a:r>
          </a:p>
          <a:p>
            <a:pPr algn="just"/>
            <a:endParaRPr lang="en-US" sz="1200" b="0" i="0" u="none" strike="noStrike" dirty="0">
              <a:solidFill>
                <a:srgbClr val="D1D5DB"/>
              </a:solidFill>
              <a:effectLst/>
              <a:latin typeface="Söhne"/>
            </a:endParaRPr>
          </a:p>
          <a:p>
            <a:pPr algn="just"/>
            <a:r>
              <a:rPr lang="en-US" b="0" i="0" u="none" strike="noStrike" dirty="0">
                <a:solidFill>
                  <a:srgbClr val="D1D5DB"/>
                </a:solidFill>
                <a:effectLst/>
                <a:latin typeface="Söhne"/>
              </a:rPr>
              <a:t>We're moving away from hardware-dependent approaches to machine intelligence-based approaches. It's all about making hardware sub-optimal and dealing with its shortcomings in software using the advancements is AI.</a:t>
            </a:r>
            <a:endParaRPr lang="en-US" sz="1200" b="0" i="0" u="none" strike="noStrike" dirty="0">
              <a:solidFill>
                <a:srgbClr val="D1D5DB"/>
              </a:solidFill>
              <a:effectLst/>
              <a:latin typeface="Söhne"/>
            </a:endParaRPr>
          </a:p>
        </p:txBody>
      </p:sp>
      <p:sp>
        <p:nvSpPr>
          <p:cNvPr id="4" name="Slide Number Placeholder 3"/>
          <p:cNvSpPr>
            <a:spLocks noGrp="1"/>
          </p:cNvSpPr>
          <p:nvPr>
            <p:ph type="sldNum" sz="quarter" idx="5"/>
          </p:nvPr>
        </p:nvSpPr>
        <p:spPr/>
        <p:txBody>
          <a:bodyPr/>
          <a:lstStyle/>
          <a:p>
            <a:fld id="{B334E691-9975-8042-B5BC-CCA6F5336716}" type="slidenum">
              <a:rPr lang="en-US" smtClean="0"/>
              <a:t>15</a:t>
            </a:fld>
            <a:endParaRPr lang="en-US"/>
          </a:p>
        </p:txBody>
      </p:sp>
    </p:spTree>
    <p:extLst>
      <p:ext uri="{BB962C8B-B14F-4D97-AF65-F5344CB8AC3E}">
        <p14:creationId xmlns:p14="http://schemas.microsoft.com/office/powerpoint/2010/main" val="3255510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D1D5DB"/>
                </a:solidFill>
                <a:effectLst/>
                <a:latin typeface="Söhne"/>
              </a:rPr>
              <a:t>In the past, I and our group have applied these principles across various modalities such as acoustics to develop low-power localization and depth imaging, specifically for resource-constrained devices.</a:t>
            </a:r>
          </a:p>
          <a:p>
            <a:endParaRPr lang="en-US" dirty="0"/>
          </a:p>
          <a:p>
            <a:r>
              <a:rPr lang="en-US" b="0" i="0" u="none" strike="noStrike" dirty="0">
                <a:solidFill>
                  <a:srgbClr val="D1D5DB"/>
                </a:solidFill>
                <a:effectLst/>
                <a:latin typeface="Söhne"/>
              </a:rPr>
              <a:t>And this paper is another work in this line, where we're applying the same principles in the RF domain to make a self-localization system.</a:t>
            </a:r>
            <a:endParaRPr lang="en-US" dirty="0"/>
          </a:p>
        </p:txBody>
      </p:sp>
      <p:sp>
        <p:nvSpPr>
          <p:cNvPr id="4" name="Slide Number Placeholder 3"/>
          <p:cNvSpPr>
            <a:spLocks noGrp="1"/>
          </p:cNvSpPr>
          <p:nvPr>
            <p:ph type="sldNum" sz="quarter" idx="5"/>
          </p:nvPr>
        </p:nvSpPr>
        <p:spPr/>
        <p:txBody>
          <a:bodyPr/>
          <a:lstStyle/>
          <a:p>
            <a:fld id="{B334E691-9975-8042-B5BC-CCA6F5336716}" type="slidenum">
              <a:rPr lang="en-US" smtClean="0"/>
              <a:t>16</a:t>
            </a:fld>
            <a:endParaRPr lang="en-US"/>
          </a:p>
        </p:txBody>
      </p:sp>
    </p:spTree>
    <p:extLst>
      <p:ext uri="{BB962C8B-B14F-4D97-AF65-F5344CB8AC3E}">
        <p14:creationId xmlns:p14="http://schemas.microsoft.com/office/powerpoint/2010/main" val="4201842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coming back to the question. Can we use a single antenna to perform </a:t>
            </a:r>
            <a:r>
              <a:rPr lang="en-US" dirty="0" err="1"/>
              <a:t>AoA</a:t>
            </a:r>
            <a:r>
              <a:rPr lang="en-US" dirty="0"/>
              <a:t> estimation.  </a:t>
            </a:r>
            <a:r>
              <a:rPr lang="en-US" dirty="0">
                <a:effectLst/>
                <a:latin typeface="Helvetica Neue" panose="02000503000000020004" pitchFamily="2" charset="0"/>
              </a:rPr>
              <a:t>Let's see how we achieve it. </a:t>
            </a:r>
          </a:p>
          <a:p>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Antenna is nothing but a piece of metal that is capturing the radio frequency signals. And interestingly the shape of the antenna impacts the gain of the antenna. </a:t>
            </a:r>
            <a:r>
              <a:rPr lang="en-US" dirty="0">
                <a:effectLst/>
                <a:latin typeface="Helvetica Neue" panose="02000503000000020004" pitchFamily="2" charset="0"/>
              </a:rPr>
              <a:t>Typically, off-the-shelf antennas have fixed gain patterns.</a:t>
            </a:r>
          </a:p>
          <a:p>
            <a:endParaRPr lang="en-US" dirty="0">
              <a:effectLst/>
              <a:latin typeface="Helvetica Neue" panose="02000503000000020004" pitchFamily="2" charset="0"/>
            </a:endParaRPr>
          </a:p>
          <a:p>
            <a:r>
              <a:rPr lang="en-US" dirty="0"/>
              <a:t>We thought on what happens if we can change the shape of this gain pattern over time. Then one signal coming from one side vs other signal coming from other side can be distinguished by looking at the amplitude of the received signal.</a:t>
            </a:r>
          </a:p>
          <a:p>
            <a:endParaRPr lang="en-US" dirty="0"/>
          </a:p>
          <a:p>
            <a:r>
              <a:rPr lang="en-US" dirty="0"/>
              <a:t>BTW, changing the gain pattern in time is difficult. One possibility is to mechanically change the gain pattern by having a directional antenna on top of a motor. But mechanically changing the shape of the antenna is not a clever idea because we are striving for a few milliwatts of power budget. </a:t>
            </a:r>
          </a:p>
        </p:txBody>
      </p:sp>
      <p:sp>
        <p:nvSpPr>
          <p:cNvPr id="4" name="Slide Number Placeholder 3"/>
          <p:cNvSpPr>
            <a:spLocks noGrp="1"/>
          </p:cNvSpPr>
          <p:nvPr>
            <p:ph type="sldNum" sz="quarter" idx="5"/>
          </p:nvPr>
        </p:nvSpPr>
        <p:spPr/>
        <p:txBody>
          <a:bodyPr/>
          <a:lstStyle/>
          <a:p>
            <a:fld id="{F3BBB81B-6ACE-0F47-ABE5-21160D5D4B09}" type="slidenum">
              <a:rPr lang="en-US" smtClean="0"/>
              <a:t>17</a:t>
            </a:fld>
            <a:endParaRPr lang="en-US"/>
          </a:p>
        </p:txBody>
      </p:sp>
    </p:spTree>
    <p:extLst>
      <p:ext uri="{BB962C8B-B14F-4D97-AF65-F5344CB8AC3E}">
        <p14:creationId xmlns:p14="http://schemas.microsoft.com/office/powerpoint/2010/main" val="3284829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realized that if we can add switches that connect and disconnect the part of antennas then we can change the shape of the antenna. </a:t>
            </a:r>
            <a:endParaRPr lang="en-US" dirty="0">
              <a:effectLst/>
              <a:latin typeface="Helvetica Neue" panose="02000503000000020004" pitchFamily="2" charset="0"/>
            </a:endParaRPr>
          </a:p>
        </p:txBody>
      </p:sp>
      <p:sp>
        <p:nvSpPr>
          <p:cNvPr id="4" name="Slide Number Placeholder 3"/>
          <p:cNvSpPr>
            <a:spLocks noGrp="1"/>
          </p:cNvSpPr>
          <p:nvPr>
            <p:ph type="sldNum" sz="quarter" idx="5"/>
          </p:nvPr>
        </p:nvSpPr>
        <p:spPr/>
        <p:txBody>
          <a:bodyPr/>
          <a:lstStyle/>
          <a:p>
            <a:fld id="{F3BBB81B-6ACE-0F47-ABE5-21160D5D4B09}" type="slidenum">
              <a:rPr lang="en-US" smtClean="0"/>
              <a:t>18</a:t>
            </a:fld>
            <a:endParaRPr lang="en-US"/>
          </a:p>
        </p:txBody>
      </p:sp>
    </p:spTree>
    <p:extLst>
      <p:ext uri="{BB962C8B-B14F-4D97-AF65-F5344CB8AC3E}">
        <p14:creationId xmlns:p14="http://schemas.microsoft.com/office/powerpoint/2010/main" val="4249932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if the total area and shape of the metal is changing which means we have a control or we have a knob which we can programmatically change the gain pattern of the antenna.</a:t>
            </a:r>
          </a:p>
          <a:p>
            <a:endParaRPr lang="en-US" dirty="0">
              <a:effectLst/>
              <a:latin typeface="Helvetica Neue" panose="02000503000000020004" pitchFamily="2" charset="0"/>
            </a:endParaRPr>
          </a:p>
        </p:txBody>
      </p:sp>
      <p:sp>
        <p:nvSpPr>
          <p:cNvPr id="4" name="Slide Number Placeholder 3"/>
          <p:cNvSpPr>
            <a:spLocks noGrp="1"/>
          </p:cNvSpPr>
          <p:nvPr>
            <p:ph type="sldNum" sz="quarter" idx="5"/>
          </p:nvPr>
        </p:nvSpPr>
        <p:spPr/>
        <p:txBody>
          <a:bodyPr/>
          <a:lstStyle/>
          <a:p>
            <a:fld id="{F3BBB81B-6ACE-0F47-ABE5-21160D5D4B09}" type="slidenum">
              <a:rPr lang="en-US" smtClean="0"/>
              <a:t>19</a:t>
            </a:fld>
            <a:endParaRPr lang="en-US"/>
          </a:p>
        </p:txBody>
      </p:sp>
    </p:spTree>
    <p:extLst>
      <p:ext uri="{BB962C8B-B14F-4D97-AF65-F5344CB8AC3E}">
        <p14:creationId xmlns:p14="http://schemas.microsoft.com/office/powerpoint/2010/main" val="1133695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do not need to over emphasis the fact that </a:t>
            </a:r>
            <a:r>
              <a:rPr lang="en-US" dirty="0">
                <a:effectLst/>
                <a:latin typeface="Helvetica Neue" panose="02000503000000020004" pitchFamily="2" charset="0"/>
              </a:rPr>
              <a:t>low-power IoT has opened up a world of possibilities, enabling applications such as Precision Farming and Wildlife Monitoring, and allowing us to gather invaluable data. </a:t>
            </a:r>
          </a:p>
          <a:p>
            <a:endParaRPr lang="en-US" dirty="0"/>
          </a:p>
          <a:p>
            <a:endParaRPr lang="en-US" dirty="0"/>
          </a:p>
          <a:p>
            <a:r>
              <a:rPr lang="en-US" dirty="0"/>
              <a:t>(Add detail – tiny sensors sensing temp without maintenance, rural area or deep forests where its hard to people to reach)</a:t>
            </a:r>
          </a:p>
        </p:txBody>
      </p:sp>
      <p:sp>
        <p:nvSpPr>
          <p:cNvPr id="4" name="Slide Number Placeholder 3"/>
          <p:cNvSpPr>
            <a:spLocks noGrp="1"/>
          </p:cNvSpPr>
          <p:nvPr>
            <p:ph type="sldNum" sz="quarter" idx="5"/>
          </p:nvPr>
        </p:nvSpPr>
        <p:spPr/>
        <p:txBody>
          <a:bodyPr/>
          <a:lstStyle/>
          <a:p>
            <a:fld id="{B334E691-9975-8042-B5BC-CCA6F5336716}" type="slidenum">
              <a:rPr lang="en-US" smtClean="0"/>
              <a:t>2</a:t>
            </a:fld>
            <a:endParaRPr lang="en-US"/>
          </a:p>
        </p:txBody>
      </p:sp>
    </p:spTree>
    <p:extLst>
      <p:ext uri="{BB962C8B-B14F-4D97-AF65-F5344CB8AC3E}">
        <p14:creationId xmlns:p14="http://schemas.microsoft.com/office/powerpoint/2010/main" val="3303258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Here we see that using just two switches, we can produce 4 unique gain patterns. This is one of our first set of results where we collect the signal coming from all directions while switching the gain pattern.</a:t>
            </a:r>
          </a:p>
        </p:txBody>
      </p:sp>
      <p:sp>
        <p:nvSpPr>
          <p:cNvPr id="4" name="Slide Number Placeholder 3"/>
          <p:cNvSpPr>
            <a:spLocks noGrp="1"/>
          </p:cNvSpPr>
          <p:nvPr>
            <p:ph type="sldNum" sz="quarter" idx="5"/>
          </p:nvPr>
        </p:nvSpPr>
        <p:spPr/>
        <p:txBody>
          <a:bodyPr/>
          <a:lstStyle/>
          <a:p>
            <a:fld id="{F3BBB81B-6ACE-0F47-ABE5-21160D5D4B09}" type="slidenum">
              <a:rPr lang="en-US" smtClean="0"/>
              <a:t>20</a:t>
            </a:fld>
            <a:endParaRPr lang="en-US"/>
          </a:p>
        </p:txBody>
      </p:sp>
    </p:spTree>
    <p:extLst>
      <p:ext uri="{BB962C8B-B14F-4D97-AF65-F5344CB8AC3E}">
        <p14:creationId xmlns:p14="http://schemas.microsoft.com/office/powerpoint/2010/main" val="3798556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To check the diversity of the gain patterns, let me show you the auto-correlation matrix for varying numbers of switches. </a:t>
            </a:r>
          </a:p>
        </p:txBody>
      </p:sp>
      <p:sp>
        <p:nvSpPr>
          <p:cNvPr id="4" name="Slide Number Placeholder 3"/>
          <p:cNvSpPr>
            <a:spLocks noGrp="1"/>
          </p:cNvSpPr>
          <p:nvPr>
            <p:ph type="sldNum" sz="quarter" idx="5"/>
          </p:nvPr>
        </p:nvSpPr>
        <p:spPr/>
        <p:txBody>
          <a:bodyPr/>
          <a:lstStyle/>
          <a:p>
            <a:fld id="{B334E691-9975-8042-B5BC-CCA6F5336716}" type="slidenum">
              <a:rPr lang="en-US" smtClean="0"/>
              <a:t>21</a:t>
            </a:fld>
            <a:endParaRPr lang="en-US"/>
          </a:p>
        </p:txBody>
      </p:sp>
    </p:spTree>
    <p:extLst>
      <p:ext uri="{BB962C8B-B14F-4D97-AF65-F5344CB8AC3E}">
        <p14:creationId xmlns:p14="http://schemas.microsoft.com/office/powerpoint/2010/main" val="2319107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Here, we see that as the number of unique patterns increases, the matrix becomes more diagonal, showcasing the diversity of the codes and the effectiveness of each code for </a:t>
            </a:r>
            <a:r>
              <a:rPr lang="en-US" dirty="0" err="1">
                <a:effectLst/>
                <a:latin typeface="Helvetica Neue" panose="02000503000000020004" pitchFamily="2" charset="0"/>
              </a:rPr>
              <a:t>AoA</a:t>
            </a:r>
            <a:r>
              <a:rPr lang="en-US" dirty="0">
                <a:effectLst/>
                <a:latin typeface="Helvetica Neue" panose="02000503000000020004" pitchFamily="2" charset="0"/>
              </a:rPr>
              <a:t> estimation.</a:t>
            </a:r>
          </a:p>
          <a:p>
            <a:endParaRPr lang="en-US" dirty="0"/>
          </a:p>
        </p:txBody>
      </p:sp>
      <p:sp>
        <p:nvSpPr>
          <p:cNvPr id="4" name="Slide Number Placeholder 3"/>
          <p:cNvSpPr>
            <a:spLocks noGrp="1"/>
          </p:cNvSpPr>
          <p:nvPr>
            <p:ph type="sldNum" sz="quarter" idx="5"/>
          </p:nvPr>
        </p:nvSpPr>
        <p:spPr/>
        <p:txBody>
          <a:bodyPr/>
          <a:lstStyle/>
          <a:p>
            <a:fld id="{B334E691-9975-8042-B5BC-CCA6F5336716}" type="slidenum">
              <a:rPr lang="en-US" smtClean="0"/>
              <a:t>22</a:t>
            </a:fld>
            <a:endParaRPr lang="en-US"/>
          </a:p>
        </p:txBody>
      </p:sp>
    </p:spTree>
    <p:extLst>
      <p:ext uri="{BB962C8B-B14F-4D97-AF65-F5344CB8AC3E}">
        <p14:creationId xmlns:p14="http://schemas.microsoft.com/office/powerpoint/2010/main" val="2132369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To put it together, let's see how our system works..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p:txBody>
      </p:sp>
      <p:sp>
        <p:nvSpPr>
          <p:cNvPr id="4" name="Slide Number Placeholder 3"/>
          <p:cNvSpPr>
            <a:spLocks noGrp="1"/>
          </p:cNvSpPr>
          <p:nvPr>
            <p:ph type="sldNum" sz="quarter" idx="5"/>
          </p:nvPr>
        </p:nvSpPr>
        <p:spPr/>
        <p:txBody>
          <a:bodyPr/>
          <a:lstStyle/>
          <a:p>
            <a:fld id="{F3BBB81B-6ACE-0F47-ABE5-21160D5D4B09}" type="slidenum">
              <a:rPr lang="en-US" smtClean="0"/>
              <a:t>23</a:t>
            </a:fld>
            <a:endParaRPr lang="en-US"/>
          </a:p>
        </p:txBody>
      </p:sp>
    </p:spTree>
    <p:extLst>
      <p:ext uri="{BB962C8B-B14F-4D97-AF65-F5344CB8AC3E}">
        <p14:creationId xmlns:p14="http://schemas.microsoft.com/office/powerpoint/2010/main" val="40105112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We first replace the large antenna array with just a single reconfigurable antenna.</a:t>
            </a:r>
          </a:p>
        </p:txBody>
      </p:sp>
      <p:sp>
        <p:nvSpPr>
          <p:cNvPr id="4" name="Slide Number Placeholder 3"/>
          <p:cNvSpPr>
            <a:spLocks noGrp="1"/>
          </p:cNvSpPr>
          <p:nvPr>
            <p:ph type="sldNum" sz="quarter" idx="5"/>
          </p:nvPr>
        </p:nvSpPr>
        <p:spPr/>
        <p:txBody>
          <a:bodyPr/>
          <a:lstStyle/>
          <a:p>
            <a:fld id="{F3BBB81B-6ACE-0F47-ABE5-21160D5D4B09}" type="slidenum">
              <a:rPr lang="en-US" smtClean="0"/>
              <a:t>24</a:t>
            </a:fld>
            <a:endParaRPr lang="en-US"/>
          </a:p>
        </p:txBody>
      </p:sp>
    </p:spTree>
    <p:extLst>
      <p:ext uri="{BB962C8B-B14F-4D97-AF65-F5344CB8AC3E}">
        <p14:creationId xmlns:p14="http://schemas.microsoft.com/office/powerpoint/2010/main" val="37905718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Now </a:t>
            </a:r>
            <a:r>
              <a:rPr lang="en-US" dirty="0"/>
              <a:t>we don’t need phase at this point, so we can get rid of the complex hardware and use a passive envelope detector instead.</a:t>
            </a:r>
          </a:p>
          <a:p>
            <a:endParaRPr lang="en-US" dirty="0"/>
          </a:p>
          <a:p>
            <a:endParaRPr lang="en-US" dirty="0"/>
          </a:p>
          <a:p>
            <a:endParaRPr lang="en-US" dirty="0"/>
          </a:p>
          <a:p>
            <a:endParaRPr lang="en-US" dirty="0"/>
          </a:p>
          <a:p>
            <a:endParaRPr lang="en-US" dirty="0"/>
          </a:p>
          <a:p>
            <a:r>
              <a:rPr lang="en-US" dirty="0" err="1"/>
              <a:t>Infact</a:t>
            </a:r>
            <a:r>
              <a:rPr lang="en-US" dirty="0"/>
              <a:t> lots of new communication systems also use this envelope detector to do high speed communication. We leverage that fact so that our new low power localization system can be applicable to these newly emerging comm system that are being invented.</a:t>
            </a:r>
          </a:p>
        </p:txBody>
      </p:sp>
      <p:sp>
        <p:nvSpPr>
          <p:cNvPr id="4" name="Slide Number Placeholder 3"/>
          <p:cNvSpPr>
            <a:spLocks noGrp="1"/>
          </p:cNvSpPr>
          <p:nvPr>
            <p:ph type="sldNum" sz="quarter" idx="5"/>
          </p:nvPr>
        </p:nvSpPr>
        <p:spPr/>
        <p:txBody>
          <a:bodyPr/>
          <a:lstStyle/>
          <a:p>
            <a:fld id="{F3BBB81B-6ACE-0F47-ABE5-21160D5D4B09}" type="slidenum">
              <a:rPr lang="en-US" smtClean="0"/>
              <a:t>25</a:t>
            </a:fld>
            <a:endParaRPr lang="en-US"/>
          </a:p>
        </p:txBody>
      </p:sp>
    </p:spTree>
    <p:extLst>
      <p:ext uri="{BB962C8B-B14F-4D97-AF65-F5344CB8AC3E}">
        <p14:creationId xmlns:p14="http://schemas.microsoft.com/office/powerpoint/2010/main" val="3684417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and finally, we use an efficient and small AI model to estimate the angle of arrival.</a:t>
            </a:r>
            <a:br>
              <a:rPr lang="en-US" dirty="0">
                <a:effectLst/>
                <a:latin typeface="Helvetica Neue" panose="02000503000000020004" pitchFamily="2" charset="0"/>
              </a:rPr>
            </a:br>
            <a:endParaRPr lang="en-US" dirty="0"/>
          </a:p>
        </p:txBody>
      </p:sp>
      <p:sp>
        <p:nvSpPr>
          <p:cNvPr id="4" name="Slide Number Placeholder 3"/>
          <p:cNvSpPr>
            <a:spLocks noGrp="1"/>
          </p:cNvSpPr>
          <p:nvPr>
            <p:ph type="sldNum" sz="quarter" idx="5"/>
          </p:nvPr>
        </p:nvSpPr>
        <p:spPr/>
        <p:txBody>
          <a:bodyPr/>
          <a:lstStyle/>
          <a:p>
            <a:fld id="{F3BBB81B-6ACE-0F47-ABE5-21160D5D4B09}" type="slidenum">
              <a:rPr lang="en-US" smtClean="0"/>
              <a:t>26</a:t>
            </a:fld>
            <a:endParaRPr lang="en-US"/>
          </a:p>
        </p:txBody>
      </p:sp>
    </p:spTree>
    <p:extLst>
      <p:ext uri="{BB962C8B-B14F-4D97-AF65-F5344CB8AC3E}">
        <p14:creationId xmlns:p14="http://schemas.microsoft.com/office/powerpoint/2010/main" val="27090792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The core idea behind Sirius is what we call "directional code embedding”. </a:t>
            </a:r>
            <a:endParaRPr lang="en-US" dirty="0"/>
          </a:p>
        </p:txBody>
      </p:sp>
      <p:sp>
        <p:nvSpPr>
          <p:cNvPr id="4" name="Slide Number Placeholder 3"/>
          <p:cNvSpPr>
            <a:spLocks noGrp="1"/>
          </p:cNvSpPr>
          <p:nvPr>
            <p:ph type="sldNum" sz="quarter" idx="5"/>
          </p:nvPr>
        </p:nvSpPr>
        <p:spPr/>
        <p:txBody>
          <a:bodyPr/>
          <a:lstStyle/>
          <a:p>
            <a:fld id="{F3BBB81B-6ACE-0F47-ABE5-21160D5D4B09}" type="slidenum">
              <a:rPr lang="en-US" smtClean="0"/>
              <a:t>27</a:t>
            </a:fld>
            <a:endParaRPr lang="en-US"/>
          </a:p>
        </p:txBody>
      </p:sp>
    </p:spTree>
    <p:extLst>
      <p:ext uri="{BB962C8B-B14F-4D97-AF65-F5344CB8AC3E}">
        <p14:creationId xmlns:p14="http://schemas.microsoft.com/office/powerpoint/2010/main" val="17413201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By fast switching of antenna's gain pattern, we add an angle dependent signature to the incoming signal.</a:t>
            </a:r>
          </a:p>
        </p:txBody>
      </p:sp>
      <p:sp>
        <p:nvSpPr>
          <p:cNvPr id="4" name="Slide Number Placeholder 3"/>
          <p:cNvSpPr>
            <a:spLocks noGrp="1"/>
          </p:cNvSpPr>
          <p:nvPr>
            <p:ph type="sldNum" sz="quarter" idx="5"/>
          </p:nvPr>
        </p:nvSpPr>
        <p:spPr/>
        <p:txBody>
          <a:bodyPr/>
          <a:lstStyle/>
          <a:p>
            <a:fld id="{F3BBB81B-6ACE-0F47-ABE5-21160D5D4B09}" type="slidenum">
              <a:rPr lang="en-US" smtClean="0"/>
              <a:t>28</a:t>
            </a:fld>
            <a:endParaRPr lang="en-US"/>
          </a:p>
        </p:txBody>
      </p:sp>
    </p:spTree>
    <p:extLst>
      <p:ext uri="{BB962C8B-B14F-4D97-AF65-F5344CB8AC3E}">
        <p14:creationId xmlns:p14="http://schemas.microsoft.com/office/powerpoint/2010/main" val="6144604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envelope detector extracts the energy of these fluctuations, giving the unique signature corresponding to the angle of arrival.</a:t>
            </a:r>
          </a:p>
        </p:txBody>
      </p:sp>
      <p:sp>
        <p:nvSpPr>
          <p:cNvPr id="4" name="Slide Number Placeholder 3"/>
          <p:cNvSpPr>
            <a:spLocks noGrp="1"/>
          </p:cNvSpPr>
          <p:nvPr>
            <p:ph type="sldNum" sz="quarter" idx="5"/>
          </p:nvPr>
        </p:nvSpPr>
        <p:spPr/>
        <p:txBody>
          <a:bodyPr/>
          <a:lstStyle/>
          <a:p>
            <a:fld id="{F3BBB81B-6ACE-0F47-ABE5-21160D5D4B09}" type="slidenum">
              <a:rPr lang="en-US" smtClean="0"/>
              <a:t>29</a:t>
            </a:fld>
            <a:endParaRPr lang="en-US"/>
          </a:p>
        </p:txBody>
      </p:sp>
    </p:spTree>
    <p:extLst>
      <p:ext uri="{BB962C8B-B14F-4D97-AF65-F5344CB8AC3E}">
        <p14:creationId xmlns:p14="http://schemas.microsoft.com/office/powerpoint/2010/main" val="1963988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now not only in research topic today, it has become a huge commercial success as well. You can see that more than 30 billion IoT devices which is more than 9 times the population on earth.</a:t>
            </a:r>
            <a:endParaRPr lang="en-US" dirty="0">
              <a:effectLst/>
              <a:latin typeface="Helvetica Neue" panose="02000503000000020004" pitchFamily="2" charset="0"/>
            </a:endParaRPr>
          </a:p>
        </p:txBody>
      </p:sp>
      <p:sp>
        <p:nvSpPr>
          <p:cNvPr id="4" name="Slide Number Placeholder 3"/>
          <p:cNvSpPr>
            <a:spLocks noGrp="1"/>
          </p:cNvSpPr>
          <p:nvPr>
            <p:ph type="sldNum" sz="quarter" idx="5"/>
          </p:nvPr>
        </p:nvSpPr>
        <p:spPr/>
        <p:txBody>
          <a:bodyPr/>
          <a:lstStyle/>
          <a:p>
            <a:fld id="{B334E691-9975-8042-B5BC-CCA6F5336716}" type="slidenum">
              <a:rPr lang="en-US" smtClean="0"/>
              <a:t>3</a:t>
            </a:fld>
            <a:endParaRPr lang="en-US"/>
          </a:p>
        </p:txBody>
      </p:sp>
    </p:spTree>
    <p:extLst>
      <p:ext uri="{BB962C8B-B14F-4D97-AF65-F5344CB8AC3E}">
        <p14:creationId xmlns:p14="http://schemas.microsoft.com/office/powerpoint/2010/main" val="20760788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We call this approach as “directional code embedding”. To understand this concept, let’s take a close look on how it works.</a:t>
            </a:r>
            <a:endParaRPr lang="en-US" dirty="0"/>
          </a:p>
        </p:txBody>
      </p:sp>
      <p:sp>
        <p:nvSpPr>
          <p:cNvPr id="4" name="Slide Number Placeholder 3"/>
          <p:cNvSpPr>
            <a:spLocks noGrp="1"/>
          </p:cNvSpPr>
          <p:nvPr>
            <p:ph type="sldNum" sz="quarter" idx="5"/>
          </p:nvPr>
        </p:nvSpPr>
        <p:spPr/>
        <p:txBody>
          <a:bodyPr/>
          <a:lstStyle/>
          <a:p>
            <a:fld id="{F3BBB81B-6ACE-0F47-ABE5-21160D5D4B09}" type="slidenum">
              <a:rPr lang="en-US" smtClean="0"/>
              <a:t>30</a:t>
            </a:fld>
            <a:endParaRPr lang="en-US"/>
          </a:p>
        </p:txBody>
      </p:sp>
    </p:spTree>
    <p:extLst>
      <p:ext uri="{BB962C8B-B14F-4D97-AF65-F5344CB8AC3E}">
        <p14:creationId xmlns:p14="http://schemas.microsoft.com/office/powerpoint/2010/main" val="32027032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Consider a signal, denoted as x(t), arriving at the antenna. </a:t>
            </a:r>
            <a:endParaRPr lang="en-US" dirty="0"/>
          </a:p>
        </p:txBody>
      </p:sp>
      <p:sp>
        <p:nvSpPr>
          <p:cNvPr id="4" name="Slide Number Placeholder 3"/>
          <p:cNvSpPr>
            <a:spLocks noGrp="1"/>
          </p:cNvSpPr>
          <p:nvPr>
            <p:ph type="sldNum" sz="quarter" idx="5"/>
          </p:nvPr>
        </p:nvSpPr>
        <p:spPr/>
        <p:txBody>
          <a:bodyPr/>
          <a:lstStyle/>
          <a:p>
            <a:fld id="{F3BBB81B-6ACE-0F47-ABE5-21160D5D4B09}" type="slidenum">
              <a:rPr lang="en-US" smtClean="0"/>
              <a:t>31</a:t>
            </a:fld>
            <a:endParaRPr lang="en-US"/>
          </a:p>
        </p:txBody>
      </p:sp>
    </p:spTree>
    <p:extLst>
      <p:ext uri="{BB962C8B-B14F-4D97-AF65-F5344CB8AC3E}">
        <p14:creationId xmlns:p14="http://schemas.microsoft.com/office/powerpoint/2010/main" val="2798817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The gain value, G(phi), is the gain of the antenna at this angle.</a:t>
            </a:r>
          </a:p>
        </p:txBody>
      </p:sp>
      <p:sp>
        <p:nvSpPr>
          <p:cNvPr id="4" name="Slide Number Placeholder 3"/>
          <p:cNvSpPr>
            <a:spLocks noGrp="1"/>
          </p:cNvSpPr>
          <p:nvPr>
            <p:ph type="sldNum" sz="quarter" idx="5"/>
          </p:nvPr>
        </p:nvSpPr>
        <p:spPr/>
        <p:txBody>
          <a:bodyPr/>
          <a:lstStyle/>
          <a:p>
            <a:fld id="{F3BBB81B-6ACE-0F47-ABE5-21160D5D4B09}" type="slidenum">
              <a:rPr lang="en-US" smtClean="0"/>
              <a:t>32</a:t>
            </a:fld>
            <a:endParaRPr lang="en-US"/>
          </a:p>
        </p:txBody>
      </p:sp>
    </p:spTree>
    <p:extLst>
      <p:ext uri="{BB962C8B-B14F-4D97-AF65-F5344CB8AC3E}">
        <p14:creationId xmlns:p14="http://schemas.microsoft.com/office/powerpoint/2010/main" val="21936913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We can write the received signal, y(phi, t), as the product of G(phi) and x(t).</a:t>
            </a:r>
            <a:br>
              <a:rPr lang="en-US" dirty="0">
                <a:effectLst/>
                <a:latin typeface="Helvetica Neue" panose="02000503000000020004" pitchFamily="2" charset="0"/>
              </a:rPr>
            </a:br>
            <a:endParaRPr lang="en-US" dirty="0"/>
          </a:p>
        </p:txBody>
      </p:sp>
      <p:sp>
        <p:nvSpPr>
          <p:cNvPr id="4" name="Slide Number Placeholder 3"/>
          <p:cNvSpPr>
            <a:spLocks noGrp="1"/>
          </p:cNvSpPr>
          <p:nvPr>
            <p:ph type="sldNum" sz="quarter" idx="5"/>
          </p:nvPr>
        </p:nvSpPr>
        <p:spPr/>
        <p:txBody>
          <a:bodyPr/>
          <a:lstStyle/>
          <a:p>
            <a:fld id="{F3BBB81B-6ACE-0F47-ABE5-21160D5D4B09}" type="slidenum">
              <a:rPr lang="en-US" smtClean="0"/>
              <a:t>33</a:t>
            </a:fld>
            <a:endParaRPr lang="en-US"/>
          </a:p>
        </p:txBody>
      </p:sp>
    </p:spTree>
    <p:extLst>
      <p:ext uri="{BB962C8B-B14F-4D97-AF65-F5344CB8AC3E}">
        <p14:creationId xmlns:p14="http://schemas.microsoft.com/office/powerpoint/2010/main" val="9295212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By collecting the same signal with multiple gain values, we obtain a vector [y1, y2, ...] and so on, representing the varying gain values. However, this vector alone cannot serve as the code since it depends on the incoming signal's strength.</a:t>
            </a:r>
          </a:p>
        </p:txBody>
      </p:sp>
      <p:sp>
        <p:nvSpPr>
          <p:cNvPr id="4" name="Slide Number Placeholder 3"/>
          <p:cNvSpPr>
            <a:spLocks noGrp="1"/>
          </p:cNvSpPr>
          <p:nvPr>
            <p:ph type="sldNum" sz="quarter" idx="5"/>
          </p:nvPr>
        </p:nvSpPr>
        <p:spPr/>
        <p:txBody>
          <a:bodyPr/>
          <a:lstStyle/>
          <a:p>
            <a:fld id="{F3BBB81B-6ACE-0F47-ABE5-21160D5D4B09}" type="slidenum">
              <a:rPr lang="en-US" smtClean="0"/>
              <a:t>34</a:t>
            </a:fld>
            <a:endParaRPr lang="en-US"/>
          </a:p>
        </p:txBody>
      </p:sp>
    </p:spTree>
    <p:extLst>
      <p:ext uri="{BB962C8B-B14F-4D97-AF65-F5344CB8AC3E}">
        <p14:creationId xmlns:p14="http://schemas.microsoft.com/office/powerpoint/2010/main" val="15208418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To create a direction-specific signature, independent of the incoming signal, we normalize the vector with its first element.</a:t>
            </a:r>
          </a:p>
        </p:txBody>
      </p:sp>
      <p:sp>
        <p:nvSpPr>
          <p:cNvPr id="4" name="Slide Number Placeholder 3"/>
          <p:cNvSpPr>
            <a:spLocks noGrp="1"/>
          </p:cNvSpPr>
          <p:nvPr>
            <p:ph type="sldNum" sz="quarter" idx="5"/>
          </p:nvPr>
        </p:nvSpPr>
        <p:spPr/>
        <p:txBody>
          <a:bodyPr/>
          <a:lstStyle/>
          <a:p>
            <a:fld id="{F3BBB81B-6ACE-0F47-ABE5-21160D5D4B09}" type="slidenum">
              <a:rPr lang="en-US" smtClean="0"/>
              <a:t>35</a:t>
            </a:fld>
            <a:endParaRPr lang="en-US"/>
          </a:p>
        </p:txBody>
      </p:sp>
    </p:spTree>
    <p:extLst>
      <p:ext uri="{BB962C8B-B14F-4D97-AF65-F5344CB8AC3E}">
        <p14:creationId xmlns:p14="http://schemas.microsoft.com/office/powerpoint/2010/main" val="3289264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This new code, now normalized and direction-specific, becomes the feature that we use for angle estimation. A model can now be trained to learn the mapping between these codes to the corresponding angles, and later use it to estimate the angles in real time.</a:t>
            </a:r>
          </a:p>
        </p:txBody>
      </p:sp>
      <p:sp>
        <p:nvSpPr>
          <p:cNvPr id="4" name="Slide Number Placeholder 3"/>
          <p:cNvSpPr>
            <a:spLocks noGrp="1"/>
          </p:cNvSpPr>
          <p:nvPr>
            <p:ph type="sldNum" sz="quarter" idx="5"/>
          </p:nvPr>
        </p:nvSpPr>
        <p:spPr/>
        <p:txBody>
          <a:bodyPr/>
          <a:lstStyle/>
          <a:p>
            <a:fld id="{F3BBB81B-6ACE-0F47-ABE5-21160D5D4B09}" type="slidenum">
              <a:rPr lang="en-US" smtClean="0"/>
              <a:t>36</a:t>
            </a:fld>
            <a:endParaRPr lang="en-US"/>
          </a:p>
        </p:txBody>
      </p:sp>
    </p:spTree>
    <p:extLst>
      <p:ext uri="{BB962C8B-B14F-4D97-AF65-F5344CB8AC3E}">
        <p14:creationId xmlns:p14="http://schemas.microsoft.com/office/powerpoint/2010/main" val="36266053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Now that we have angle of arrival, we can use two anchor points as transmitters, calculate the angle of arrival with both the anchors and use triangulation to get the location.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One problem that we face with anchors is the synchronization between them. When we move towards low power it makes more sense where the beacons are plug and play and we do not need any additional communication between the beacons.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In my next part of talk, I will quickly show how we can leverage Sirius and find location using unsynchronized beacons.</a:t>
            </a:r>
          </a:p>
        </p:txBody>
      </p:sp>
      <p:sp>
        <p:nvSpPr>
          <p:cNvPr id="4" name="Slide Number Placeholder 3"/>
          <p:cNvSpPr>
            <a:spLocks noGrp="1"/>
          </p:cNvSpPr>
          <p:nvPr>
            <p:ph type="sldNum" sz="quarter" idx="5"/>
          </p:nvPr>
        </p:nvSpPr>
        <p:spPr/>
        <p:txBody>
          <a:bodyPr/>
          <a:lstStyle/>
          <a:p>
            <a:fld id="{B334E691-9975-8042-B5BC-CCA6F5336716}" type="slidenum">
              <a:rPr lang="en-US" smtClean="0"/>
              <a:t>37</a:t>
            </a:fld>
            <a:endParaRPr lang="en-US"/>
          </a:p>
        </p:txBody>
      </p:sp>
    </p:spTree>
    <p:extLst>
      <p:ext uri="{BB962C8B-B14F-4D97-AF65-F5344CB8AC3E}">
        <p14:creationId xmlns:p14="http://schemas.microsoft.com/office/powerpoint/2010/main" val="4427677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Due to the utilization of an envelope detector, we lose access to the demodulated data, making it challenging to differentiate between the beacons. One potential solution is to employ preambles and time division multiplexing of the channel, transmitting one beacon at a time. However, this approach would require strong time synchronization between the beacons, leading to increased costs and power consumption. Our objective, though, is to utilize unsophisticated beacons for long-term, maintenance-free deployment at scale. Another crucial factor to consider is that the envelope detector solely provides the envelope of the signal, resulting in the loss of high-frequency information details.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p:txBody>
      </p:sp>
      <p:sp>
        <p:nvSpPr>
          <p:cNvPr id="4" name="Slide Number Placeholder 3"/>
          <p:cNvSpPr>
            <a:spLocks noGrp="1"/>
          </p:cNvSpPr>
          <p:nvPr>
            <p:ph type="sldNum" sz="quarter" idx="5"/>
          </p:nvPr>
        </p:nvSpPr>
        <p:spPr/>
        <p:txBody>
          <a:bodyPr/>
          <a:lstStyle/>
          <a:p>
            <a:fld id="{B334E691-9975-8042-B5BC-CCA6F5336716}" type="slidenum">
              <a:rPr lang="en-US" smtClean="0"/>
              <a:t>38</a:t>
            </a:fld>
            <a:endParaRPr lang="en-US"/>
          </a:p>
        </p:txBody>
      </p:sp>
    </p:spTree>
    <p:extLst>
      <p:ext uri="{BB962C8B-B14F-4D97-AF65-F5344CB8AC3E}">
        <p14:creationId xmlns:p14="http://schemas.microsoft.com/office/powerpoint/2010/main" val="4564339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To address this challenge, we have developed a novel physical layer algorithm that leverages unequal duty-cycled beacons and exploits the non-linear properties of the envelope detector to identify the beacons. Next, I will walk through the workings of this beacon identification algorithm.</a:t>
            </a:r>
          </a:p>
          <a:p>
            <a:endParaRPr lang="en-US" dirty="0"/>
          </a:p>
          <a:p>
            <a:endParaRPr lang="en-US" dirty="0"/>
          </a:p>
        </p:txBody>
      </p:sp>
      <p:sp>
        <p:nvSpPr>
          <p:cNvPr id="4" name="Slide Number Placeholder 3"/>
          <p:cNvSpPr>
            <a:spLocks noGrp="1"/>
          </p:cNvSpPr>
          <p:nvPr>
            <p:ph type="sldNum" sz="quarter" idx="5"/>
          </p:nvPr>
        </p:nvSpPr>
        <p:spPr/>
        <p:txBody>
          <a:bodyPr/>
          <a:lstStyle/>
          <a:p>
            <a:fld id="{B334E691-9975-8042-B5BC-CCA6F5336716}" type="slidenum">
              <a:rPr lang="en-US" smtClean="0"/>
              <a:t>39</a:t>
            </a:fld>
            <a:endParaRPr lang="en-US"/>
          </a:p>
        </p:txBody>
      </p:sp>
    </p:spTree>
    <p:extLst>
      <p:ext uri="{BB962C8B-B14F-4D97-AF65-F5344CB8AC3E}">
        <p14:creationId xmlns:p14="http://schemas.microsoft.com/office/powerpoint/2010/main" val="1927898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know that three main focus areas in this emerging field</a:t>
            </a:r>
            <a:r>
              <a:rPr lang="en-US" dirty="0">
                <a:effectLst/>
                <a:latin typeface="Helvetica Neue" panose="02000503000000020004"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Communication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Localization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On device perception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r>
              <a:rPr lang="en-US" dirty="0"/>
              <a:t>And </a:t>
            </a:r>
            <a:r>
              <a:rPr lang="en-US" b="0" i="0" u="none" strike="noStrike" dirty="0">
                <a:solidFill>
                  <a:srgbClr val="D1D5DB"/>
                </a:solidFill>
                <a:effectLst/>
                <a:latin typeface="Söhne"/>
              </a:rPr>
              <a:t>Localization here plays an important role because it gives us important contextual information about the data.</a:t>
            </a:r>
            <a:endParaRPr lang="en-US" dirty="0">
              <a:effectLst/>
              <a:latin typeface="Helvetica Neue" panose="02000503000000020004" pitchFamily="2" charset="0"/>
            </a:endParaRPr>
          </a:p>
        </p:txBody>
      </p:sp>
      <p:sp>
        <p:nvSpPr>
          <p:cNvPr id="4" name="Slide Number Placeholder 3"/>
          <p:cNvSpPr>
            <a:spLocks noGrp="1"/>
          </p:cNvSpPr>
          <p:nvPr>
            <p:ph type="sldNum" sz="quarter" idx="5"/>
          </p:nvPr>
        </p:nvSpPr>
        <p:spPr/>
        <p:txBody>
          <a:bodyPr/>
          <a:lstStyle/>
          <a:p>
            <a:fld id="{B334E691-9975-8042-B5BC-CCA6F5336716}" type="slidenum">
              <a:rPr lang="en-US" smtClean="0"/>
              <a:t>4</a:t>
            </a:fld>
            <a:endParaRPr lang="en-US"/>
          </a:p>
        </p:txBody>
      </p:sp>
    </p:spTree>
    <p:extLst>
      <p:ext uri="{BB962C8B-B14F-4D97-AF65-F5344CB8AC3E}">
        <p14:creationId xmlns:p14="http://schemas.microsoft.com/office/powerpoint/2010/main" val="2480442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Imagine a time domain representation of two beacons constantly transmitting signals with distinct duty cycles.</a:t>
            </a:r>
            <a:endParaRPr lang="en-US" dirty="0"/>
          </a:p>
        </p:txBody>
      </p:sp>
      <p:sp>
        <p:nvSpPr>
          <p:cNvPr id="4" name="Slide Number Placeholder 3"/>
          <p:cNvSpPr>
            <a:spLocks noGrp="1"/>
          </p:cNvSpPr>
          <p:nvPr>
            <p:ph type="sldNum" sz="quarter" idx="5"/>
          </p:nvPr>
        </p:nvSpPr>
        <p:spPr/>
        <p:txBody>
          <a:bodyPr/>
          <a:lstStyle/>
          <a:p>
            <a:fld id="{B334E691-9975-8042-B5BC-CCA6F5336716}" type="slidenum">
              <a:rPr lang="en-US" smtClean="0"/>
              <a:t>40</a:t>
            </a:fld>
            <a:endParaRPr lang="en-US"/>
          </a:p>
        </p:txBody>
      </p:sp>
    </p:spTree>
    <p:extLst>
      <p:ext uri="{BB962C8B-B14F-4D97-AF65-F5344CB8AC3E}">
        <p14:creationId xmlns:p14="http://schemas.microsoft.com/office/powerpoint/2010/main" val="42862372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Our key observation is that if the duty cycles of the two beacons differ from each other, then regardless of their time offsets, there will be a repeating time window in the received signal where only one beacon is transmitting at a time.</a:t>
            </a:r>
          </a:p>
          <a:p>
            <a:endParaRPr lang="en-US" dirty="0"/>
          </a:p>
          <a:p>
            <a:endParaRPr lang="en-US" dirty="0"/>
          </a:p>
        </p:txBody>
      </p:sp>
      <p:sp>
        <p:nvSpPr>
          <p:cNvPr id="4" name="Slide Number Placeholder 3"/>
          <p:cNvSpPr>
            <a:spLocks noGrp="1"/>
          </p:cNvSpPr>
          <p:nvPr>
            <p:ph type="sldNum" sz="quarter" idx="5"/>
          </p:nvPr>
        </p:nvSpPr>
        <p:spPr/>
        <p:txBody>
          <a:bodyPr/>
          <a:lstStyle/>
          <a:p>
            <a:fld id="{B334E691-9975-8042-B5BC-CCA6F5336716}" type="slidenum">
              <a:rPr lang="en-US" smtClean="0"/>
              <a:t>41</a:t>
            </a:fld>
            <a:endParaRPr lang="en-US"/>
          </a:p>
        </p:txBody>
      </p:sp>
    </p:spTree>
    <p:extLst>
      <p:ext uri="{BB962C8B-B14F-4D97-AF65-F5344CB8AC3E}">
        <p14:creationId xmlns:p14="http://schemas.microsoft.com/office/powerpoint/2010/main" val="33863673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To identify the beacons, we take help of the collision time windows. We can classify collisions into two broad cases. In Case 1, the length of the collision is equal to the time period of the first beacon. In Case 2, the collision length is smaller than the time window of the first beacon.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 Our algorithm's first objective is to locate the collision window and, based on the time window of collision, classify the type of case. </a:t>
            </a:r>
          </a:p>
          <a:p>
            <a:endParaRPr lang="en-US" dirty="0"/>
          </a:p>
        </p:txBody>
      </p:sp>
      <p:sp>
        <p:nvSpPr>
          <p:cNvPr id="4" name="Slide Number Placeholder 3"/>
          <p:cNvSpPr>
            <a:spLocks noGrp="1"/>
          </p:cNvSpPr>
          <p:nvPr>
            <p:ph type="sldNum" sz="quarter" idx="5"/>
          </p:nvPr>
        </p:nvSpPr>
        <p:spPr/>
        <p:txBody>
          <a:bodyPr/>
          <a:lstStyle/>
          <a:p>
            <a:fld id="{B334E691-9975-8042-B5BC-CCA6F5336716}" type="slidenum">
              <a:rPr lang="en-US" smtClean="0"/>
              <a:t>42</a:t>
            </a:fld>
            <a:endParaRPr lang="en-US"/>
          </a:p>
        </p:txBody>
      </p:sp>
    </p:spTree>
    <p:extLst>
      <p:ext uri="{BB962C8B-B14F-4D97-AF65-F5344CB8AC3E}">
        <p14:creationId xmlns:p14="http://schemas.microsoft.com/office/powerpoint/2010/main" val="31444579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Once we have determined the case of collision, assigning the beacons becomes straightforward. In Case 2, we simply designate the exterior neighbors of the collision windows as Beacon 1 and the interior neighbors as Beacon 2, or vice versa.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B334E691-9975-8042-B5BC-CCA6F5336716}" type="slidenum">
              <a:rPr lang="en-US" smtClean="0"/>
              <a:t>43</a:t>
            </a:fld>
            <a:endParaRPr lang="en-US"/>
          </a:p>
        </p:txBody>
      </p:sp>
    </p:spTree>
    <p:extLst>
      <p:ext uri="{BB962C8B-B14F-4D97-AF65-F5344CB8AC3E}">
        <p14:creationId xmlns:p14="http://schemas.microsoft.com/office/powerpoint/2010/main" val="21557837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You may be wondering, how do we detect collisions at the first place? </a:t>
            </a:r>
            <a:endParaRPr lang="en-US" dirty="0"/>
          </a:p>
        </p:txBody>
      </p:sp>
      <p:sp>
        <p:nvSpPr>
          <p:cNvPr id="4" name="Slide Number Placeholder 3"/>
          <p:cNvSpPr>
            <a:spLocks noGrp="1"/>
          </p:cNvSpPr>
          <p:nvPr>
            <p:ph type="sldNum" sz="quarter" idx="5"/>
          </p:nvPr>
        </p:nvSpPr>
        <p:spPr/>
        <p:txBody>
          <a:bodyPr/>
          <a:lstStyle/>
          <a:p>
            <a:fld id="{B334E691-9975-8042-B5BC-CCA6F5336716}" type="slidenum">
              <a:rPr lang="en-US" smtClean="0"/>
              <a:t>44</a:t>
            </a:fld>
            <a:endParaRPr lang="en-US"/>
          </a:p>
        </p:txBody>
      </p:sp>
    </p:spTree>
    <p:extLst>
      <p:ext uri="{BB962C8B-B14F-4D97-AF65-F5344CB8AC3E}">
        <p14:creationId xmlns:p14="http://schemas.microsoft.com/office/powerpoint/2010/main" val="20462330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And how can achieve it using only the amplitude information from the envelope?</a:t>
            </a:r>
            <a:endParaRPr lang="en-US" dirty="0"/>
          </a:p>
          <a:p>
            <a:endParaRPr lang="en-US" dirty="0"/>
          </a:p>
        </p:txBody>
      </p:sp>
      <p:sp>
        <p:nvSpPr>
          <p:cNvPr id="4" name="Slide Number Placeholder 3"/>
          <p:cNvSpPr>
            <a:spLocks noGrp="1"/>
          </p:cNvSpPr>
          <p:nvPr>
            <p:ph type="sldNum" sz="quarter" idx="5"/>
          </p:nvPr>
        </p:nvSpPr>
        <p:spPr/>
        <p:txBody>
          <a:bodyPr/>
          <a:lstStyle/>
          <a:p>
            <a:fld id="{B334E691-9975-8042-B5BC-CCA6F5336716}" type="slidenum">
              <a:rPr lang="en-US" smtClean="0"/>
              <a:t>45</a:t>
            </a:fld>
            <a:endParaRPr lang="en-US"/>
          </a:p>
        </p:txBody>
      </p:sp>
    </p:spTree>
    <p:extLst>
      <p:ext uri="{BB962C8B-B14F-4D97-AF65-F5344CB8AC3E}">
        <p14:creationId xmlns:p14="http://schemas.microsoft.com/office/powerpoint/2010/main" val="38295041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Well, we leverage the non-linear properties of the envelope detector itself. The envelope detector actually consists of a non-linear circuit that results in the creation of a beat frequency whenever two different frequencies are present in the received signal.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B334E691-9975-8042-B5BC-CCA6F5336716}" type="slidenum">
              <a:rPr lang="en-US" smtClean="0"/>
              <a:t>46</a:t>
            </a:fld>
            <a:endParaRPr lang="en-US"/>
          </a:p>
        </p:txBody>
      </p:sp>
    </p:spTree>
    <p:extLst>
      <p:ext uri="{BB962C8B-B14F-4D97-AF65-F5344CB8AC3E}">
        <p14:creationId xmlns:p14="http://schemas.microsoft.com/office/powerpoint/2010/main" val="25155734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If we transmit a single tone of frequency f1 from Beacon 1 and a slightly different frequency f2 from Beacon 2, the superimposed waves take the form as shown here.</a:t>
            </a:r>
            <a:endParaRPr lang="en-US" dirty="0"/>
          </a:p>
        </p:txBody>
      </p:sp>
      <p:sp>
        <p:nvSpPr>
          <p:cNvPr id="4" name="Slide Number Placeholder 3"/>
          <p:cNvSpPr>
            <a:spLocks noGrp="1"/>
          </p:cNvSpPr>
          <p:nvPr>
            <p:ph type="sldNum" sz="quarter" idx="5"/>
          </p:nvPr>
        </p:nvSpPr>
        <p:spPr/>
        <p:txBody>
          <a:bodyPr/>
          <a:lstStyle/>
          <a:p>
            <a:fld id="{B334E691-9975-8042-B5BC-CCA6F5336716}" type="slidenum">
              <a:rPr lang="en-US" smtClean="0"/>
              <a:t>47</a:t>
            </a:fld>
            <a:endParaRPr lang="en-US"/>
          </a:p>
        </p:txBody>
      </p:sp>
    </p:spTree>
    <p:extLst>
      <p:ext uri="{BB962C8B-B14F-4D97-AF65-F5344CB8AC3E}">
        <p14:creationId xmlns:p14="http://schemas.microsoft.com/office/powerpoint/2010/main" val="10880928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Notice that this includes areas of constructive and destructive interference.</a:t>
            </a:r>
            <a:endParaRPr lang="en-US" dirty="0"/>
          </a:p>
        </p:txBody>
      </p:sp>
      <p:sp>
        <p:nvSpPr>
          <p:cNvPr id="4" name="Slide Number Placeholder 3"/>
          <p:cNvSpPr>
            <a:spLocks noGrp="1"/>
          </p:cNvSpPr>
          <p:nvPr>
            <p:ph type="sldNum" sz="quarter" idx="5"/>
          </p:nvPr>
        </p:nvSpPr>
        <p:spPr/>
        <p:txBody>
          <a:bodyPr/>
          <a:lstStyle/>
          <a:p>
            <a:fld id="{B334E691-9975-8042-B5BC-CCA6F5336716}" type="slidenum">
              <a:rPr lang="en-US" smtClean="0"/>
              <a:t>48</a:t>
            </a:fld>
            <a:endParaRPr lang="en-US"/>
          </a:p>
        </p:txBody>
      </p:sp>
    </p:spTree>
    <p:extLst>
      <p:ext uri="{BB962C8B-B14F-4D97-AF65-F5344CB8AC3E}">
        <p14:creationId xmlns:p14="http://schemas.microsoft.com/office/powerpoint/2010/main" val="21032214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When this superimposed signal passes through the envelope detector's modulation operation, a third term of f2 - f1 emerges in the signal's envelope.</a:t>
            </a:r>
          </a:p>
        </p:txBody>
      </p:sp>
      <p:sp>
        <p:nvSpPr>
          <p:cNvPr id="4" name="Slide Number Placeholder 3"/>
          <p:cNvSpPr>
            <a:spLocks noGrp="1"/>
          </p:cNvSpPr>
          <p:nvPr>
            <p:ph type="sldNum" sz="quarter" idx="5"/>
          </p:nvPr>
        </p:nvSpPr>
        <p:spPr/>
        <p:txBody>
          <a:bodyPr/>
          <a:lstStyle/>
          <a:p>
            <a:fld id="{B334E691-9975-8042-B5BC-CCA6F5336716}" type="slidenum">
              <a:rPr lang="en-US" smtClean="0"/>
              <a:t>49</a:t>
            </a:fld>
            <a:endParaRPr lang="en-US"/>
          </a:p>
        </p:txBody>
      </p:sp>
    </p:spTree>
    <p:extLst>
      <p:ext uri="{BB962C8B-B14F-4D97-AF65-F5344CB8AC3E}">
        <p14:creationId xmlns:p14="http://schemas.microsoft.com/office/powerpoint/2010/main" val="3129572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To truly scale a system to a large number of sensors, we require self-localization capabilities. </a:t>
            </a:r>
            <a:r>
              <a:rPr lang="en-US" b="0" i="0" u="none" strike="noStrike" dirty="0">
                <a:solidFill>
                  <a:srgbClr val="D1D5DB"/>
                </a:solidFill>
                <a:effectLst/>
                <a:latin typeface="Söhne"/>
              </a:rPr>
              <a:t>This is like every sensor being able to figure out its own location without any help from communication or computation from external infrastructure. GPS is a great example of this.</a:t>
            </a:r>
          </a:p>
          <a:p>
            <a:endParaRPr lang="en-US" dirty="0">
              <a:effectLst/>
              <a:latin typeface="Helvetica Neue" panose="02000503000000020004" pitchFamily="2" charset="0"/>
            </a:endParaRPr>
          </a:p>
          <a:p>
            <a:r>
              <a:rPr lang="en-US" dirty="0"/>
              <a:t>So, my today’s talk is all about enabling self-localization on widespread resource constrained environment.</a:t>
            </a:r>
          </a:p>
          <a:p>
            <a:endParaRPr lang="en-US" dirty="0">
              <a:effectLst/>
              <a:latin typeface="Helvetica Neue" panose="02000503000000020004" pitchFamily="2" charset="0"/>
            </a:endParaRPr>
          </a:p>
        </p:txBody>
      </p:sp>
      <p:sp>
        <p:nvSpPr>
          <p:cNvPr id="4" name="Slide Number Placeholder 3"/>
          <p:cNvSpPr>
            <a:spLocks noGrp="1"/>
          </p:cNvSpPr>
          <p:nvPr>
            <p:ph type="sldNum" sz="quarter" idx="5"/>
          </p:nvPr>
        </p:nvSpPr>
        <p:spPr/>
        <p:txBody>
          <a:bodyPr/>
          <a:lstStyle/>
          <a:p>
            <a:fld id="{B334E691-9975-8042-B5BC-CCA6F5336716}" type="slidenum">
              <a:rPr lang="en-US" smtClean="0"/>
              <a:t>5</a:t>
            </a:fld>
            <a:endParaRPr lang="en-US"/>
          </a:p>
        </p:txBody>
      </p:sp>
    </p:spTree>
    <p:extLst>
      <p:ext uri="{BB962C8B-B14F-4D97-AF65-F5344CB8AC3E}">
        <p14:creationId xmlns:p14="http://schemas.microsoft.com/office/powerpoint/2010/main" val="12743388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This is known as the beat frequency. This beat frequency only arises when both frequencies are simultaneously present, signifying a collision of the two beacons.</a:t>
            </a:r>
          </a:p>
          <a:p>
            <a:endParaRPr lang="en-US" dirty="0"/>
          </a:p>
        </p:txBody>
      </p:sp>
      <p:sp>
        <p:nvSpPr>
          <p:cNvPr id="4" name="Slide Number Placeholder 3"/>
          <p:cNvSpPr>
            <a:spLocks noGrp="1"/>
          </p:cNvSpPr>
          <p:nvPr>
            <p:ph type="sldNum" sz="quarter" idx="5"/>
          </p:nvPr>
        </p:nvSpPr>
        <p:spPr/>
        <p:txBody>
          <a:bodyPr/>
          <a:lstStyle/>
          <a:p>
            <a:fld id="{B334E691-9975-8042-B5BC-CCA6F5336716}" type="slidenum">
              <a:rPr lang="en-US" smtClean="0"/>
              <a:t>50</a:t>
            </a:fld>
            <a:endParaRPr lang="en-US"/>
          </a:p>
        </p:txBody>
      </p:sp>
    </p:spTree>
    <p:extLst>
      <p:ext uri="{BB962C8B-B14F-4D97-AF65-F5344CB8AC3E}">
        <p14:creationId xmlns:p14="http://schemas.microsoft.com/office/powerpoint/2010/main" val="36761332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We utilize a simple threshold-based mechanism to identify if the resulting envelope of the received signal contains a beat frequency. This is achieved by computing the first derivative of the signal and calculating the root mean square (rms) energy.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In summary, this approach allows us to identify collision windows and label the non-collision windows with their respective beacons. By leveraging the non-linear properties of the envelope detector, we overcome the challenges posed by its use in the </a:t>
            </a:r>
            <a:r>
              <a:rPr lang="en-US" dirty="0" err="1">
                <a:effectLst/>
                <a:latin typeface="Helvetica Neue" panose="02000503000000020004" pitchFamily="2" charset="0"/>
              </a:rPr>
              <a:t>AoA</a:t>
            </a:r>
            <a:r>
              <a:rPr lang="en-US" dirty="0">
                <a:effectLst/>
                <a:latin typeface="Helvetica Neue" panose="02000503000000020004" pitchFamily="2" charset="0"/>
              </a:rPr>
              <a:t> estimation process without requiring to demodulate the signal.</a:t>
            </a:r>
          </a:p>
        </p:txBody>
      </p:sp>
      <p:sp>
        <p:nvSpPr>
          <p:cNvPr id="4" name="Slide Number Placeholder 3"/>
          <p:cNvSpPr>
            <a:spLocks noGrp="1"/>
          </p:cNvSpPr>
          <p:nvPr>
            <p:ph type="sldNum" sz="quarter" idx="5"/>
          </p:nvPr>
        </p:nvSpPr>
        <p:spPr/>
        <p:txBody>
          <a:bodyPr/>
          <a:lstStyle/>
          <a:p>
            <a:fld id="{B334E691-9975-8042-B5BC-CCA6F5336716}" type="slidenum">
              <a:rPr lang="en-US" smtClean="0"/>
              <a:t>51</a:t>
            </a:fld>
            <a:endParaRPr lang="en-US"/>
          </a:p>
        </p:txBody>
      </p:sp>
    </p:spTree>
    <p:extLst>
      <p:ext uri="{BB962C8B-B14F-4D97-AF65-F5344CB8AC3E}">
        <p14:creationId xmlns:p14="http://schemas.microsoft.com/office/powerpoint/2010/main" val="10788163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conducted a comprehensive evaluation using our in-house fabricated antenna. We designed this antenna for different ISM bands and evaluated the system's performance under different environmental conditions.</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3BBB81B-6ACE-0F47-ABE5-21160D5D4B09}" type="slidenum">
              <a:rPr lang="en-US" smtClean="0"/>
              <a:t>52</a:t>
            </a:fld>
            <a:endParaRPr lang="en-US"/>
          </a:p>
        </p:txBody>
      </p:sp>
    </p:spTree>
    <p:extLst>
      <p:ext uri="{BB962C8B-B14F-4D97-AF65-F5344CB8AC3E}">
        <p14:creationId xmlns:p14="http://schemas.microsoft.com/office/powerpoint/2010/main" val="8003721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D1D5DB"/>
                </a:solidFill>
                <a:effectLst/>
                <a:latin typeface="Söhne"/>
              </a:rPr>
              <a:t>One of the key measures is the accuracy of </a:t>
            </a:r>
            <a:r>
              <a:rPr lang="en-US" b="0" i="0" u="none" strike="noStrike" dirty="0" err="1">
                <a:solidFill>
                  <a:srgbClr val="D1D5DB"/>
                </a:solidFill>
                <a:effectLst/>
                <a:latin typeface="Söhne"/>
              </a:rPr>
              <a:t>AoA</a:t>
            </a:r>
            <a:r>
              <a:rPr lang="en-US" b="0" i="0" u="none" strike="noStrike" dirty="0">
                <a:solidFill>
                  <a:srgbClr val="D1D5DB"/>
                </a:solidFill>
                <a:effectLst/>
                <a:latin typeface="Söhne"/>
              </a:rPr>
              <a:t> estimation. </a:t>
            </a:r>
            <a:endParaRPr lang="en-US" dirty="0"/>
          </a:p>
        </p:txBody>
      </p:sp>
      <p:sp>
        <p:nvSpPr>
          <p:cNvPr id="4" name="Slide Number Placeholder 3"/>
          <p:cNvSpPr>
            <a:spLocks noGrp="1"/>
          </p:cNvSpPr>
          <p:nvPr>
            <p:ph type="sldNum" sz="quarter" idx="5"/>
          </p:nvPr>
        </p:nvSpPr>
        <p:spPr/>
        <p:txBody>
          <a:bodyPr/>
          <a:lstStyle/>
          <a:p>
            <a:fld id="{F3BBB81B-6ACE-0F47-ABE5-21160D5D4B09}" type="slidenum">
              <a:rPr lang="en-US" smtClean="0"/>
              <a:t>53</a:t>
            </a:fld>
            <a:endParaRPr lang="en-US"/>
          </a:p>
        </p:txBody>
      </p:sp>
    </p:spTree>
    <p:extLst>
      <p:ext uri="{BB962C8B-B14F-4D97-AF65-F5344CB8AC3E}">
        <p14:creationId xmlns:p14="http://schemas.microsoft.com/office/powerpoint/2010/main" val="30033991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D1D5DB"/>
                </a:solidFill>
                <a:effectLst/>
                <a:latin typeface="Söhne"/>
              </a:rPr>
              <a:t>Here, we</a:t>
            </a:r>
            <a:r>
              <a:rPr lang="en-US" b="0" i="0" u="none" strike="noStrike" dirty="0">
                <a:solidFill>
                  <a:srgbClr val="D1D5DB"/>
                </a:solidFill>
                <a:effectLst/>
                <a:latin typeface="Helvetica Neue" panose="02000503000000020004" pitchFamily="2" charset="0"/>
              </a:rPr>
              <a:t> show </a:t>
            </a:r>
            <a:r>
              <a:rPr lang="en-US" b="0" i="0" u="none" strike="noStrike" dirty="0">
                <a:solidFill>
                  <a:srgbClr val="D1D5DB"/>
                </a:solidFill>
                <a:effectLst/>
                <a:latin typeface="Söhne"/>
              </a:rPr>
              <a:t>an </a:t>
            </a:r>
            <a:r>
              <a:rPr lang="en-US" b="0" i="0" u="none" strike="noStrike" dirty="0" err="1">
                <a:solidFill>
                  <a:srgbClr val="D1D5DB"/>
                </a:solidFill>
                <a:effectLst/>
                <a:latin typeface="Söhne"/>
              </a:rPr>
              <a:t>AoA</a:t>
            </a:r>
            <a:r>
              <a:rPr lang="en-US" b="0" i="0" u="none" strike="noStrike" dirty="0">
                <a:solidFill>
                  <a:srgbClr val="D1D5DB"/>
                </a:solidFill>
                <a:effectLst/>
                <a:latin typeface="Söhne"/>
              </a:rPr>
              <a:t> median error of 7 degrees, comparable to state of the art antenna array-based methods, all while using a single miniaturized antenna.</a:t>
            </a:r>
            <a:endParaRPr lang="en-US" dirty="0"/>
          </a:p>
        </p:txBody>
      </p:sp>
      <p:sp>
        <p:nvSpPr>
          <p:cNvPr id="4" name="Slide Number Placeholder 3"/>
          <p:cNvSpPr>
            <a:spLocks noGrp="1"/>
          </p:cNvSpPr>
          <p:nvPr>
            <p:ph type="sldNum" sz="quarter" idx="5"/>
          </p:nvPr>
        </p:nvSpPr>
        <p:spPr/>
        <p:txBody>
          <a:bodyPr/>
          <a:lstStyle/>
          <a:p>
            <a:fld id="{F3BBB81B-6ACE-0F47-ABE5-21160D5D4B09}" type="slidenum">
              <a:rPr lang="en-US" smtClean="0"/>
              <a:t>54</a:t>
            </a:fld>
            <a:endParaRPr lang="en-US"/>
          </a:p>
        </p:txBody>
      </p:sp>
    </p:spTree>
    <p:extLst>
      <p:ext uri="{BB962C8B-B14F-4D97-AF65-F5344CB8AC3E}">
        <p14:creationId xmlns:p14="http://schemas.microsoft.com/office/powerpoint/2010/main" val="18053828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D1D5DB"/>
                </a:solidFill>
                <a:effectLst/>
                <a:latin typeface="Söhne"/>
              </a:rPr>
              <a:t>To showcase the ability of Sirius in real-world scenarios. We evaluated the system in a large-scale outdoor field, which included our university baseball field. </a:t>
            </a:r>
            <a:endParaRPr lang="en-US" dirty="0"/>
          </a:p>
        </p:txBody>
      </p:sp>
      <p:sp>
        <p:nvSpPr>
          <p:cNvPr id="4" name="Slide Number Placeholder 3"/>
          <p:cNvSpPr>
            <a:spLocks noGrp="1"/>
          </p:cNvSpPr>
          <p:nvPr>
            <p:ph type="sldNum" sz="quarter" idx="5"/>
          </p:nvPr>
        </p:nvSpPr>
        <p:spPr/>
        <p:txBody>
          <a:bodyPr/>
          <a:lstStyle/>
          <a:p>
            <a:fld id="{B334E691-9975-8042-B5BC-CCA6F5336716}" type="slidenum">
              <a:rPr lang="en-US" smtClean="0"/>
              <a:t>55</a:t>
            </a:fld>
            <a:endParaRPr lang="en-US"/>
          </a:p>
        </p:txBody>
      </p:sp>
    </p:spTree>
    <p:extLst>
      <p:ext uri="{BB962C8B-B14F-4D97-AF65-F5344CB8AC3E}">
        <p14:creationId xmlns:p14="http://schemas.microsoft.com/office/powerpoint/2010/main" val="6238336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D1D5DB"/>
                </a:solidFill>
                <a:effectLst/>
                <a:latin typeface="Söhne"/>
              </a:rPr>
              <a:t>We achieved a median localization error of 2.5 meters in 2D and 1.3 meters in 1D, allowing us to accurately localize any node in both dimensions.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334E691-9975-8042-B5BC-CCA6F5336716}" type="slidenum">
              <a:rPr lang="en-US" smtClean="0"/>
              <a:t>56</a:t>
            </a:fld>
            <a:endParaRPr lang="en-US"/>
          </a:p>
        </p:txBody>
      </p:sp>
    </p:spTree>
    <p:extLst>
      <p:ext uri="{BB962C8B-B14F-4D97-AF65-F5344CB8AC3E}">
        <p14:creationId xmlns:p14="http://schemas.microsoft.com/office/powerpoint/2010/main" val="5871044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D1D5DB"/>
                </a:solidFill>
                <a:effectLst/>
                <a:latin typeface="Söhne"/>
              </a:rPr>
              <a:t>We also evaluated the performance of Sirius in varying levels of multipath density. </a:t>
            </a:r>
            <a:endParaRPr lang="en-US" dirty="0"/>
          </a:p>
        </p:txBody>
      </p:sp>
      <p:sp>
        <p:nvSpPr>
          <p:cNvPr id="4" name="Slide Number Placeholder 3"/>
          <p:cNvSpPr>
            <a:spLocks noGrp="1"/>
          </p:cNvSpPr>
          <p:nvPr>
            <p:ph type="sldNum" sz="quarter" idx="5"/>
          </p:nvPr>
        </p:nvSpPr>
        <p:spPr/>
        <p:txBody>
          <a:bodyPr/>
          <a:lstStyle/>
          <a:p>
            <a:fld id="{B334E691-9975-8042-B5BC-CCA6F5336716}" type="slidenum">
              <a:rPr lang="en-US" smtClean="0"/>
              <a:t>57</a:t>
            </a:fld>
            <a:endParaRPr lang="en-US"/>
          </a:p>
        </p:txBody>
      </p:sp>
    </p:spTree>
    <p:extLst>
      <p:ext uri="{BB962C8B-B14F-4D97-AF65-F5344CB8AC3E}">
        <p14:creationId xmlns:p14="http://schemas.microsoft.com/office/powerpoint/2010/main" val="41899823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D1D5DB"/>
                </a:solidFill>
                <a:effectLst/>
                <a:latin typeface="Söhne"/>
              </a:rPr>
              <a:t>In most practical situations, we observed that Sirius can estimate the </a:t>
            </a:r>
            <a:r>
              <a:rPr lang="en-US" b="0" i="0" u="none" strike="noStrike" dirty="0" err="1">
                <a:solidFill>
                  <a:srgbClr val="D1D5DB"/>
                </a:solidFill>
                <a:effectLst/>
                <a:latin typeface="Söhne"/>
              </a:rPr>
              <a:t>AoA</a:t>
            </a:r>
            <a:r>
              <a:rPr lang="en-US" b="0" i="0" u="none" strike="noStrike" dirty="0">
                <a:solidFill>
                  <a:srgbClr val="D1D5DB"/>
                </a:solidFill>
                <a:effectLst/>
                <a:latin typeface="Söhne"/>
              </a:rPr>
              <a:t> within 10 degrees. This demonstrates the robustness of our system in various </a:t>
            </a:r>
            <a:r>
              <a:rPr lang="en-US" b="0" i="0" u="none" strike="noStrike" dirty="0" err="1">
                <a:solidFill>
                  <a:srgbClr val="D1D5DB"/>
                </a:solidFill>
                <a:effectLst/>
                <a:latin typeface="Söhne"/>
              </a:rPr>
              <a:t>environmetns</a:t>
            </a:r>
            <a:r>
              <a:rPr lang="en-US" b="0" i="0" u="none" strike="noStrike" dirty="0">
                <a:solidFill>
                  <a:srgbClr val="D1D5DB"/>
                </a:solidFill>
                <a:effectLst/>
                <a:latin typeface="Söhne"/>
              </a:rPr>
              <a:t> and its ability to provide reliable localization.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334E691-9975-8042-B5BC-CCA6F5336716}" type="slidenum">
              <a:rPr lang="en-US" smtClean="0"/>
              <a:t>58</a:t>
            </a:fld>
            <a:endParaRPr lang="en-US"/>
          </a:p>
        </p:txBody>
      </p:sp>
    </p:spTree>
    <p:extLst>
      <p:ext uri="{BB962C8B-B14F-4D97-AF65-F5344CB8AC3E}">
        <p14:creationId xmlns:p14="http://schemas.microsoft.com/office/powerpoint/2010/main" val="13371160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D1D5DB"/>
                </a:solidFill>
                <a:effectLst/>
                <a:latin typeface="Söhne"/>
              </a:rPr>
              <a:t>To further assess the capabilities of Sirius, we conducted a simulation study that examined varying levels of LOS and NLOS cases. Our findings show that as long as there is more than 80% of the energy in the LOS path, Sirius can estimate the </a:t>
            </a:r>
            <a:r>
              <a:rPr lang="en-US" b="0" i="0" u="none" strike="noStrike" dirty="0" err="1">
                <a:solidFill>
                  <a:srgbClr val="D1D5DB"/>
                </a:solidFill>
                <a:effectLst/>
                <a:latin typeface="Söhne"/>
              </a:rPr>
              <a:t>AoA</a:t>
            </a:r>
            <a:r>
              <a:rPr lang="en-US" b="0" i="0" u="none" strike="noStrike" dirty="0">
                <a:solidFill>
                  <a:srgbClr val="D1D5DB"/>
                </a:solidFill>
                <a:effectLst/>
                <a:latin typeface="Söhne"/>
              </a:rPr>
              <a:t> accurately. This highlights the system's resilience in the presence of obstacles and varying propagation conditions. </a:t>
            </a:r>
            <a:endParaRPr lang="en-US" dirty="0"/>
          </a:p>
          <a:p>
            <a:endParaRPr lang="en-US" dirty="0"/>
          </a:p>
        </p:txBody>
      </p:sp>
      <p:sp>
        <p:nvSpPr>
          <p:cNvPr id="4" name="Slide Number Placeholder 3"/>
          <p:cNvSpPr>
            <a:spLocks noGrp="1"/>
          </p:cNvSpPr>
          <p:nvPr>
            <p:ph type="sldNum" sz="quarter" idx="5"/>
          </p:nvPr>
        </p:nvSpPr>
        <p:spPr/>
        <p:txBody>
          <a:bodyPr/>
          <a:lstStyle/>
          <a:p>
            <a:fld id="{B334E691-9975-8042-B5BC-CCA6F5336716}" type="slidenum">
              <a:rPr lang="en-US" smtClean="0"/>
              <a:t>59</a:t>
            </a:fld>
            <a:endParaRPr lang="en-US"/>
          </a:p>
        </p:txBody>
      </p:sp>
    </p:spTree>
    <p:extLst>
      <p:ext uri="{BB962C8B-B14F-4D97-AF65-F5344CB8AC3E}">
        <p14:creationId xmlns:p14="http://schemas.microsoft.com/office/powerpoint/2010/main" val="728986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Existing self-localization systems can be broadly classified into two types of techniques. The first type is ranging-based systems that leverage the time of flight and propagation of wireless signals to estimate the distance from anchor points.</a:t>
            </a:r>
          </a:p>
        </p:txBody>
      </p:sp>
      <p:sp>
        <p:nvSpPr>
          <p:cNvPr id="4" name="Slide Number Placeholder 3"/>
          <p:cNvSpPr>
            <a:spLocks noGrp="1"/>
          </p:cNvSpPr>
          <p:nvPr>
            <p:ph type="sldNum" sz="quarter" idx="5"/>
          </p:nvPr>
        </p:nvSpPr>
        <p:spPr/>
        <p:txBody>
          <a:bodyPr/>
          <a:lstStyle/>
          <a:p>
            <a:fld id="{F3BBB81B-6ACE-0F47-ABE5-21160D5D4B09}" type="slidenum">
              <a:rPr lang="en-US" smtClean="0"/>
              <a:t>6</a:t>
            </a:fld>
            <a:endParaRPr lang="en-US"/>
          </a:p>
        </p:txBody>
      </p:sp>
    </p:spTree>
    <p:extLst>
      <p:ext uri="{BB962C8B-B14F-4D97-AF65-F5344CB8AC3E}">
        <p14:creationId xmlns:p14="http://schemas.microsoft.com/office/powerpoint/2010/main" val="33519953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D1D5DB"/>
                </a:solidFill>
                <a:effectLst/>
                <a:latin typeface="Söhne"/>
              </a:rPr>
              <a:t>To further assess the capabilities of Sirius, we conducted a simulation study that examined varying levels of LOS and NLOS cases. Our findings show that as long as there is more than 80% of the energy in the LOS path, Sirius can estimate the </a:t>
            </a:r>
            <a:r>
              <a:rPr lang="en-US" b="0" i="0" u="none" strike="noStrike" dirty="0" err="1">
                <a:solidFill>
                  <a:srgbClr val="D1D5DB"/>
                </a:solidFill>
                <a:effectLst/>
                <a:latin typeface="Söhne"/>
              </a:rPr>
              <a:t>AoA</a:t>
            </a:r>
            <a:r>
              <a:rPr lang="en-US" b="0" i="0" u="none" strike="noStrike" dirty="0">
                <a:solidFill>
                  <a:srgbClr val="D1D5DB"/>
                </a:solidFill>
                <a:effectLst/>
                <a:latin typeface="Söhne"/>
              </a:rPr>
              <a:t> accurately. This highlights the system's resilience in the presence of obstacles and varying propagation conditions. </a:t>
            </a:r>
            <a:endParaRPr lang="en-US" dirty="0"/>
          </a:p>
          <a:p>
            <a:endParaRPr lang="en-US" dirty="0"/>
          </a:p>
        </p:txBody>
      </p:sp>
      <p:sp>
        <p:nvSpPr>
          <p:cNvPr id="4" name="Slide Number Placeholder 3"/>
          <p:cNvSpPr>
            <a:spLocks noGrp="1"/>
          </p:cNvSpPr>
          <p:nvPr>
            <p:ph type="sldNum" sz="quarter" idx="5"/>
          </p:nvPr>
        </p:nvSpPr>
        <p:spPr/>
        <p:txBody>
          <a:bodyPr/>
          <a:lstStyle/>
          <a:p>
            <a:fld id="{B334E691-9975-8042-B5BC-CCA6F5336716}" type="slidenum">
              <a:rPr lang="en-US" smtClean="0"/>
              <a:t>60</a:t>
            </a:fld>
            <a:endParaRPr lang="en-US"/>
          </a:p>
        </p:txBody>
      </p:sp>
    </p:spTree>
    <p:extLst>
      <p:ext uri="{BB962C8B-B14F-4D97-AF65-F5344CB8AC3E}">
        <p14:creationId xmlns:p14="http://schemas.microsoft.com/office/powerpoint/2010/main" val="14786654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D1D5DB"/>
                </a:solidFill>
                <a:effectLst/>
                <a:latin typeface="Söhne"/>
              </a:rPr>
              <a:t>To further assess the capabilities of Sirius, we conducted a simulation study that examined varying levels of LOS and NLOS cases. Our findings show that as long as there is more than 80% of the energy in the LOS path, Sirius can estimate the </a:t>
            </a:r>
            <a:r>
              <a:rPr lang="en-US" b="0" i="0" u="none" strike="noStrike" dirty="0" err="1">
                <a:solidFill>
                  <a:srgbClr val="D1D5DB"/>
                </a:solidFill>
                <a:effectLst/>
                <a:latin typeface="Söhne"/>
              </a:rPr>
              <a:t>AoA</a:t>
            </a:r>
            <a:r>
              <a:rPr lang="en-US" b="0" i="0" u="none" strike="noStrike" dirty="0">
                <a:solidFill>
                  <a:srgbClr val="D1D5DB"/>
                </a:solidFill>
                <a:effectLst/>
                <a:latin typeface="Söhne"/>
              </a:rPr>
              <a:t> accurately. This highlights the system's resilience in the presence of obstacles and varying propagation conditions. </a:t>
            </a:r>
            <a:endParaRPr lang="en-US" dirty="0"/>
          </a:p>
          <a:p>
            <a:endParaRPr lang="en-US" dirty="0"/>
          </a:p>
        </p:txBody>
      </p:sp>
      <p:sp>
        <p:nvSpPr>
          <p:cNvPr id="4" name="Slide Number Placeholder 3"/>
          <p:cNvSpPr>
            <a:spLocks noGrp="1"/>
          </p:cNvSpPr>
          <p:nvPr>
            <p:ph type="sldNum" sz="quarter" idx="5"/>
          </p:nvPr>
        </p:nvSpPr>
        <p:spPr/>
        <p:txBody>
          <a:bodyPr/>
          <a:lstStyle/>
          <a:p>
            <a:fld id="{B334E691-9975-8042-B5BC-CCA6F5336716}" type="slidenum">
              <a:rPr lang="en-US" smtClean="0"/>
              <a:t>61</a:t>
            </a:fld>
            <a:endParaRPr lang="en-US"/>
          </a:p>
        </p:txBody>
      </p:sp>
    </p:spTree>
    <p:extLst>
      <p:ext uri="{BB962C8B-B14F-4D97-AF65-F5344CB8AC3E}">
        <p14:creationId xmlns:p14="http://schemas.microsoft.com/office/powerpoint/2010/main" val="34019933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To summarize, Sirius is a low-power self-localization system that uses a single antenna and directional code embedding to estimate the angle of arrival of a wireless signal. </a:t>
            </a:r>
            <a:r>
              <a:rPr lang="en-US" b="0" i="0" u="none" strike="noStrike" dirty="0">
                <a:solidFill>
                  <a:srgbClr val="D1D5DB"/>
                </a:solidFill>
                <a:effectLst/>
                <a:latin typeface="Söhne"/>
              </a:rPr>
              <a:t>To learn more about Sirius and its implementation, please refer to our paper and explore our open-source artifacts.</a:t>
            </a:r>
            <a:r>
              <a:rPr lang="en-US" b="0" i="0" u="none" strike="noStrike" dirty="0">
                <a:solidFill>
                  <a:srgbClr val="D1D5DB"/>
                </a:solidFill>
                <a:effectLst/>
                <a:latin typeface="Helvetica Neue" panose="02000503000000020004" pitchFamily="2" charset="0"/>
              </a:rPr>
              <a:t> </a:t>
            </a:r>
            <a:r>
              <a:rPr lang="en-US" dirty="0"/>
              <a:t>Thank you so much for listening in.</a:t>
            </a:r>
            <a:endParaRPr lang="en-US" dirty="0">
              <a:effectLst/>
              <a:latin typeface="Helvetica Neue" panose="02000503000000020004" pitchFamily="2" charset="0"/>
            </a:endParaRPr>
          </a:p>
        </p:txBody>
      </p:sp>
      <p:sp>
        <p:nvSpPr>
          <p:cNvPr id="4" name="Slide Number Placeholder 3"/>
          <p:cNvSpPr>
            <a:spLocks noGrp="1"/>
          </p:cNvSpPr>
          <p:nvPr>
            <p:ph type="sldNum" sz="quarter" idx="5"/>
          </p:nvPr>
        </p:nvSpPr>
        <p:spPr/>
        <p:txBody>
          <a:bodyPr/>
          <a:lstStyle/>
          <a:p>
            <a:fld id="{F3BBB81B-6ACE-0F47-ABE5-21160D5D4B09}" type="slidenum">
              <a:rPr lang="en-US" smtClean="0"/>
              <a:t>62</a:t>
            </a:fld>
            <a:endParaRPr lang="en-US"/>
          </a:p>
        </p:txBody>
      </p:sp>
    </p:spTree>
    <p:extLst>
      <p:ext uri="{BB962C8B-B14F-4D97-AF65-F5344CB8AC3E}">
        <p14:creationId xmlns:p14="http://schemas.microsoft.com/office/powerpoint/2010/main" val="23973378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D1D5DB"/>
                </a:solidFill>
                <a:effectLst/>
                <a:latin typeface="Söhne"/>
              </a:rPr>
              <a:t>We also evaluated the performance of Sirius with various types of materials as reflectors. Most common materials found in infrastructure, such as wood, brick, and glass, demonstrated excellent performance. However, we noticed a significant interference caused by metal reflectors, as they reflected the majority of the energy. This insight helps us understand the system's behavior and optimize its performance in different environments.</a:t>
            </a:r>
            <a:endParaRPr lang="en-US" dirty="0"/>
          </a:p>
        </p:txBody>
      </p:sp>
      <p:sp>
        <p:nvSpPr>
          <p:cNvPr id="4" name="Slide Number Placeholder 3"/>
          <p:cNvSpPr>
            <a:spLocks noGrp="1"/>
          </p:cNvSpPr>
          <p:nvPr>
            <p:ph type="sldNum" sz="quarter" idx="5"/>
          </p:nvPr>
        </p:nvSpPr>
        <p:spPr/>
        <p:txBody>
          <a:bodyPr/>
          <a:lstStyle/>
          <a:p>
            <a:fld id="{B334E691-9975-8042-B5BC-CCA6F5336716}" type="slidenum">
              <a:rPr lang="en-US" smtClean="0"/>
              <a:t>63</a:t>
            </a:fld>
            <a:endParaRPr lang="en-US"/>
          </a:p>
        </p:txBody>
      </p:sp>
    </p:spTree>
    <p:extLst>
      <p:ext uri="{BB962C8B-B14F-4D97-AF65-F5344CB8AC3E}">
        <p14:creationId xmlns:p14="http://schemas.microsoft.com/office/powerpoint/2010/main" val="18147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The second type of systems focuses on estimating the angle of arrival of wireless signals and utilizes triangulation techniques to determine the location. These approaches have shown promise, but they also pose significant challenges.</a:t>
            </a:r>
          </a:p>
        </p:txBody>
      </p:sp>
      <p:sp>
        <p:nvSpPr>
          <p:cNvPr id="4" name="Slide Number Placeholder 3"/>
          <p:cNvSpPr>
            <a:spLocks noGrp="1"/>
          </p:cNvSpPr>
          <p:nvPr>
            <p:ph type="sldNum" sz="quarter" idx="5"/>
          </p:nvPr>
        </p:nvSpPr>
        <p:spPr/>
        <p:txBody>
          <a:bodyPr/>
          <a:lstStyle/>
          <a:p>
            <a:fld id="{F3BBB81B-6ACE-0F47-ABE5-21160D5D4B09}" type="slidenum">
              <a:rPr lang="en-US" smtClean="0"/>
              <a:t>7</a:t>
            </a:fld>
            <a:endParaRPr lang="en-US"/>
          </a:p>
        </p:txBody>
      </p:sp>
    </p:spTree>
    <p:extLst>
      <p:ext uri="{BB962C8B-B14F-4D97-AF65-F5344CB8AC3E}">
        <p14:creationId xmlns:p14="http://schemas.microsoft.com/office/powerpoint/2010/main" val="4115868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These techniques demand high power consumption, time synchronization, large physical sizes, and sophisticated anchor nodes.</a:t>
            </a:r>
          </a:p>
        </p:txBody>
      </p:sp>
      <p:sp>
        <p:nvSpPr>
          <p:cNvPr id="4" name="Slide Number Placeholder 3"/>
          <p:cNvSpPr>
            <a:spLocks noGrp="1"/>
          </p:cNvSpPr>
          <p:nvPr>
            <p:ph type="sldNum" sz="quarter" idx="5"/>
          </p:nvPr>
        </p:nvSpPr>
        <p:spPr/>
        <p:txBody>
          <a:bodyPr/>
          <a:lstStyle/>
          <a:p>
            <a:fld id="{F3BBB81B-6ACE-0F47-ABE5-21160D5D4B09}" type="slidenum">
              <a:rPr lang="en-US" smtClean="0"/>
              <a:t>8</a:t>
            </a:fld>
            <a:endParaRPr lang="en-US"/>
          </a:p>
        </p:txBody>
      </p:sp>
    </p:spTree>
    <p:extLst>
      <p:ext uri="{BB962C8B-B14F-4D97-AF65-F5344CB8AC3E}">
        <p14:creationId xmlns:p14="http://schemas.microsoft.com/office/powerpoint/2010/main" val="2023420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D1D5DB"/>
                </a:solidFill>
                <a:effectLst/>
                <a:latin typeface="Söhne"/>
              </a:rPr>
              <a:t>Satisfying all these factors in a single system is challenging</a:t>
            </a:r>
            <a:r>
              <a:rPr lang="en-US" dirty="0"/>
              <a:t> and that’s why self-localization is still a very active field of research.</a:t>
            </a:r>
            <a:endParaRPr lang="en-US" dirty="0">
              <a:effectLst/>
              <a:latin typeface="Helvetica Neue" panose="02000503000000020004" pitchFamily="2" charset="0"/>
            </a:endParaRPr>
          </a:p>
        </p:txBody>
      </p:sp>
      <p:sp>
        <p:nvSpPr>
          <p:cNvPr id="4" name="Slide Number Placeholder 3"/>
          <p:cNvSpPr>
            <a:spLocks noGrp="1"/>
          </p:cNvSpPr>
          <p:nvPr>
            <p:ph type="sldNum" sz="quarter" idx="5"/>
          </p:nvPr>
        </p:nvSpPr>
        <p:spPr/>
        <p:txBody>
          <a:bodyPr/>
          <a:lstStyle/>
          <a:p>
            <a:fld id="{F3BBB81B-6ACE-0F47-ABE5-21160D5D4B09}" type="slidenum">
              <a:rPr lang="en-US" smtClean="0"/>
              <a:t>9</a:t>
            </a:fld>
            <a:endParaRPr lang="en-US"/>
          </a:p>
        </p:txBody>
      </p:sp>
    </p:spTree>
    <p:extLst>
      <p:ext uri="{BB962C8B-B14F-4D97-AF65-F5344CB8AC3E}">
        <p14:creationId xmlns:p14="http://schemas.microsoft.com/office/powerpoint/2010/main" val="2706218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4638B-EE42-6299-5232-F47F471A8A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B92D22-49A6-0770-697F-1B0A564678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711574-FB6F-C26A-7C77-2EE63F725641}"/>
              </a:ext>
            </a:extLst>
          </p:cNvPr>
          <p:cNvSpPr>
            <a:spLocks noGrp="1"/>
          </p:cNvSpPr>
          <p:nvPr>
            <p:ph type="dt" sz="half" idx="10"/>
          </p:nvPr>
        </p:nvSpPr>
        <p:spPr/>
        <p:txBody>
          <a:bodyPr/>
          <a:lstStyle/>
          <a:p>
            <a:fld id="{E6AF25FC-07CF-DA42-AB6F-23514AE7BB71}" type="datetimeFigureOut">
              <a:rPr lang="en-US" smtClean="0"/>
              <a:t>6/18/23</a:t>
            </a:fld>
            <a:endParaRPr lang="en-US"/>
          </a:p>
        </p:txBody>
      </p:sp>
      <p:sp>
        <p:nvSpPr>
          <p:cNvPr id="5" name="Footer Placeholder 4">
            <a:extLst>
              <a:ext uri="{FF2B5EF4-FFF2-40B4-BE49-F238E27FC236}">
                <a16:creationId xmlns:a16="http://schemas.microsoft.com/office/drawing/2014/main" id="{81EBC2CC-56B6-6A29-C82E-65024BA305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6DAC8E-A573-CCB8-8407-3142DC2855E4}"/>
              </a:ext>
            </a:extLst>
          </p:cNvPr>
          <p:cNvSpPr>
            <a:spLocks noGrp="1"/>
          </p:cNvSpPr>
          <p:nvPr>
            <p:ph type="sldNum" sz="quarter" idx="12"/>
          </p:nvPr>
        </p:nvSpPr>
        <p:spPr/>
        <p:txBody>
          <a:bodyPr/>
          <a:lstStyle/>
          <a:p>
            <a:fld id="{497E79BA-7217-3D4F-BB8C-52362732A7BF}" type="slidenum">
              <a:rPr lang="en-US" smtClean="0"/>
              <a:t>‹#›</a:t>
            </a:fld>
            <a:endParaRPr lang="en-US"/>
          </a:p>
        </p:txBody>
      </p:sp>
    </p:spTree>
    <p:extLst>
      <p:ext uri="{BB962C8B-B14F-4D97-AF65-F5344CB8AC3E}">
        <p14:creationId xmlns:p14="http://schemas.microsoft.com/office/powerpoint/2010/main" val="3563943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C1B49-5DDB-0972-15DB-6FF2C79BCD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554AD3-A625-BC2C-4CD8-5A3812BAA3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CA94C1-1D7F-6473-D1BB-428173BAF66D}"/>
              </a:ext>
            </a:extLst>
          </p:cNvPr>
          <p:cNvSpPr>
            <a:spLocks noGrp="1"/>
          </p:cNvSpPr>
          <p:nvPr>
            <p:ph type="dt" sz="half" idx="10"/>
          </p:nvPr>
        </p:nvSpPr>
        <p:spPr/>
        <p:txBody>
          <a:bodyPr/>
          <a:lstStyle/>
          <a:p>
            <a:fld id="{E6AF25FC-07CF-DA42-AB6F-23514AE7BB71}" type="datetimeFigureOut">
              <a:rPr lang="en-US" smtClean="0"/>
              <a:t>6/18/23</a:t>
            </a:fld>
            <a:endParaRPr lang="en-US"/>
          </a:p>
        </p:txBody>
      </p:sp>
      <p:sp>
        <p:nvSpPr>
          <p:cNvPr id="5" name="Footer Placeholder 4">
            <a:extLst>
              <a:ext uri="{FF2B5EF4-FFF2-40B4-BE49-F238E27FC236}">
                <a16:creationId xmlns:a16="http://schemas.microsoft.com/office/drawing/2014/main" id="{C2315E62-0F61-63DC-69CA-9AFFFA57FB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610A49-FBF4-4F91-1EF2-98EC02B5D692}"/>
              </a:ext>
            </a:extLst>
          </p:cNvPr>
          <p:cNvSpPr>
            <a:spLocks noGrp="1"/>
          </p:cNvSpPr>
          <p:nvPr>
            <p:ph type="sldNum" sz="quarter" idx="12"/>
          </p:nvPr>
        </p:nvSpPr>
        <p:spPr/>
        <p:txBody>
          <a:bodyPr/>
          <a:lstStyle/>
          <a:p>
            <a:fld id="{497E79BA-7217-3D4F-BB8C-52362732A7BF}" type="slidenum">
              <a:rPr lang="en-US" smtClean="0"/>
              <a:t>‹#›</a:t>
            </a:fld>
            <a:endParaRPr lang="en-US"/>
          </a:p>
        </p:txBody>
      </p:sp>
    </p:spTree>
    <p:extLst>
      <p:ext uri="{BB962C8B-B14F-4D97-AF65-F5344CB8AC3E}">
        <p14:creationId xmlns:p14="http://schemas.microsoft.com/office/powerpoint/2010/main" val="477665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5863CD-FE42-B333-4F68-85049E584D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FC2CD9-BFAD-D3A3-B322-98D652C3AB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5E84F6-9BAE-8BA4-3430-6C7B5D49E3E8}"/>
              </a:ext>
            </a:extLst>
          </p:cNvPr>
          <p:cNvSpPr>
            <a:spLocks noGrp="1"/>
          </p:cNvSpPr>
          <p:nvPr>
            <p:ph type="dt" sz="half" idx="10"/>
          </p:nvPr>
        </p:nvSpPr>
        <p:spPr/>
        <p:txBody>
          <a:bodyPr/>
          <a:lstStyle/>
          <a:p>
            <a:fld id="{E6AF25FC-07CF-DA42-AB6F-23514AE7BB71}" type="datetimeFigureOut">
              <a:rPr lang="en-US" smtClean="0"/>
              <a:t>6/18/23</a:t>
            </a:fld>
            <a:endParaRPr lang="en-US"/>
          </a:p>
        </p:txBody>
      </p:sp>
      <p:sp>
        <p:nvSpPr>
          <p:cNvPr id="5" name="Footer Placeholder 4">
            <a:extLst>
              <a:ext uri="{FF2B5EF4-FFF2-40B4-BE49-F238E27FC236}">
                <a16:creationId xmlns:a16="http://schemas.microsoft.com/office/drawing/2014/main" id="{FCC72CE4-9C4A-B04D-7F73-9453BFF749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D7E398-DAA6-9E0D-37E1-3AB1DA21BE88}"/>
              </a:ext>
            </a:extLst>
          </p:cNvPr>
          <p:cNvSpPr>
            <a:spLocks noGrp="1"/>
          </p:cNvSpPr>
          <p:nvPr>
            <p:ph type="sldNum" sz="quarter" idx="12"/>
          </p:nvPr>
        </p:nvSpPr>
        <p:spPr/>
        <p:txBody>
          <a:bodyPr/>
          <a:lstStyle/>
          <a:p>
            <a:fld id="{497E79BA-7217-3D4F-BB8C-52362732A7BF}" type="slidenum">
              <a:rPr lang="en-US" smtClean="0"/>
              <a:t>‹#›</a:t>
            </a:fld>
            <a:endParaRPr lang="en-US"/>
          </a:p>
        </p:txBody>
      </p:sp>
    </p:spTree>
    <p:extLst>
      <p:ext uri="{BB962C8B-B14F-4D97-AF65-F5344CB8AC3E}">
        <p14:creationId xmlns:p14="http://schemas.microsoft.com/office/powerpoint/2010/main" val="2631808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BB875-6E6E-EAC4-41FB-1CEB6DD892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B14F81-5C9B-632F-3DCE-E446A66DCD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CFC31-416A-4870-236F-1057B9260FDF}"/>
              </a:ext>
            </a:extLst>
          </p:cNvPr>
          <p:cNvSpPr>
            <a:spLocks noGrp="1"/>
          </p:cNvSpPr>
          <p:nvPr>
            <p:ph type="dt" sz="half" idx="10"/>
          </p:nvPr>
        </p:nvSpPr>
        <p:spPr/>
        <p:txBody>
          <a:bodyPr/>
          <a:lstStyle/>
          <a:p>
            <a:fld id="{E6AF25FC-07CF-DA42-AB6F-23514AE7BB71}" type="datetimeFigureOut">
              <a:rPr lang="en-US" smtClean="0"/>
              <a:t>6/18/23</a:t>
            </a:fld>
            <a:endParaRPr lang="en-US"/>
          </a:p>
        </p:txBody>
      </p:sp>
      <p:sp>
        <p:nvSpPr>
          <p:cNvPr id="5" name="Footer Placeholder 4">
            <a:extLst>
              <a:ext uri="{FF2B5EF4-FFF2-40B4-BE49-F238E27FC236}">
                <a16:creationId xmlns:a16="http://schemas.microsoft.com/office/drawing/2014/main" id="{C45B88BA-C3A2-3C80-8C2A-427279067C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A97F21-F9CD-2499-63A4-121B2F253A3A}"/>
              </a:ext>
            </a:extLst>
          </p:cNvPr>
          <p:cNvSpPr>
            <a:spLocks noGrp="1"/>
          </p:cNvSpPr>
          <p:nvPr>
            <p:ph type="sldNum" sz="quarter" idx="12"/>
          </p:nvPr>
        </p:nvSpPr>
        <p:spPr/>
        <p:txBody>
          <a:bodyPr/>
          <a:lstStyle/>
          <a:p>
            <a:fld id="{497E79BA-7217-3D4F-BB8C-52362732A7BF}" type="slidenum">
              <a:rPr lang="en-US" smtClean="0"/>
              <a:t>‹#›</a:t>
            </a:fld>
            <a:endParaRPr lang="en-US"/>
          </a:p>
        </p:txBody>
      </p:sp>
    </p:spTree>
    <p:extLst>
      <p:ext uri="{BB962C8B-B14F-4D97-AF65-F5344CB8AC3E}">
        <p14:creationId xmlns:p14="http://schemas.microsoft.com/office/powerpoint/2010/main" val="909348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C430B-D901-A003-C2EA-BA400C12C5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9A7584-1CB5-9BED-EDDD-BE5ECBC9B8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8E729B-AA70-9EFE-144F-0DCEA1A5B2B6}"/>
              </a:ext>
            </a:extLst>
          </p:cNvPr>
          <p:cNvSpPr>
            <a:spLocks noGrp="1"/>
          </p:cNvSpPr>
          <p:nvPr>
            <p:ph type="dt" sz="half" idx="10"/>
          </p:nvPr>
        </p:nvSpPr>
        <p:spPr/>
        <p:txBody>
          <a:bodyPr/>
          <a:lstStyle/>
          <a:p>
            <a:fld id="{E6AF25FC-07CF-DA42-AB6F-23514AE7BB71}" type="datetimeFigureOut">
              <a:rPr lang="en-US" smtClean="0"/>
              <a:t>6/18/23</a:t>
            </a:fld>
            <a:endParaRPr lang="en-US"/>
          </a:p>
        </p:txBody>
      </p:sp>
      <p:sp>
        <p:nvSpPr>
          <p:cNvPr id="5" name="Footer Placeholder 4">
            <a:extLst>
              <a:ext uri="{FF2B5EF4-FFF2-40B4-BE49-F238E27FC236}">
                <a16:creationId xmlns:a16="http://schemas.microsoft.com/office/drawing/2014/main" id="{3F11DB25-BE19-25A2-4A36-9015BF218E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72B3E7-0AC6-34C9-E8F4-AF3F1FA78369}"/>
              </a:ext>
            </a:extLst>
          </p:cNvPr>
          <p:cNvSpPr>
            <a:spLocks noGrp="1"/>
          </p:cNvSpPr>
          <p:nvPr>
            <p:ph type="sldNum" sz="quarter" idx="12"/>
          </p:nvPr>
        </p:nvSpPr>
        <p:spPr/>
        <p:txBody>
          <a:bodyPr/>
          <a:lstStyle/>
          <a:p>
            <a:fld id="{497E79BA-7217-3D4F-BB8C-52362732A7BF}" type="slidenum">
              <a:rPr lang="en-US" smtClean="0"/>
              <a:t>‹#›</a:t>
            </a:fld>
            <a:endParaRPr lang="en-US"/>
          </a:p>
        </p:txBody>
      </p:sp>
    </p:spTree>
    <p:extLst>
      <p:ext uri="{BB962C8B-B14F-4D97-AF65-F5344CB8AC3E}">
        <p14:creationId xmlns:p14="http://schemas.microsoft.com/office/powerpoint/2010/main" val="2655252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7D6B3-B273-0C09-87E1-EE0C94FA04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9A7719-861F-B365-158F-3619101D09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D46599-C111-610E-0DD9-868CA1B30B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031ECE-A8C7-3C78-CAF6-2318D7469579}"/>
              </a:ext>
            </a:extLst>
          </p:cNvPr>
          <p:cNvSpPr>
            <a:spLocks noGrp="1"/>
          </p:cNvSpPr>
          <p:nvPr>
            <p:ph type="dt" sz="half" idx="10"/>
          </p:nvPr>
        </p:nvSpPr>
        <p:spPr/>
        <p:txBody>
          <a:bodyPr/>
          <a:lstStyle/>
          <a:p>
            <a:fld id="{E6AF25FC-07CF-DA42-AB6F-23514AE7BB71}" type="datetimeFigureOut">
              <a:rPr lang="en-US" smtClean="0"/>
              <a:t>6/18/23</a:t>
            </a:fld>
            <a:endParaRPr lang="en-US"/>
          </a:p>
        </p:txBody>
      </p:sp>
      <p:sp>
        <p:nvSpPr>
          <p:cNvPr id="6" name="Footer Placeholder 5">
            <a:extLst>
              <a:ext uri="{FF2B5EF4-FFF2-40B4-BE49-F238E27FC236}">
                <a16:creationId xmlns:a16="http://schemas.microsoft.com/office/drawing/2014/main" id="{E71D8FB7-8E5C-F85B-9856-9831107ACA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69D7D8-C468-5D92-88FD-53CDB71F3543}"/>
              </a:ext>
            </a:extLst>
          </p:cNvPr>
          <p:cNvSpPr>
            <a:spLocks noGrp="1"/>
          </p:cNvSpPr>
          <p:nvPr>
            <p:ph type="sldNum" sz="quarter" idx="12"/>
          </p:nvPr>
        </p:nvSpPr>
        <p:spPr/>
        <p:txBody>
          <a:bodyPr/>
          <a:lstStyle/>
          <a:p>
            <a:fld id="{497E79BA-7217-3D4F-BB8C-52362732A7BF}" type="slidenum">
              <a:rPr lang="en-US" smtClean="0"/>
              <a:t>‹#›</a:t>
            </a:fld>
            <a:endParaRPr lang="en-US"/>
          </a:p>
        </p:txBody>
      </p:sp>
    </p:spTree>
    <p:extLst>
      <p:ext uri="{BB962C8B-B14F-4D97-AF65-F5344CB8AC3E}">
        <p14:creationId xmlns:p14="http://schemas.microsoft.com/office/powerpoint/2010/main" val="1138888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C00B4-3FA0-420C-91F6-BFD6DB63D0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EDA08B-B257-155F-E1AF-DF9CFD1106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D5E8E0-B296-2DEC-26DD-3F87B25F9E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899673-59F1-C8D0-87FA-B28AB19447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A08935-AB51-ACCC-C9C3-C1AA3694EB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8808FE-9995-4752-08C5-775DCDE66AA6}"/>
              </a:ext>
            </a:extLst>
          </p:cNvPr>
          <p:cNvSpPr>
            <a:spLocks noGrp="1"/>
          </p:cNvSpPr>
          <p:nvPr>
            <p:ph type="dt" sz="half" idx="10"/>
          </p:nvPr>
        </p:nvSpPr>
        <p:spPr/>
        <p:txBody>
          <a:bodyPr/>
          <a:lstStyle/>
          <a:p>
            <a:fld id="{E6AF25FC-07CF-DA42-AB6F-23514AE7BB71}" type="datetimeFigureOut">
              <a:rPr lang="en-US" smtClean="0"/>
              <a:t>6/18/23</a:t>
            </a:fld>
            <a:endParaRPr lang="en-US"/>
          </a:p>
        </p:txBody>
      </p:sp>
      <p:sp>
        <p:nvSpPr>
          <p:cNvPr id="8" name="Footer Placeholder 7">
            <a:extLst>
              <a:ext uri="{FF2B5EF4-FFF2-40B4-BE49-F238E27FC236}">
                <a16:creationId xmlns:a16="http://schemas.microsoft.com/office/drawing/2014/main" id="{6EA87B2C-5731-2DD3-95E7-64DA0FE05A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C5B479-3E6D-1FDE-BB91-150100753F60}"/>
              </a:ext>
            </a:extLst>
          </p:cNvPr>
          <p:cNvSpPr>
            <a:spLocks noGrp="1"/>
          </p:cNvSpPr>
          <p:nvPr>
            <p:ph type="sldNum" sz="quarter" idx="12"/>
          </p:nvPr>
        </p:nvSpPr>
        <p:spPr/>
        <p:txBody>
          <a:bodyPr/>
          <a:lstStyle/>
          <a:p>
            <a:fld id="{497E79BA-7217-3D4F-BB8C-52362732A7BF}" type="slidenum">
              <a:rPr lang="en-US" smtClean="0"/>
              <a:t>‹#›</a:t>
            </a:fld>
            <a:endParaRPr lang="en-US"/>
          </a:p>
        </p:txBody>
      </p:sp>
    </p:spTree>
    <p:extLst>
      <p:ext uri="{BB962C8B-B14F-4D97-AF65-F5344CB8AC3E}">
        <p14:creationId xmlns:p14="http://schemas.microsoft.com/office/powerpoint/2010/main" val="75475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58A62-856C-FCDE-78BF-8517BFCD2E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9FF613-43D9-C6DF-398F-B1F90268CB27}"/>
              </a:ext>
            </a:extLst>
          </p:cNvPr>
          <p:cNvSpPr>
            <a:spLocks noGrp="1"/>
          </p:cNvSpPr>
          <p:nvPr>
            <p:ph type="dt" sz="half" idx="10"/>
          </p:nvPr>
        </p:nvSpPr>
        <p:spPr/>
        <p:txBody>
          <a:bodyPr/>
          <a:lstStyle/>
          <a:p>
            <a:fld id="{E6AF25FC-07CF-DA42-AB6F-23514AE7BB71}" type="datetimeFigureOut">
              <a:rPr lang="en-US" smtClean="0"/>
              <a:t>6/18/23</a:t>
            </a:fld>
            <a:endParaRPr lang="en-US"/>
          </a:p>
        </p:txBody>
      </p:sp>
      <p:sp>
        <p:nvSpPr>
          <p:cNvPr id="4" name="Footer Placeholder 3">
            <a:extLst>
              <a:ext uri="{FF2B5EF4-FFF2-40B4-BE49-F238E27FC236}">
                <a16:creationId xmlns:a16="http://schemas.microsoft.com/office/drawing/2014/main" id="{9CDC5372-B0D8-0963-996D-4FD61248B4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7A96DB-DC3A-0321-3C47-511E809F7F94}"/>
              </a:ext>
            </a:extLst>
          </p:cNvPr>
          <p:cNvSpPr>
            <a:spLocks noGrp="1"/>
          </p:cNvSpPr>
          <p:nvPr>
            <p:ph type="sldNum" sz="quarter" idx="12"/>
          </p:nvPr>
        </p:nvSpPr>
        <p:spPr/>
        <p:txBody>
          <a:bodyPr/>
          <a:lstStyle/>
          <a:p>
            <a:fld id="{497E79BA-7217-3D4F-BB8C-52362732A7BF}" type="slidenum">
              <a:rPr lang="en-US" smtClean="0"/>
              <a:t>‹#›</a:t>
            </a:fld>
            <a:endParaRPr lang="en-US"/>
          </a:p>
        </p:txBody>
      </p:sp>
    </p:spTree>
    <p:extLst>
      <p:ext uri="{BB962C8B-B14F-4D97-AF65-F5344CB8AC3E}">
        <p14:creationId xmlns:p14="http://schemas.microsoft.com/office/powerpoint/2010/main" val="2615468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DC35DD-2BC7-7C36-0BEC-697EF5EEDF2E}"/>
              </a:ext>
            </a:extLst>
          </p:cNvPr>
          <p:cNvSpPr>
            <a:spLocks noGrp="1"/>
          </p:cNvSpPr>
          <p:nvPr>
            <p:ph type="dt" sz="half" idx="10"/>
          </p:nvPr>
        </p:nvSpPr>
        <p:spPr/>
        <p:txBody>
          <a:bodyPr/>
          <a:lstStyle/>
          <a:p>
            <a:fld id="{E6AF25FC-07CF-DA42-AB6F-23514AE7BB71}" type="datetimeFigureOut">
              <a:rPr lang="en-US" smtClean="0"/>
              <a:t>6/18/23</a:t>
            </a:fld>
            <a:endParaRPr lang="en-US"/>
          </a:p>
        </p:txBody>
      </p:sp>
      <p:sp>
        <p:nvSpPr>
          <p:cNvPr id="3" name="Footer Placeholder 2">
            <a:extLst>
              <a:ext uri="{FF2B5EF4-FFF2-40B4-BE49-F238E27FC236}">
                <a16:creationId xmlns:a16="http://schemas.microsoft.com/office/drawing/2014/main" id="{CC7F8837-DA13-FFEA-FA4F-D4646CDCC3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A2CB09-226E-2F80-B152-0EEE446A2A85}"/>
              </a:ext>
            </a:extLst>
          </p:cNvPr>
          <p:cNvSpPr>
            <a:spLocks noGrp="1"/>
          </p:cNvSpPr>
          <p:nvPr>
            <p:ph type="sldNum" sz="quarter" idx="12"/>
          </p:nvPr>
        </p:nvSpPr>
        <p:spPr/>
        <p:txBody>
          <a:bodyPr/>
          <a:lstStyle/>
          <a:p>
            <a:fld id="{497E79BA-7217-3D4F-BB8C-52362732A7BF}" type="slidenum">
              <a:rPr lang="en-US" smtClean="0"/>
              <a:t>‹#›</a:t>
            </a:fld>
            <a:endParaRPr lang="en-US"/>
          </a:p>
        </p:txBody>
      </p:sp>
    </p:spTree>
    <p:extLst>
      <p:ext uri="{BB962C8B-B14F-4D97-AF65-F5344CB8AC3E}">
        <p14:creationId xmlns:p14="http://schemas.microsoft.com/office/powerpoint/2010/main" val="1073645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F097D-81A2-CD30-A631-E0D2CD60DB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EEBE9A-4ABA-3A59-8741-BF90C7E1B7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8D48E4-1473-317F-B6D9-79263ADC80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D07F63-A898-2775-907B-3552445D96AC}"/>
              </a:ext>
            </a:extLst>
          </p:cNvPr>
          <p:cNvSpPr>
            <a:spLocks noGrp="1"/>
          </p:cNvSpPr>
          <p:nvPr>
            <p:ph type="dt" sz="half" idx="10"/>
          </p:nvPr>
        </p:nvSpPr>
        <p:spPr/>
        <p:txBody>
          <a:bodyPr/>
          <a:lstStyle/>
          <a:p>
            <a:fld id="{E6AF25FC-07CF-DA42-AB6F-23514AE7BB71}" type="datetimeFigureOut">
              <a:rPr lang="en-US" smtClean="0"/>
              <a:t>6/18/23</a:t>
            </a:fld>
            <a:endParaRPr lang="en-US"/>
          </a:p>
        </p:txBody>
      </p:sp>
      <p:sp>
        <p:nvSpPr>
          <p:cNvPr id="6" name="Footer Placeholder 5">
            <a:extLst>
              <a:ext uri="{FF2B5EF4-FFF2-40B4-BE49-F238E27FC236}">
                <a16:creationId xmlns:a16="http://schemas.microsoft.com/office/drawing/2014/main" id="{0FFC1D3F-380F-8DF9-77B6-2B591BA769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416CA7-225F-EAF8-541B-A07C28A1DA51}"/>
              </a:ext>
            </a:extLst>
          </p:cNvPr>
          <p:cNvSpPr>
            <a:spLocks noGrp="1"/>
          </p:cNvSpPr>
          <p:nvPr>
            <p:ph type="sldNum" sz="quarter" idx="12"/>
          </p:nvPr>
        </p:nvSpPr>
        <p:spPr/>
        <p:txBody>
          <a:bodyPr/>
          <a:lstStyle/>
          <a:p>
            <a:fld id="{497E79BA-7217-3D4F-BB8C-52362732A7BF}" type="slidenum">
              <a:rPr lang="en-US" smtClean="0"/>
              <a:t>‹#›</a:t>
            </a:fld>
            <a:endParaRPr lang="en-US"/>
          </a:p>
        </p:txBody>
      </p:sp>
    </p:spTree>
    <p:extLst>
      <p:ext uri="{BB962C8B-B14F-4D97-AF65-F5344CB8AC3E}">
        <p14:creationId xmlns:p14="http://schemas.microsoft.com/office/powerpoint/2010/main" val="3062606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E8C2F-B6F1-2243-E9A4-98250336B2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A3A353-A73A-C17C-170B-4B71A63C03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E7DBC7-6235-932D-3733-10A0F24FD1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F297A5-6307-3F23-FD31-1F8FA120C169}"/>
              </a:ext>
            </a:extLst>
          </p:cNvPr>
          <p:cNvSpPr>
            <a:spLocks noGrp="1"/>
          </p:cNvSpPr>
          <p:nvPr>
            <p:ph type="dt" sz="half" idx="10"/>
          </p:nvPr>
        </p:nvSpPr>
        <p:spPr/>
        <p:txBody>
          <a:bodyPr/>
          <a:lstStyle/>
          <a:p>
            <a:fld id="{E6AF25FC-07CF-DA42-AB6F-23514AE7BB71}" type="datetimeFigureOut">
              <a:rPr lang="en-US" smtClean="0"/>
              <a:t>6/18/23</a:t>
            </a:fld>
            <a:endParaRPr lang="en-US"/>
          </a:p>
        </p:txBody>
      </p:sp>
      <p:sp>
        <p:nvSpPr>
          <p:cNvPr id="6" name="Footer Placeholder 5">
            <a:extLst>
              <a:ext uri="{FF2B5EF4-FFF2-40B4-BE49-F238E27FC236}">
                <a16:creationId xmlns:a16="http://schemas.microsoft.com/office/drawing/2014/main" id="{0E72D166-89E8-7A68-479B-0D40D21D53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84D053-88C3-2595-FA26-86DE4092ADFF}"/>
              </a:ext>
            </a:extLst>
          </p:cNvPr>
          <p:cNvSpPr>
            <a:spLocks noGrp="1"/>
          </p:cNvSpPr>
          <p:nvPr>
            <p:ph type="sldNum" sz="quarter" idx="12"/>
          </p:nvPr>
        </p:nvSpPr>
        <p:spPr/>
        <p:txBody>
          <a:bodyPr/>
          <a:lstStyle/>
          <a:p>
            <a:fld id="{497E79BA-7217-3D4F-BB8C-52362732A7BF}" type="slidenum">
              <a:rPr lang="en-US" smtClean="0"/>
              <a:t>‹#›</a:t>
            </a:fld>
            <a:endParaRPr lang="en-US"/>
          </a:p>
        </p:txBody>
      </p:sp>
    </p:spTree>
    <p:extLst>
      <p:ext uri="{BB962C8B-B14F-4D97-AF65-F5344CB8AC3E}">
        <p14:creationId xmlns:p14="http://schemas.microsoft.com/office/powerpoint/2010/main" val="3651064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AB2445-E3CF-84C2-D262-F0DF1DA2E7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5DE1A1-BB69-FE2A-4BF9-887C46C3D9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182E4-A39E-1D40-C075-4E738CFFBE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AF25FC-07CF-DA42-AB6F-23514AE7BB71}" type="datetimeFigureOut">
              <a:rPr lang="en-US" smtClean="0"/>
              <a:t>6/18/23</a:t>
            </a:fld>
            <a:endParaRPr lang="en-US"/>
          </a:p>
        </p:txBody>
      </p:sp>
      <p:sp>
        <p:nvSpPr>
          <p:cNvPr id="5" name="Footer Placeholder 4">
            <a:extLst>
              <a:ext uri="{FF2B5EF4-FFF2-40B4-BE49-F238E27FC236}">
                <a16:creationId xmlns:a16="http://schemas.microsoft.com/office/drawing/2014/main" id="{6488499E-AA7E-B3D1-C3E2-3AB59C3385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D62928-AEC5-419E-9772-D0E1BAAED3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7E79BA-7217-3D4F-BB8C-52362732A7BF}" type="slidenum">
              <a:rPr lang="en-US" smtClean="0"/>
              <a:t>‹#›</a:t>
            </a:fld>
            <a:endParaRPr lang="en-US"/>
          </a:p>
        </p:txBody>
      </p:sp>
    </p:spTree>
    <p:extLst>
      <p:ext uri="{BB962C8B-B14F-4D97-AF65-F5344CB8AC3E}">
        <p14:creationId xmlns:p14="http://schemas.microsoft.com/office/powerpoint/2010/main" val="1885370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15.png"/><Relationship Id="rId12" Type="http://schemas.openxmlformats.org/officeDocument/2006/relationships/image" Target="../media/image18.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7.emf"/><Relationship Id="rId5" Type="http://schemas.openxmlformats.org/officeDocument/2006/relationships/image" Target="../media/image13.png"/><Relationship Id="rId10" Type="http://schemas.openxmlformats.org/officeDocument/2006/relationships/image" Target="../media/image16.emf"/><Relationship Id="rId4" Type="http://schemas.openxmlformats.org/officeDocument/2006/relationships/image" Target="../media/image2.jpeg"/><Relationship Id="rId9" Type="http://schemas.openxmlformats.org/officeDocument/2006/relationships/image" Target="../media/image12.emf"/></Relationships>
</file>

<file path=ppt/slides/_rels/slide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12.emf"/><Relationship Id="rId12"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jpeg"/><Relationship Id="rId5" Type="http://schemas.openxmlformats.org/officeDocument/2006/relationships/image" Target="../media/image15.png"/><Relationship Id="rId10" Type="http://schemas.openxmlformats.org/officeDocument/2006/relationships/image" Target="../media/image18.emf"/><Relationship Id="rId4" Type="http://schemas.openxmlformats.org/officeDocument/2006/relationships/image" Target="../media/image14.png"/><Relationship Id="rId9" Type="http://schemas.openxmlformats.org/officeDocument/2006/relationships/image" Target="../media/image17.emf"/></Relationships>
</file>

<file path=ppt/slides/_rels/slide2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20.emf"/><Relationship Id="rId7"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2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20.emf"/><Relationship Id="rId7"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jpeg"/><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24.png"/><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24.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6.png"/><Relationship Id="rId7"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24.png"/><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1.jpeg"/><Relationship Id="rId3" Type="http://schemas.openxmlformats.org/officeDocument/2006/relationships/image" Target="../media/image30.png"/><Relationship Id="rId7" Type="http://schemas.openxmlformats.org/officeDocument/2006/relationships/image" Target="../media/image33.png"/><Relationship Id="rId12" Type="http://schemas.microsoft.com/office/2007/relationships/hdphoto" Target="../media/hdphoto2.wdp"/><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29.png"/><Relationship Id="rId5" Type="http://schemas.openxmlformats.org/officeDocument/2006/relationships/image" Target="../media/image31.png"/><Relationship Id="rId10"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28.png"/><Relationship Id="rId14" Type="http://schemas.openxmlformats.org/officeDocument/2006/relationships/image" Target="../media/image2.jpeg"/></Relationships>
</file>

<file path=ppt/slides/_rels/slide3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1.jpeg"/><Relationship Id="rId3" Type="http://schemas.openxmlformats.org/officeDocument/2006/relationships/image" Target="../media/image30.png"/><Relationship Id="rId7" Type="http://schemas.openxmlformats.org/officeDocument/2006/relationships/image" Target="../media/image33.png"/><Relationship Id="rId12" Type="http://schemas.microsoft.com/office/2007/relationships/hdphoto" Target="../media/hdphoto2.wdp"/><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29.png"/><Relationship Id="rId5" Type="http://schemas.openxmlformats.org/officeDocument/2006/relationships/image" Target="../media/image31.png"/><Relationship Id="rId10"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28.png"/><Relationship Id="rId14" Type="http://schemas.openxmlformats.org/officeDocument/2006/relationships/image" Target="../media/image2.jpeg"/></Relationships>
</file>

<file path=ppt/slides/_rels/slide3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1.jpeg"/><Relationship Id="rId3" Type="http://schemas.openxmlformats.org/officeDocument/2006/relationships/image" Target="../media/image30.png"/><Relationship Id="rId7" Type="http://schemas.openxmlformats.org/officeDocument/2006/relationships/image" Target="../media/image33.png"/><Relationship Id="rId12" Type="http://schemas.microsoft.com/office/2007/relationships/hdphoto" Target="../media/hdphoto2.wdp"/><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29.png"/><Relationship Id="rId5" Type="http://schemas.openxmlformats.org/officeDocument/2006/relationships/image" Target="../media/image31.png"/><Relationship Id="rId10"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28.png"/><Relationship Id="rId14" Type="http://schemas.openxmlformats.org/officeDocument/2006/relationships/image" Target="../media/image2.jpeg"/></Relationships>
</file>

<file path=ppt/slides/_rels/slide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jpe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0.jpeg"/><Relationship Id="rId4" Type="http://schemas.openxmlformats.org/officeDocument/2006/relationships/image" Target="../media/image2.jpeg"/></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0.jpeg"/><Relationship Id="rId4" Type="http://schemas.openxmlformats.org/officeDocument/2006/relationships/image" Target="../media/image2.jpe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36.gif"/><Relationship Id="rId5" Type="http://schemas.openxmlformats.org/officeDocument/2006/relationships/image" Target="../media/image30.jpe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2.jpeg"/></Relationships>
</file>

<file path=ppt/slides/_rels/slide5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jpeg"/><Relationship Id="rId7" Type="http://schemas.openxmlformats.org/officeDocument/2006/relationships/image" Target="../media/image36.gif"/><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0.jpeg"/><Relationship Id="rId10" Type="http://schemas.openxmlformats.org/officeDocument/2006/relationships/image" Target="../media/image39.png"/><Relationship Id="rId4" Type="http://schemas.openxmlformats.org/officeDocument/2006/relationships/image" Target="../media/image2.jpeg"/><Relationship Id="rId9"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2.jpeg"/></Relationships>
</file>

<file path=ppt/slides/_rels/slide52.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42.emf"/></Relationships>
</file>

<file path=ppt/slides/_rels/slide5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45.emf"/></Relationships>
</file>

<file path=ppt/slides/_rels/slide5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45.emf"/></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8.JP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8.JP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2.jpeg"/><Relationship Id="rId4" Type="http://schemas.openxmlformats.org/officeDocument/2006/relationships/image" Target="../media/image1.jpeg"/></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2.jpe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51.jpeg"/><Relationship Id="rId4" Type="http://schemas.openxmlformats.org/officeDocument/2006/relationships/image" Target="../media/image50.jpeg"/></Relationships>
</file>

<file path=ppt/slides/_rels/slide5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52.emf"/><Relationship Id="rId7" Type="http://schemas.openxmlformats.org/officeDocument/2006/relationships/image" Target="../media/image50.jpe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2.jpeg"/><Relationship Id="rId4" Type="http://schemas.openxmlformats.org/officeDocument/2006/relationships/image" Target="../media/image1.jpeg"/></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emf"/><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jpeg"/></Relationships>
</file>

<file path=ppt/slides/_rels/slide60.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1.jpeg"/><Relationship Id="rId7"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emf"/><Relationship Id="rId5" Type="http://schemas.openxmlformats.org/officeDocument/2006/relationships/image" Target="../media/image53.emf"/><Relationship Id="rId10" Type="http://schemas.openxmlformats.org/officeDocument/2006/relationships/image" Target="../media/image58.emf"/><Relationship Id="rId4" Type="http://schemas.openxmlformats.org/officeDocument/2006/relationships/image" Target="../media/image2.jpeg"/><Relationship Id="rId9" Type="http://schemas.openxmlformats.org/officeDocument/2006/relationships/image" Target="../media/image57.emf"/></Relationships>
</file>

<file path=ppt/slides/_rels/slide6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61.emf"/></Relationships>
</file>

<file path=ppt/slides/_rels/slide6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hyperlink" Target="http://icosmos.cs.umd.edu/" TargetMode="External"/><Relationship Id="rId4" Type="http://schemas.openxmlformats.org/officeDocument/2006/relationships/image" Target="../media/image63.png"/></Relationships>
</file>

<file path=ppt/slides/_rels/slide6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64.emf"/><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jpe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jpe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7652EAF-73FA-1624-7F5B-AB14AC426BBA}"/>
              </a:ext>
            </a:extLst>
          </p:cNvPr>
          <p:cNvSpPr txBox="1"/>
          <p:nvPr/>
        </p:nvSpPr>
        <p:spPr>
          <a:xfrm>
            <a:off x="559443" y="1374045"/>
            <a:ext cx="11073113" cy="1569660"/>
          </a:xfrm>
          <a:prstGeom prst="rect">
            <a:avLst/>
          </a:prstGeom>
          <a:noFill/>
        </p:spPr>
        <p:txBody>
          <a:bodyPr wrap="square" rtlCol="0">
            <a:spAutoFit/>
          </a:bodyPr>
          <a:lstStyle/>
          <a:p>
            <a:pPr algn="ctr"/>
            <a:r>
              <a:rPr lang="en-US" sz="4800" b="1" dirty="0">
                <a:solidFill>
                  <a:schemeClr val="tx1">
                    <a:lumMod val="75000"/>
                    <a:lumOff val="25000"/>
                  </a:schemeClr>
                </a:solidFill>
                <a:latin typeface=""/>
                <a:cs typeface="Futura Medium" panose="020B0602020204020303" pitchFamily="34" charset="-79"/>
              </a:rPr>
              <a:t>Sirius: A Self-Localization System for Resource-Constrained IoT Sensors</a:t>
            </a:r>
          </a:p>
        </p:txBody>
      </p:sp>
      <p:pic>
        <p:nvPicPr>
          <p:cNvPr id="4" name="Picture 2" descr="University of Maryland Primary logo">
            <a:extLst>
              <a:ext uri="{FF2B5EF4-FFF2-40B4-BE49-F238E27FC236}">
                <a16:creationId xmlns:a16="http://schemas.microsoft.com/office/drawing/2014/main" id="{0A948E18-F642-5C4E-7660-1D401F40FE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8273" y="4636427"/>
            <a:ext cx="3841504" cy="12820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CoSMoS">
            <a:extLst>
              <a:ext uri="{FF2B5EF4-FFF2-40B4-BE49-F238E27FC236}">
                <a16:creationId xmlns:a16="http://schemas.microsoft.com/office/drawing/2014/main" id="{FABDAC79-CD31-42AF-3D09-DA9AB843ED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7237" y="4828161"/>
            <a:ext cx="3240602" cy="89853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C0039365-B18A-D67E-4CE8-605D275E89F7}"/>
              </a:ext>
            </a:extLst>
          </p:cNvPr>
          <p:cNvGrpSpPr/>
          <p:nvPr/>
        </p:nvGrpSpPr>
        <p:grpSpPr>
          <a:xfrm>
            <a:off x="3139975" y="3161879"/>
            <a:ext cx="6439234" cy="584775"/>
            <a:chOff x="2983175" y="3136611"/>
            <a:chExt cx="6439234" cy="584775"/>
          </a:xfrm>
        </p:grpSpPr>
        <p:sp>
          <p:nvSpPr>
            <p:cNvPr id="6" name="TextBox 5">
              <a:extLst>
                <a:ext uri="{FF2B5EF4-FFF2-40B4-BE49-F238E27FC236}">
                  <a16:creationId xmlns:a16="http://schemas.microsoft.com/office/drawing/2014/main" id="{0A501C95-DBDB-8DF0-B0C9-AB3AB8A8A688}"/>
                </a:ext>
              </a:extLst>
            </p:cNvPr>
            <p:cNvSpPr txBox="1"/>
            <p:nvPr/>
          </p:nvSpPr>
          <p:spPr>
            <a:xfrm>
              <a:off x="2983175" y="3136611"/>
              <a:ext cx="3112824" cy="584775"/>
            </a:xfrm>
            <a:prstGeom prst="rect">
              <a:avLst/>
            </a:prstGeom>
            <a:noFill/>
          </p:spPr>
          <p:txBody>
            <a:bodyPr wrap="square" rtlCol="0">
              <a:spAutoFit/>
            </a:bodyPr>
            <a:lstStyle/>
            <a:p>
              <a:pPr algn="ctr"/>
              <a:r>
                <a:rPr lang="en-US" sz="3200" b="1" dirty="0">
                  <a:solidFill>
                    <a:schemeClr val="tx1">
                      <a:lumMod val="75000"/>
                      <a:lumOff val="25000"/>
                    </a:schemeClr>
                  </a:solidFill>
                  <a:latin typeface=""/>
                  <a:cs typeface="Avenir Book"/>
                </a:rPr>
                <a:t>Nakul Garg</a:t>
              </a:r>
              <a:endParaRPr lang="en-US" sz="3200" dirty="0">
                <a:solidFill>
                  <a:schemeClr val="tx1">
                    <a:lumMod val="75000"/>
                    <a:lumOff val="25000"/>
                  </a:schemeClr>
                </a:solidFill>
                <a:latin typeface=""/>
                <a:cs typeface="Avenir Book"/>
              </a:endParaRPr>
            </a:p>
          </p:txBody>
        </p:sp>
        <p:sp>
          <p:nvSpPr>
            <p:cNvPr id="2" name="TextBox 1">
              <a:extLst>
                <a:ext uri="{FF2B5EF4-FFF2-40B4-BE49-F238E27FC236}">
                  <a16:creationId xmlns:a16="http://schemas.microsoft.com/office/drawing/2014/main" id="{11E6320C-C10A-471F-A123-B27988316186}"/>
                </a:ext>
              </a:extLst>
            </p:cNvPr>
            <p:cNvSpPr txBox="1"/>
            <p:nvPr/>
          </p:nvSpPr>
          <p:spPr>
            <a:xfrm>
              <a:off x="6852529" y="3136611"/>
              <a:ext cx="2569880" cy="584775"/>
            </a:xfrm>
            <a:prstGeom prst="rect">
              <a:avLst/>
            </a:prstGeom>
            <a:noFill/>
          </p:spPr>
          <p:txBody>
            <a:bodyPr wrap="square" rtlCol="0">
              <a:spAutoFit/>
            </a:bodyPr>
            <a:lstStyle/>
            <a:p>
              <a:r>
                <a:rPr lang="en-US" sz="3200" dirty="0">
                  <a:solidFill>
                    <a:schemeClr val="tx1">
                      <a:lumMod val="75000"/>
                      <a:lumOff val="25000"/>
                    </a:schemeClr>
                  </a:solidFill>
                  <a:latin typeface=""/>
                  <a:cs typeface="Avenir Book"/>
                </a:rPr>
                <a:t>Nirupam Roy</a:t>
              </a:r>
            </a:p>
          </p:txBody>
        </p:sp>
      </p:grpSp>
    </p:spTree>
    <p:extLst>
      <p:ext uri="{BB962C8B-B14F-4D97-AF65-F5344CB8AC3E}">
        <p14:creationId xmlns:p14="http://schemas.microsoft.com/office/powerpoint/2010/main" val="2149575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c 4">
            <a:extLst>
              <a:ext uri="{FF2B5EF4-FFF2-40B4-BE49-F238E27FC236}">
                <a16:creationId xmlns:a16="http://schemas.microsoft.com/office/drawing/2014/main" id="{F2E75CEC-CF7E-FEAB-E7F6-91D588A97685}"/>
              </a:ext>
            </a:extLst>
          </p:cNvPr>
          <p:cNvSpPr>
            <a:spLocks noChangeAspect="1"/>
          </p:cNvSpPr>
          <p:nvPr/>
        </p:nvSpPr>
        <p:spPr>
          <a:xfrm rot="17245832">
            <a:off x="2256698" y="2547552"/>
            <a:ext cx="873049" cy="964395"/>
          </a:xfrm>
          <a:prstGeom prst="arc">
            <a:avLst>
              <a:gd name="adj1" fmla="val 14597037"/>
              <a:gd name="adj2" fmla="val 17223862"/>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25" name="Triangle 24">
            <a:extLst>
              <a:ext uri="{FF2B5EF4-FFF2-40B4-BE49-F238E27FC236}">
                <a16:creationId xmlns:a16="http://schemas.microsoft.com/office/drawing/2014/main" id="{8785F6D0-DDA3-65BD-A909-C1865E1DC7CD}"/>
              </a:ext>
            </a:extLst>
          </p:cNvPr>
          <p:cNvSpPr/>
          <p:nvPr/>
        </p:nvSpPr>
        <p:spPr>
          <a:xfrm rot="5400000">
            <a:off x="2909875" y="4074004"/>
            <a:ext cx="368420" cy="263947"/>
          </a:xfrm>
          <a:prstGeom prst="triangl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6" name="Straight Connector 25">
            <a:extLst>
              <a:ext uri="{FF2B5EF4-FFF2-40B4-BE49-F238E27FC236}">
                <a16:creationId xmlns:a16="http://schemas.microsoft.com/office/drawing/2014/main" id="{F1F9BAC1-935A-AF5D-4CD1-DDCFB23CBBF8}"/>
              </a:ext>
            </a:extLst>
          </p:cNvPr>
          <p:cNvCxnSpPr>
            <a:cxnSpLocks/>
            <a:stCxn id="25" idx="0"/>
          </p:cNvCxnSpPr>
          <p:nvPr/>
        </p:nvCxnSpPr>
        <p:spPr>
          <a:xfrm rot="16200000">
            <a:off x="3372029" y="4060008"/>
            <a:ext cx="0" cy="29194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riangle 22">
            <a:extLst>
              <a:ext uri="{FF2B5EF4-FFF2-40B4-BE49-F238E27FC236}">
                <a16:creationId xmlns:a16="http://schemas.microsoft.com/office/drawing/2014/main" id="{B74FE0C8-AFC0-11B7-1625-500C6F692963}"/>
              </a:ext>
            </a:extLst>
          </p:cNvPr>
          <p:cNvSpPr/>
          <p:nvPr/>
        </p:nvSpPr>
        <p:spPr>
          <a:xfrm rot="5400000">
            <a:off x="2909875" y="3000164"/>
            <a:ext cx="368420" cy="263947"/>
          </a:xfrm>
          <a:prstGeom prst="triangl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4" name="Straight Connector 23">
            <a:extLst>
              <a:ext uri="{FF2B5EF4-FFF2-40B4-BE49-F238E27FC236}">
                <a16:creationId xmlns:a16="http://schemas.microsoft.com/office/drawing/2014/main" id="{7F926060-5633-BEEC-F79D-F3949471EEEA}"/>
              </a:ext>
            </a:extLst>
          </p:cNvPr>
          <p:cNvCxnSpPr>
            <a:cxnSpLocks/>
            <a:stCxn id="23" idx="0"/>
          </p:cNvCxnSpPr>
          <p:nvPr/>
        </p:nvCxnSpPr>
        <p:spPr>
          <a:xfrm rot="16200000">
            <a:off x="3372029" y="2986168"/>
            <a:ext cx="0" cy="29194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riangle 20">
            <a:extLst>
              <a:ext uri="{FF2B5EF4-FFF2-40B4-BE49-F238E27FC236}">
                <a16:creationId xmlns:a16="http://schemas.microsoft.com/office/drawing/2014/main" id="{0F452B8A-4EA1-6621-FD92-F69CB83578AF}"/>
              </a:ext>
            </a:extLst>
          </p:cNvPr>
          <p:cNvSpPr/>
          <p:nvPr/>
        </p:nvSpPr>
        <p:spPr>
          <a:xfrm rot="5400000">
            <a:off x="2909875" y="3537083"/>
            <a:ext cx="368420" cy="263947"/>
          </a:xfrm>
          <a:prstGeom prst="triangl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2" name="Straight Connector 21">
            <a:extLst>
              <a:ext uri="{FF2B5EF4-FFF2-40B4-BE49-F238E27FC236}">
                <a16:creationId xmlns:a16="http://schemas.microsoft.com/office/drawing/2014/main" id="{326BA553-1DD5-4B65-9E5A-8DBB3130F3EA}"/>
              </a:ext>
            </a:extLst>
          </p:cNvPr>
          <p:cNvCxnSpPr>
            <a:cxnSpLocks/>
            <a:stCxn id="21" idx="0"/>
          </p:cNvCxnSpPr>
          <p:nvPr/>
        </p:nvCxnSpPr>
        <p:spPr>
          <a:xfrm rot="16200000">
            <a:off x="3372029" y="3523087"/>
            <a:ext cx="0" cy="29194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riangle 18">
            <a:extLst>
              <a:ext uri="{FF2B5EF4-FFF2-40B4-BE49-F238E27FC236}">
                <a16:creationId xmlns:a16="http://schemas.microsoft.com/office/drawing/2014/main" id="{2B03ABC2-96F9-0DC4-28E3-2A1372D2CDEE}"/>
              </a:ext>
            </a:extLst>
          </p:cNvPr>
          <p:cNvSpPr/>
          <p:nvPr/>
        </p:nvSpPr>
        <p:spPr>
          <a:xfrm rot="5400000">
            <a:off x="2909875" y="2463244"/>
            <a:ext cx="368420" cy="263947"/>
          </a:xfrm>
          <a:prstGeom prst="triangl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0" name="Straight Connector 19">
            <a:extLst>
              <a:ext uri="{FF2B5EF4-FFF2-40B4-BE49-F238E27FC236}">
                <a16:creationId xmlns:a16="http://schemas.microsoft.com/office/drawing/2014/main" id="{1A173A2B-78E9-F076-BC22-68E10EF81A4C}"/>
              </a:ext>
            </a:extLst>
          </p:cNvPr>
          <p:cNvCxnSpPr>
            <a:cxnSpLocks/>
            <a:stCxn id="19" idx="0"/>
          </p:cNvCxnSpPr>
          <p:nvPr/>
        </p:nvCxnSpPr>
        <p:spPr>
          <a:xfrm rot="16200000">
            <a:off x="3372029" y="2449248"/>
            <a:ext cx="0" cy="29194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4504FB0-F411-C5E5-BC6E-7F2098A5F148}"/>
              </a:ext>
            </a:extLst>
          </p:cNvPr>
          <p:cNvCxnSpPr>
            <a:cxnSpLocks/>
          </p:cNvCxnSpPr>
          <p:nvPr/>
        </p:nvCxnSpPr>
        <p:spPr>
          <a:xfrm flipH="1">
            <a:off x="2210346" y="3113162"/>
            <a:ext cx="751764" cy="0"/>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EDA5EEF-46A8-CF1A-F43B-6D62BB2D0323}"/>
              </a:ext>
            </a:extLst>
          </p:cNvPr>
          <p:cNvCxnSpPr>
            <a:cxnSpLocks/>
          </p:cNvCxnSpPr>
          <p:nvPr/>
        </p:nvCxnSpPr>
        <p:spPr>
          <a:xfrm rot="16200000" flipV="1">
            <a:off x="2016325" y="1626712"/>
            <a:ext cx="683094" cy="1208464"/>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0BD2812-52F2-41E0-C4BD-58CDFCF53B2F}"/>
              </a:ext>
            </a:extLst>
          </p:cNvPr>
          <p:cNvCxnSpPr>
            <a:cxnSpLocks/>
          </p:cNvCxnSpPr>
          <p:nvPr/>
        </p:nvCxnSpPr>
        <p:spPr>
          <a:xfrm rot="16200000" flipV="1">
            <a:off x="2016325" y="2171205"/>
            <a:ext cx="683094" cy="1208464"/>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C9203D1-8DEC-97E0-8B51-D34FA1BFF881}"/>
              </a:ext>
            </a:extLst>
          </p:cNvPr>
          <p:cNvCxnSpPr>
            <a:cxnSpLocks/>
          </p:cNvCxnSpPr>
          <p:nvPr/>
        </p:nvCxnSpPr>
        <p:spPr>
          <a:xfrm rot="16200000" flipV="1">
            <a:off x="2016325" y="2715700"/>
            <a:ext cx="683094" cy="1208464"/>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40F4793-A855-E47F-B238-07103CFE06B7}"/>
              </a:ext>
            </a:extLst>
          </p:cNvPr>
          <p:cNvCxnSpPr>
            <a:cxnSpLocks/>
          </p:cNvCxnSpPr>
          <p:nvPr/>
        </p:nvCxnSpPr>
        <p:spPr>
          <a:xfrm rot="16200000" flipV="1">
            <a:off x="2016325" y="3260197"/>
            <a:ext cx="683094" cy="1208464"/>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5" name="Arc 14">
            <a:extLst>
              <a:ext uri="{FF2B5EF4-FFF2-40B4-BE49-F238E27FC236}">
                <a16:creationId xmlns:a16="http://schemas.microsoft.com/office/drawing/2014/main" id="{C76B580C-C793-40B0-7042-01979FD3B096}"/>
              </a:ext>
            </a:extLst>
          </p:cNvPr>
          <p:cNvSpPr>
            <a:spLocks noChangeAspect="1"/>
          </p:cNvSpPr>
          <p:nvPr/>
        </p:nvSpPr>
        <p:spPr>
          <a:xfrm rot="16200000">
            <a:off x="2630654" y="3995435"/>
            <a:ext cx="558136" cy="451101"/>
          </a:xfrm>
          <a:prstGeom prst="arc">
            <a:avLst>
              <a:gd name="adj1" fmla="val 10535257"/>
              <a:gd name="adj2" fmla="val 315200"/>
            </a:avLst>
          </a:prstGeom>
          <a:noFill/>
          <a:ln w="25400">
            <a:solidFill>
              <a:schemeClr val="accent1"/>
            </a:solidFill>
            <a:extLst>
              <a:ext uri="{C807C97D-BFC1-408E-A445-0C87EB9F89A2}">
                <ask:lineSketchStyleProps xmlns:ask="http://schemas.microsoft.com/office/drawing/2018/sketchyshapes" sd="1219033472">
                  <a:custGeom>
                    <a:avLst/>
                    <a:gdLst>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 name="connsiteX4" fmla="*/ 153889 w 307777"/>
                      <a:gd name="connsiteY4" fmla="*/ 318285 h 636570"/>
                      <a:gd name="connsiteX5" fmla="*/ 107 w 307777"/>
                      <a:gd name="connsiteY5" fmla="*/ 330151 h 636570"/>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Lst>
                    <a:ahLst/>
                    <a:cxnLst>
                      <a:cxn ang="0">
                        <a:pos x="connsiteX0" y="connsiteY0"/>
                      </a:cxn>
                      <a:cxn ang="0">
                        <a:pos x="connsiteX1" y="connsiteY1"/>
                      </a:cxn>
                      <a:cxn ang="0">
                        <a:pos x="connsiteX2" y="connsiteY2"/>
                      </a:cxn>
                      <a:cxn ang="0">
                        <a:pos x="connsiteX3" y="connsiteY3"/>
                      </a:cxn>
                    </a:cxnLst>
                    <a:rect l="l" t="t" r="r" b="b"/>
                    <a:pathLst>
                      <a:path w="307777" h="636570" stroke="0" extrusionOk="0">
                        <a:moveTo>
                          <a:pt x="107" y="330151"/>
                        </a:moveTo>
                        <a:cubicBezTo>
                          <a:pt x="-10232" y="248415"/>
                          <a:pt x="5912" y="181020"/>
                          <a:pt x="33642" y="119659"/>
                        </a:cubicBezTo>
                        <a:cubicBezTo>
                          <a:pt x="105463" y="-39504"/>
                          <a:pt x="184747" y="-38608"/>
                          <a:pt x="275654" y="123657"/>
                        </a:cubicBezTo>
                        <a:cubicBezTo>
                          <a:pt x="284278" y="196550"/>
                          <a:pt x="307568" y="266462"/>
                          <a:pt x="307626" y="332420"/>
                        </a:cubicBezTo>
                        <a:cubicBezTo>
                          <a:pt x="239084" y="336669"/>
                          <a:pt x="229257" y="307096"/>
                          <a:pt x="153889" y="318285"/>
                        </a:cubicBezTo>
                        <a:cubicBezTo>
                          <a:pt x="97489" y="324622"/>
                          <a:pt x="60520" y="313607"/>
                          <a:pt x="107" y="330151"/>
                        </a:cubicBezTo>
                        <a:close/>
                      </a:path>
                      <a:path w="307777" h="636570" fill="none" extrusionOk="0">
                        <a:moveTo>
                          <a:pt x="107" y="330151"/>
                        </a:moveTo>
                        <a:cubicBezTo>
                          <a:pt x="-7469" y="259782"/>
                          <a:pt x="9179" y="165382"/>
                          <a:pt x="33642" y="119659"/>
                        </a:cubicBezTo>
                        <a:cubicBezTo>
                          <a:pt x="89832" y="-33117"/>
                          <a:pt x="221660" y="-35645"/>
                          <a:pt x="275654" y="123657"/>
                        </a:cubicBezTo>
                        <a:cubicBezTo>
                          <a:pt x="317830" y="188022"/>
                          <a:pt x="298156" y="255408"/>
                          <a:pt x="307626" y="33242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dirty="0"/>
          </a:p>
        </p:txBody>
      </p:sp>
      <p:sp>
        <p:nvSpPr>
          <p:cNvPr id="16" name="Arc 15">
            <a:extLst>
              <a:ext uri="{FF2B5EF4-FFF2-40B4-BE49-F238E27FC236}">
                <a16:creationId xmlns:a16="http://schemas.microsoft.com/office/drawing/2014/main" id="{F9519F68-431E-E78B-E1BB-99412855FA56}"/>
              </a:ext>
            </a:extLst>
          </p:cNvPr>
          <p:cNvSpPr>
            <a:spLocks noChangeAspect="1"/>
          </p:cNvSpPr>
          <p:nvPr/>
        </p:nvSpPr>
        <p:spPr>
          <a:xfrm rot="16200000">
            <a:off x="2630654" y="2367078"/>
            <a:ext cx="558136" cy="451101"/>
          </a:xfrm>
          <a:prstGeom prst="arc">
            <a:avLst>
              <a:gd name="adj1" fmla="val 10535257"/>
              <a:gd name="adj2" fmla="val 315200"/>
            </a:avLst>
          </a:prstGeom>
          <a:noFill/>
          <a:ln w="25400">
            <a:solidFill>
              <a:schemeClr val="accent1"/>
            </a:solidFill>
            <a:extLst>
              <a:ext uri="{C807C97D-BFC1-408E-A445-0C87EB9F89A2}">
                <ask:lineSketchStyleProps xmlns:ask="http://schemas.microsoft.com/office/drawing/2018/sketchyshapes" sd="1219033472">
                  <a:custGeom>
                    <a:avLst/>
                    <a:gdLst>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 name="connsiteX4" fmla="*/ 153889 w 307777"/>
                      <a:gd name="connsiteY4" fmla="*/ 318285 h 636570"/>
                      <a:gd name="connsiteX5" fmla="*/ 107 w 307777"/>
                      <a:gd name="connsiteY5" fmla="*/ 330151 h 636570"/>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Lst>
                    <a:ahLst/>
                    <a:cxnLst>
                      <a:cxn ang="0">
                        <a:pos x="connsiteX0" y="connsiteY0"/>
                      </a:cxn>
                      <a:cxn ang="0">
                        <a:pos x="connsiteX1" y="connsiteY1"/>
                      </a:cxn>
                      <a:cxn ang="0">
                        <a:pos x="connsiteX2" y="connsiteY2"/>
                      </a:cxn>
                      <a:cxn ang="0">
                        <a:pos x="connsiteX3" y="connsiteY3"/>
                      </a:cxn>
                    </a:cxnLst>
                    <a:rect l="l" t="t" r="r" b="b"/>
                    <a:pathLst>
                      <a:path w="307777" h="636570" stroke="0" extrusionOk="0">
                        <a:moveTo>
                          <a:pt x="107" y="330151"/>
                        </a:moveTo>
                        <a:cubicBezTo>
                          <a:pt x="-10232" y="248415"/>
                          <a:pt x="5912" y="181020"/>
                          <a:pt x="33642" y="119659"/>
                        </a:cubicBezTo>
                        <a:cubicBezTo>
                          <a:pt x="105463" y="-39504"/>
                          <a:pt x="184747" y="-38608"/>
                          <a:pt x="275654" y="123657"/>
                        </a:cubicBezTo>
                        <a:cubicBezTo>
                          <a:pt x="284278" y="196550"/>
                          <a:pt x="307568" y="266462"/>
                          <a:pt x="307626" y="332420"/>
                        </a:cubicBezTo>
                        <a:cubicBezTo>
                          <a:pt x="239084" y="336669"/>
                          <a:pt x="229257" y="307096"/>
                          <a:pt x="153889" y="318285"/>
                        </a:cubicBezTo>
                        <a:cubicBezTo>
                          <a:pt x="97489" y="324622"/>
                          <a:pt x="60520" y="313607"/>
                          <a:pt x="107" y="330151"/>
                        </a:cubicBezTo>
                        <a:close/>
                      </a:path>
                      <a:path w="307777" h="636570" fill="none" extrusionOk="0">
                        <a:moveTo>
                          <a:pt x="107" y="330151"/>
                        </a:moveTo>
                        <a:cubicBezTo>
                          <a:pt x="-7469" y="259782"/>
                          <a:pt x="9179" y="165382"/>
                          <a:pt x="33642" y="119659"/>
                        </a:cubicBezTo>
                        <a:cubicBezTo>
                          <a:pt x="89832" y="-33117"/>
                          <a:pt x="221660" y="-35645"/>
                          <a:pt x="275654" y="123657"/>
                        </a:cubicBezTo>
                        <a:cubicBezTo>
                          <a:pt x="317830" y="188022"/>
                          <a:pt x="298156" y="255408"/>
                          <a:pt x="307626" y="33242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17" name="Arc 16">
            <a:extLst>
              <a:ext uri="{FF2B5EF4-FFF2-40B4-BE49-F238E27FC236}">
                <a16:creationId xmlns:a16="http://schemas.microsoft.com/office/drawing/2014/main" id="{8437690B-7495-0A64-37D1-2167C962AFF4}"/>
              </a:ext>
            </a:extLst>
          </p:cNvPr>
          <p:cNvSpPr>
            <a:spLocks noChangeAspect="1"/>
          </p:cNvSpPr>
          <p:nvPr/>
        </p:nvSpPr>
        <p:spPr>
          <a:xfrm rot="16200000">
            <a:off x="2630654" y="2909865"/>
            <a:ext cx="558136" cy="451101"/>
          </a:xfrm>
          <a:prstGeom prst="arc">
            <a:avLst>
              <a:gd name="adj1" fmla="val 10535257"/>
              <a:gd name="adj2" fmla="val 315200"/>
            </a:avLst>
          </a:prstGeom>
          <a:noFill/>
          <a:ln w="25400">
            <a:solidFill>
              <a:schemeClr val="accent1"/>
            </a:solidFill>
            <a:extLst>
              <a:ext uri="{C807C97D-BFC1-408E-A445-0C87EB9F89A2}">
                <ask:lineSketchStyleProps xmlns:ask="http://schemas.microsoft.com/office/drawing/2018/sketchyshapes" sd="1219033472">
                  <a:custGeom>
                    <a:avLst/>
                    <a:gdLst>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 name="connsiteX4" fmla="*/ 153889 w 307777"/>
                      <a:gd name="connsiteY4" fmla="*/ 318285 h 636570"/>
                      <a:gd name="connsiteX5" fmla="*/ 107 w 307777"/>
                      <a:gd name="connsiteY5" fmla="*/ 330151 h 636570"/>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Lst>
                    <a:ahLst/>
                    <a:cxnLst>
                      <a:cxn ang="0">
                        <a:pos x="connsiteX0" y="connsiteY0"/>
                      </a:cxn>
                      <a:cxn ang="0">
                        <a:pos x="connsiteX1" y="connsiteY1"/>
                      </a:cxn>
                      <a:cxn ang="0">
                        <a:pos x="connsiteX2" y="connsiteY2"/>
                      </a:cxn>
                      <a:cxn ang="0">
                        <a:pos x="connsiteX3" y="connsiteY3"/>
                      </a:cxn>
                    </a:cxnLst>
                    <a:rect l="l" t="t" r="r" b="b"/>
                    <a:pathLst>
                      <a:path w="307777" h="636570" stroke="0" extrusionOk="0">
                        <a:moveTo>
                          <a:pt x="107" y="330151"/>
                        </a:moveTo>
                        <a:cubicBezTo>
                          <a:pt x="-10232" y="248415"/>
                          <a:pt x="5912" y="181020"/>
                          <a:pt x="33642" y="119659"/>
                        </a:cubicBezTo>
                        <a:cubicBezTo>
                          <a:pt x="105463" y="-39504"/>
                          <a:pt x="184747" y="-38608"/>
                          <a:pt x="275654" y="123657"/>
                        </a:cubicBezTo>
                        <a:cubicBezTo>
                          <a:pt x="284278" y="196550"/>
                          <a:pt x="307568" y="266462"/>
                          <a:pt x="307626" y="332420"/>
                        </a:cubicBezTo>
                        <a:cubicBezTo>
                          <a:pt x="239084" y="336669"/>
                          <a:pt x="229257" y="307096"/>
                          <a:pt x="153889" y="318285"/>
                        </a:cubicBezTo>
                        <a:cubicBezTo>
                          <a:pt x="97489" y="324622"/>
                          <a:pt x="60520" y="313607"/>
                          <a:pt x="107" y="330151"/>
                        </a:cubicBezTo>
                        <a:close/>
                      </a:path>
                      <a:path w="307777" h="636570" fill="none" extrusionOk="0">
                        <a:moveTo>
                          <a:pt x="107" y="330151"/>
                        </a:moveTo>
                        <a:cubicBezTo>
                          <a:pt x="-7469" y="259782"/>
                          <a:pt x="9179" y="165382"/>
                          <a:pt x="33642" y="119659"/>
                        </a:cubicBezTo>
                        <a:cubicBezTo>
                          <a:pt x="89832" y="-33117"/>
                          <a:pt x="221660" y="-35645"/>
                          <a:pt x="275654" y="123657"/>
                        </a:cubicBezTo>
                        <a:cubicBezTo>
                          <a:pt x="317830" y="188022"/>
                          <a:pt x="298156" y="255408"/>
                          <a:pt x="307626" y="33242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dirty="0"/>
          </a:p>
        </p:txBody>
      </p:sp>
      <p:sp>
        <p:nvSpPr>
          <p:cNvPr id="18" name="Arc 17">
            <a:extLst>
              <a:ext uri="{FF2B5EF4-FFF2-40B4-BE49-F238E27FC236}">
                <a16:creationId xmlns:a16="http://schemas.microsoft.com/office/drawing/2014/main" id="{4A4F9247-37A0-666E-089E-98B07BD99175}"/>
              </a:ext>
            </a:extLst>
          </p:cNvPr>
          <p:cNvSpPr>
            <a:spLocks noChangeAspect="1"/>
          </p:cNvSpPr>
          <p:nvPr/>
        </p:nvSpPr>
        <p:spPr>
          <a:xfrm rot="16200000">
            <a:off x="2630654" y="3452649"/>
            <a:ext cx="558136" cy="451101"/>
          </a:xfrm>
          <a:prstGeom prst="arc">
            <a:avLst>
              <a:gd name="adj1" fmla="val 10535257"/>
              <a:gd name="adj2" fmla="val 315200"/>
            </a:avLst>
          </a:prstGeom>
          <a:noFill/>
          <a:ln w="25400">
            <a:solidFill>
              <a:schemeClr val="accent1"/>
            </a:solidFill>
            <a:extLst>
              <a:ext uri="{C807C97D-BFC1-408E-A445-0C87EB9F89A2}">
                <ask:lineSketchStyleProps xmlns:ask="http://schemas.microsoft.com/office/drawing/2018/sketchyshapes" sd="1219033472">
                  <a:custGeom>
                    <a:avLst/>
                    <a:gdLst>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 name="connsiteX4" fmla="*/ 153889 w 307777"/>
                      <a:gd name="connsiteY4" fmla="*/ 318285 h 636570"/>
                      <a:gd name="connsiteX5" fmla="*/ 107 w 307777"/>
                      <a:gd name="connsiteY5" fmla="*/ 330151 h 636570"/>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Lst>
                    <a:ahLst/>
                    <a:cxnLst>
                      <a:cxn ang="0">
                        <a:pos x="connsiteX0" y="connsiteY0"/>
                      </a:cxn>
                      <a:cxn ang="0">
                        <a:pos x="connsiteX1" y="connsiteY1"/>
                      </a:cxn>
                      <a:cxn ang="0">
                        <a:pos x="connsiteX2" y="connsiteY2"/>
                      </a:cxn>
                      <a:cxn ang="0">
                        <a:pos x="connsiteX3" y="connsiteY3"/>
                      </a:cxn>
                    </a:cxnLst>
                    <a:rect l="l" t="t" r="r" b="b"/>
                    <a:pathLst>
                      <a:path w="307777" h="636570" stroke="0" extrusionOk="0">
                        <a:moveTo>
                          <a:pt x="107" y="330151"/>
                        </a:moveTo>
                        <a:cubicBezTo>
                          <a:pt x="-10232" y="248415"/>
                          <a:pt x="5912" y="181020"/>
                          <a:pt x="33642" y="119659"/>
                        </a:cubicBezTo>
                        <a:cubicBezTo>
                          <a:pt x="105463" y="-39504"/>
                          <a:pt x="184747" y="-38608"/>
                          <a:pt x="275654" y="123657"/>
                        </a:cubicBezTo>
                        <a:cubicBezTo>
                          <a:pt x="284278" y="196550"/>
                          <a:pt x="307568" y="266462"/>
                          <a:pt x="307626" y="332420"/>
                        </a:cubicBezTo>
                        <a:cubicBezTo>
                          <a:pt x="239084" y="336669"/>
                          <a:pt x="229257" y="307096"/>
                          <a:pt x="153889" y="318285"/>
                        </a:cubicBezTo>
                        <a:cubicBezTo>
                          <a:pt x="97489" y="324622"/>
                          <a:pt x="60520" y="313607"/>
                          <a:pt x="107" y="330151"/>
                        </a:cubicBezTo>
                        <a:close/>
                      </a:path>
                      <a:path w="307777" h="636570" fill="none" extrusionOk="0">
                        <a:moveTo>
                          <a:pt x="107" y="330151"/>
                        </a:moveTo>
                        <a:cubicBezTo>
                          <a:pt x="-7469" y="259782"/>
                          <a:pt x="9179" y="165382"/>
                          <a:pt x="33642" y="119659"/>
                        </a:cubicBezTo>
                        <a:cubicBezTo>
                          <a:pt x="89832" y="-33117"/>
                          <a:pt x="221660" y="-35645"/>
                          <a:pt x="275654" y="123657"/>
                        </a:cubicBezTo>
                        <a:cubicBezTo>
                          <a:pt x="317830" y="188022"/>
                          <a:pt x="298156" y="255408"/>
                          <a:pt x="307626" y="33242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nvGrpSpPr>
          <p:cNvPr id="27" name="Group 26">
            <a:extLst>
              <a:ext uri="{FF2B5EF4-FFF2-40B4-BE49-F238E27FC236}">
                <a16:creationId xmlns:a16="http://schemas.microsoft.com/office/drawing/2014/main" id="{D090EF73-7B7F-5847-9050-8EAD39073668}"/>
              </a:ext>
            </a:extLst>
          </p:cNvPr>
          <p:cNvGrpSpPr/>
          <p:nvPr/>
        </p:nvGrpSpPr>
        <p:grpSpPr>
          <a:xfrm>
            <a:off x="5599614" y="2653867"/>
            <a:ext cx="2373690" cy="1072419"/>
            <a:chOff x="5433481" y="2142623"/>
            <a:chExt cx="2373690" cy="1072419"/>
          </a:xfrm>
        </p:grpSpPr>
        <p:grpSp>
          <p:nvGrpSpPr>
            <p:cNvPr id="28" name="Group 27">
              <a:extLst>
                <a:ext uri="{FF2B5EF4-FFF2-40B4-BE49-F238E27FC236}">
                  <a16:creationId xmlns:a16="http://schemas.microsoft.com/office/drawing/2014/main" id="{474EF0A5-FA39-78F4-8686-608355EF064D}"/>
                </a:ext>
              </a:extLst>
            </p:cNvPr>
            <p:cNvGrpSpPr/>
            <p:nvPr/>
          </p:nvGrpSpPr>
          <p:grpSpPr>
            <a:xfrm>
              <a:off x="5433481" y="2142623"/>
              <a:ext cx="2095536" cy="1040078"/>
              <a:chOff x="5177426" y="2074839"/>
              <a:chExt cx="2319137" cy="1069315"/>
            </a:xfrm>
          </p:grpSpPr>
          <p:sp>
            <p:nvSpPr>
              <p:cNvPr id="37" name="Rounded Rectangle 36">
                <a:extLst>
                  <a:ext uri="{FF2B5EF4-FFF2-40B4-BE49-F238E27FC236}">
                    <a16:creationId xmlns:a16="http://schemas.microsoft.com/office/drawing/2014/main" id="{5ED7A2F8-9ED1-02E7-1405-803DA11B9552}"/>
                  </a:ext>
                </a:extLst>
              </p:cNvPr>
              <p:cNvSpPr/>
              <p:nvPr/>
            </p:nvSpPr>
            <p:spPr>
              <a:xfrm>
                <a:off x="5177426" y="2224776"/>
                <a:ext cx="432047" cy="769440"/>
              </a:xfrm>
              <a:prstGeom prst="round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BBDA02E0-01FE-A9F0-818F-38CBF5125D2F}"/>
                  </a:ext>
                </a:extLst>
              </p:cNvPr>
              <p:cNvSpPr/>
              <p:nvPr/>
            </p:nvSpPr>
            <p:spPr>
              <a:xfrm>
                <a:off x="5802161" y="2421302"/>
                <a:ext cx="432047" cy="376388"/>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5256D3C-9D88-BE72-7CAF-8CEE4725A5C1}"/>
                  </a:ext>
                </a:extLst>
              </p:cNvPr>
              <p:cNvSpPr/>
              <p:nvPr/>
            </p:nvSpPr>
            <p:spPr>
              <a:xfrm>
                <a:off x="6454372" y="2433504"/>
                <a:ext cx="381740" cy="351985"/>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2181CFD4-6E98-75D5-B238-6FCA240B073C}"/>
                  </a:ext>
                </a:extLst>
              </p:cNvPr>
              <p:cNvGrpSpPr/>
              <p:nvPr/>
            </p:nvGrpSpPr>
            <p:grpSpPr>
              <a:xfrm>
                <a:off x="7061345" y="2074839"/>
                <a:ext cx="435218" cy="1069315"/>
                <a:chOff x="7159668" y="2035510"/>
                <a:chExt cx="435218" cy="1069315"/>
              </a:xfrm>
            </p:grpSpPr>
            <p:sp>
              <p:nvSpPr>
                <p:cNvPr id="42" name="Rounded Rectangle 41">
                  <a:extLst>
                    <a:ext uri="{FF2B5EF4-FFF2-40B4-BE49-F238E27FC236}">
                      <a16:creationId xmlns:a16="http://schemas.microsoft.com/office/drawing/2014/main" id="{16F94F30-24B3-3D38-AAB0-F0878C956FBE}"/>
                    </a:ext>
                  </a:extLst>
                </p:cNvPr>
                <p:cNvSpPr/>
                <p:nvPr/>
              </p:nvSpPr>
              <p:spPr>
                <a:xfrm>
                  <a:off x="7159668" y="2035510"/>
                  <a:ext cx="432047" cy="376388"/>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0A820EF1-4DF2-A516-C45B-3C25F16017A6}"/>
                    </a:ext>
                  </a:extLst>
                </p:cNvPr>
                <p:cNvSpPr/>
                <p:nvPr/>
              </p:nvSpPr>
              <p:spPr>
                <a:xfrm>
                  <a:off x="7162839" y="2728437"/>
                  <a:ext cx="432047" cy="376388"/>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29" name="Straight Connector 28">
              <a:extLst>
                <a:ext uri="{FF2B5EF4-FFF2-40B4-BE49-F238E27FC236}">
                  <a16:creationId xmlns:a16="http://schemas.microsoft.com/office/drawing/2014/main" id="{7EAFA6BB-756C-5D50-1935-4BB0DC615D15}"/>
                </a:ext>
              </a:extLst>
            </p:cNvPr>
            <p:cNvCxnSpPr>
              <a:cxnSpLocks/>
              <a:stCxn id="37" idx="3"/>
              <a:endCxn id="39" idx="1"/>
            </p:cNvCxnSpPr>
            <p:nvPr/>
          </p:nvCxnSpPr>
          <p:spPr>
            <a:xfrm>
              <a:off x="5823872" y="2662661"/>
              <a:ext cx="174110" cy="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79BCEC3-1236-DF08-850C-5B8464E7A20B}"/>
                </a:ext>
              </a:extLst>
            </p:cNvPr>
            <p:cNvCxnSpPr>
              <a:cxnSpLocks/>
              <a:stCxn id="39" idx="3"/>
              <a:endCxn id="40" idx="2"/>
            </p:cNvCxnSpPr>
            <p:nvPr/>
          </p:nvCxnSpPr>
          <p:spPr>
            <a:xfrm>
              <a:off x="6388373" y="2662662"/>
              <a:ext cx="19893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DD8D45F-1D5C-13C2-6189-F35D5AB51474}"/>
                </a:ext>
              </a:extLst>
            </p:cNvPr>
            <p:cNvCxnSpPr>
              <a:cxnSpLocks/>
              <a:endCxn id="40" idx="0"/>
            </p:cNvCxnSpPr>
            <p:nvPr/>
          </p:nvCxnSpPr>
          <p:spPr>
            <a:xfrm>
              <a:off x="6759776" y="2325671"/>
              <a:ext cx="0" cy="16581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08668FD-D899-24A4-1CC4-BCB40C14DDEE}"/>
                </a:ext>
              </a:extLst>
            </p:cNvPr>
            <p:cNvCxnSpPr>
              <a:cxnSpLocks/>
              <a:endCxn id="40" idx="4"/>
            </p:cNvCxnSpPr>
            <p:nvPr/>
          </p:nvCxnSpPr>
          <p:spPr>
            <a:xfrm flipV="1">
              <a:off x="6759776" y="2833842"/>
              <a:ext cx="0" cy="16581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B53A28F-47B7-2CB6-25F0-5FB80560CB2D}"/>
                </a:ext>
              </a:extLst>
            </p:cNvPr>
            <p:cNvCxnSpPr>
              <a:cxnSpLocks/>
              <a:stCxn id="43" idx="1"/>
            </p:cNvCxnSpPr>
            <p:nvPr/>
          </p:nvCxnSpPr>
          <p:spPr>
            <a:xfrm flipH="1">
              <a:off x="6751470" y="2999653"/>
              <a:ext cx="38715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2BC436C-8CE4-AFC8-9CDD-515A66D87F1C}"/>
                </a:ext>
              </a:extLst>
            </p:cNvPr>
            <p:cNvCxnSpPr>
              <a:cxnSpLocks/>
              <a:stCxn id="42" idx="1"/>
            </p:cNvCxnSpPr>
            <p:nvPr/>
          </p:nvCxnSpPr>
          <p:spPr>
            <a:xfrm flipH="1" flipV="1">
              <a:off x="6759776" y="2325670"/>
              <a:ext cx="375985" cy="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D0B71E2-5390-7789-108B-2CEB3E2F7506}"/>
                </a:ext>
              </a:extLst>
            </p:cNvPr>
            <p:cNvSpPr txBox="1"/>
            <p:nvPr/>
          </p:nvSpPr>
          <p:spPr>
            <a:xfrm>
              <a:off x="7486749" y="2149978"/>
              <a:ext cx="247184" cy="369332"/>
            </a:xfrm>
            <a:prstGeom prst="rect">
              <a:avLst/>
            </a:prstGeom>
            <a:noFill/>
          </p:spPr>
          <p:txBody>
            <a:bodyPr wrap="none" rtlCol="0">
              <a:spAutoFit/>
            </a:bodyPr>
            <a:lstStyle/>
            <a:p>
              <a:pPr algn="l"/>
              <a:r>
                <a:rPr lang="en-US" dirty="0">
                  <a:solidFill>
                    <a:schemeClr val="tx1">
                      <a:lumMod val="75000"/>
                      <a:lumOff val="25000"/>
                    </a:schemeClr>
                  </a:solidFill>
                  <a:latin typeface="Roboto" panose="02000000000000000000" pitchFamily="2" charset="0"/>
                  <a:ea typeface="Roboto" panose="02000000000000000000" pitchFamily="2" charset="0"/>
                </a:rPr>
                <a:t>I</a:t>
              </a:r>
            </a:p>
          </p:txBody>
        </p:sp>
        <p:sp>
          <p:nvSpPr>
            <p:cNvPr id="36" name="TextBox 35">
              <a:extLst>
                <a:ext uri="{FF2B5EF4-FFF2-40B4-BE49-F238E27FC236}">
                  <a16:creationId xmlns:a16="http://schemas.microsoft.com/office/drawing/2014/main" id="{78670085-4DCB-60E6-91A3-29BE4D12CE52}"/>
                </a:ext>
              </a:extLst>
            </p:cNvPr>
            <p:cNvSpPr txBox="1"/>
            <p:nvPr/>
          </p:nvSpPr>
          <p:spPr>
            <a:xfrm>
              <a:off x="7463807" y="2845710"/>
              <a:ext cx="343364" cy="369332"/>
            </a:xfrm>
            <a:prstGeom prst="rect">
              <a:avLst/>
            </a:prstGeom>
            <a:noFill/>
          </p:spPr>
          <p:txBody>
            <a:bodyPr wrap="none" rtlCol="0">
              <a:spAutoFit/>
            </a:bodyPr>
            <a:lstStyle/>
            <a:p>
              <a:pPr algn="l"/>
              <a:r>
                <a:rPr lang="en-US" dirty="0">
                  <a:solidFill>
                    <a:schemeClr val="tx1">
                      <a:lumMod val="75000"/>
                      <a:lumOff val="25000"/>
                    </a:schemeClr>
                  </a:solidFill>
                  <a:latin typeface="Roboto" panose="02000000000000000000" pitchFamily="2" charset="0"/>
                  <a:ea typeface="Roboto" panose="02000000000000000000" pitchFamily="2" charset="0"/>
                </a:rPr>
                <a:t>Q</a:t>
              </a:r>
            </a:p>
          </p:txBody>
        </p:sp>
      </p:grpSp>
      <p:pic>
        <p:nvPicPr>
          <p:cNvPr id="44" name="Picture 10" descr="Processor Icon Vector Art, Icons, and Graphics for Free Download">
            <a:extLst>
              <a:ext uri="{FF2B5EF4-FFF2-40B4-BE49-F238E27FC236}">
                <a16:creationId xmlns:a16="http://schemas.microsoft.com/office/drawing/2014/main" id="{65CA4292-26E9-962B-F9B6-1D4AB9D00D96}"/>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27618" t="14607" r="26133" b="17658"/>
          <a:stretch/>
        </p:blipFill>
        <p:spPr bwMode="auto">
          <a:xfrm>
            <a:off x="9893933" y="2504308"/>
            <a:ext cx="1222785" cy="1192040"/>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Straight Arrow Connector 44">
            <a:extLst>
              <a:ext uri="{FF2B5EF4-FFF2-40B4-BE49-F238E27FC236}">
                <a16:creationId xmlns:a16="http://schemas.microsoft.com/office/drawing/2014/main" id="{50D2737C-6FDD-8D07-9837-81338E3A8F11}"/>
              </a:ext>
            </a:extLst>
          </p:cNvPr>
          <p:cNvCxnSpPr>
            <a:cxnSpLocks/>
          </p:cNvCxnSpPr>
          <p:nvPr/>
        </p:nvCxnSpPr>
        <p:spPr>
          <a:xfrm>
            <a:off x="4163879" y="3165421"/>
            <a:ext cx="693856" cy="0"/>
          </a:xfrm>
          <a:prstGeom prst="straightConnector1">
            <a:avLst/>
          </a:prstGeom>
          <a:ln w="28575">
            <a:solidFill>
              <a:schemeClr val="tx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B1195E7-381A-F896-A348-79A1EC1C9A1D}"/>
              </a:ext>
            </a:extLst>
          </p:cNvPr>
          <p:cNvCxnSpPr>
            <a:cxnSpLocks/>
          </p:cNvCxnSpPr>
          <p:nvPr/>
        </p:nvCxnSpPr>
        <p:spPr>
          <a:xfrm>
            <a:off x="8440804" y="3138291"/>
            <a:ext cx="693856" cy="0"/>
          </a:xfrm>
          <a:prstGeom prst="straightConnector1">
            <a:avLst/>
          </a:prstGeom>
          <a:ln w="28575">
            <a:solidFill>
              <a:schemeClr val="tx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pic>
        <p:nvPicPr>
          <p:cNvPr id="2" name="Picture 2" descr="University of Maryland Primary logo">
            <a:extLst>
              <a:ext uri="{FF2B5EF4-FFF2-40B4-BE49-F238E27FC236}">
                <a16:creationId xmlns:a16="http://schemas.microsoft.com/office/drawing/2014/main" id="{67F534D3-2078-003C-1CFB-CF59C73D25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CoSMoS">
            <a:extLst>
              <a:ext uri="{FF2B5EF4-FFF2-40B4-BE49-F238E27FC236}">
                <a16:creationId xmlns:a16="http://schemas.microsoft.com/office/drawing/2014/main" id="{ADB0539C-FFDB-4D27-DB5B-87A7C1304F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D2C433C-3E5B-BC1B-B5F3-048307331560}"/>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Traditional approach</a:t>
            </a:r>
          </a:p>
        </p:txBody>
      </p:sp>
      <p:sp>
        <p:nvSpPr>
          <p:cNvPr id="7" name="TextBox 6">
            <a:extLst>
              <a:ext uri="{FF2B5EF4-FFF2-40B4-BE49-F238E27FC236}">
                <a16:creationId xmlns:a16="http://schemas.microsoft.com/office/drawing/2014/main" id="{A7A609E3-9182-8155-8651-016A588869BB}"/>
              </a:ext>
            </a:extLst>
          </p:cNvPr>
          <p:cNvSpPr txBox="1"/>
          <p:nvPr/>
        </p:nvSpPr>
        <p:spPr>
          <a:xfrm>
            <a:off x="1871552" y="2687505"/>
            <a:ext cx="385042" cy="461665"/>
          </a:xfrm>
          <a:prstGeom prst="rect">
            <a:avLst/>
          </a:prstGeom>
          <a:noFill/>
        </p:spPr>
        <p:txBody>
          <a:bodyPr wrap="none" rtlCol="0">
            <a:spAutoFit/>
          </a:bodyPr>
          <a:lstStyle/>
          <a:p>
            <a:pPr algn="ctr"/>
            <a:r>
              <a:rPr lang="en-US" sz="2400" i="1" dirty="0"/>
              <a:t>ɸ</a:t>
            </a:r>
          </a:p>
        </p:txBody>
      </p:sp>
    </p:spTree>
    <p:extLst>
      <p:ext uri="{BB962C8B-B14F-4D97-AF65-F5344CB8AC3E}">
        <p14:creationId xmlns:p14="http://schemas.microsoft.com/office/powerpoint/2010/main" val="1080907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c 4">
            <a:extLst>
              <a:ext uri="{FF2B5EF4-FFF2-40B4-BE49-F238E27FC236}">
                <a16:creationId xmlns:a16="http://schemas.microsoft.com/office/drawing/2014/main" id="{F2E75CEC-CF7E-FEAB-E7F6-91D588A97685}"/>
              </a:ext>
            </a:extLst>
          </p:cNvPr>
          <p:cNvSpPr>
            <a:spLocks noChangeAspect="1"/>
          </p:cNvSpPr>
          <p:nvPr/>
        </p:nvSpPr>
        <p:spPr>
          <a:xfrm rot="17245832">
            <a:off x="2256698" y="2547552"/>
            <a:ext cx="873049" cy="964395"/>
          </a:xfrm>
          <a:prstGeom prst="arc">
            <a:avLst>
              <a:gd name="adj1" fmla="val 14597037"/>
              <a:gd name="adj2" fmla="val 17223862"/>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25" name="Triangle 24">
            <a:extLst>
              <a:ext uri="{FF2B5EF4-FFF2-40B4-BE49-F238E27FC236}">
                <a16:creationId xmlns:a16="http://schemas.microsoft.com/office/drawing/2014/main" id="{8785F6D0-DDA3-65BD-A909-C1865E1DC7CD}"/>
              </a:ext>
            </a:extLst>
          </p:cNvPr>
          <p:cNvSpPr/>
          <p:nvPr/>
        </p:nvSpPr>
        <p:spPr>
          <a:xfrm rot="5400000">
            <a:off x="2909875" y="4074004"/>
            <a:ext cx="368420" cy="263947"/>
          </a:xfrm>
          <a:prstGeom prst="triangl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6" name="Straight Connector 25">
            <a:extLst>
              <a:ext uri="{FF2B5EF4-FFF2-40B4-BE49-F238E27FC236}">
                <a16:creationId xmlns:a16="http://schemas.microsoft.com/office/drawing/2014/main" id="{F1F9BAC1-935A-AF5D-4CD1-DDCFB23CBBF8}"/>
              </a:ext>
            </a:extLst>
          </p:cNvPr>
          <p:cNvCxnSpPr>
            <a:cxnSpLocks/>
            <a:stCxn id="25" idx="0"/>
          </p:cNvCxnSpPr>
          <p:nvPr/>
        </p:nvCxnSpPr>
        <p:spPr>
          <a:xfrm rot="16200000">
            <a:off x="3372029" y="4060008"/>
            <a:ext cx="0" cy="29194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riangle 22">
            <a:extLst>
              <a:ext uri="{FF2B5EF4-FFF2-40B4-BE49-F238E27FC236}">
                <a16:creationId xmlns:a16="http://schemas.microsoft.com/office/drawing/2014/main" id="{B74FE0C8-AFC0-11B7-1625-500C6F692963}"/>
              </a:ext>
            </a:extLst>
          </p:cNvPr>
          <p:cNvSpPr/>
          <p:nvPr/>
        </p:nvSpPr>
        <p:spPr>
          <a:xfrm rot="5400000">
            <a:off x="2909875" y="3000164"/>
            <a:ext cx="368420" cy="263947"/>
          </a:xfrm>
          <a:prstGeom prst="triangl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4" name="Straight Connector 23">
            <a:extLst>
              <a:ext uri="{FF2B5EF4-FFF2-40B4-BE49-F238E27FC236}">
                <a16:creationId xmlns:a16="http://schemas.microsoft.com/office/drawing/2014/main" id="{7F926060-5633-BEEC-F79D-F3949471EEEA}"/>
              </a:ext>
            </a:extLst>
          </p:cNvPr>
          <p:cNvCxnSpPr>
            <a:cxnSpLocks/>
            <a:stCxn id="23" idx="0"/>
          </p:cNvCxnSpPr>
          <p:nvPr/>
        </p:nvCxnSpPr>
        <p:spPr>
          <a:xfrm rot="16200000">
            <a:off x="3372029" y="2986168"/>
            <a:ext cx="0" cy="29194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riangle 20">
            <a:extLst>
              <a:ext uri="{FF2B5EF4-FFF2-40B4-BE49-F238E27FC236}">
                <a16:creationId xmlns:a16="http://schemas.microsoft.com/office/drawing/2014/main" id="{0F452B8A-4EA1-6621-FD92-F69CB83578AF}"/>
              </a:ext>
            </a:extLst>
          </p:cNvPr>
          <p:cNvSpPr/>
          <p:nvPr/>
        </p:nvSpPr>
        <p:spPr>
          <a:xfrm rot="5400000">
            <a:off x="2909875" y="3537083"/>
            <a:ext cx="368420" cy="263947"/>
          </a:xfrm>
          <a:prstGeom prst="triangl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2" name="Straight Connector 21">
            <a:extLst>
              <a:ext uri="{FF2B5EF4-FFF2-40B4-BE49-F238E27FC236}">
                <a16:creationId xmlns:a16="http://schemas.microsoft.com/office/drawing/2014/main" id="{326BA553-1DD5-4B65-9E5A-8DBB3130F3EA}"/>
              </a:ext>
            </a:extLst>
          </p:cNvPr>
          <p:cNvCxnSpPr>
            <a:cxnSpLocks/>
            <a:stCxn id="21" idx="0"/>
          </p:cNvCxnSpPr>
          <p:nvPr/>
        </p:nvCxnSpPr>
        <p:spPr>
          <a:xfrm rot="16200000">
            <a:off x="3372029" y="3523087"/>
            <a:ext cx="0" cy="29194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riangle 18">
            <a:extLst>
              <a:ext uri="{FF2B5EF4-FFF2-40B4-BE49-F238E27FC236}">
                <a16:creationId xmlns:a16="http://schemas.microsoft.com/office/drawing/2014/main" id="{2B03ABC2-96F9-0DC4-28E3-2A1372D2CDEE}"/>
              </a:ext>
            </a:extLst>
          </p:cNvPr>
          <p:cNvSpPr/>
          <p:nvPr/>
        </p:nvSpPr>
        <p:spPr>
          <a:xfrm rot="5400000">
            <a:off x="2909875" y="2463244"/>
            <a:ext cx="368420" cy="263947"/>
          </a:xfrm>
          <a:prstGeom prst="triangl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0" name="Straight Connector 19">
            <a:extLst>
              <a:ext uri="{FF2B5EF4-FFF2-40B4-BE49-F238E27FC236}">
                <a16:creationId xmlns:a16="http://schemas.microsoft.com/office/drawing/2014/main" id="{1A173A2B-78E9-F076-BC22-68E10EF81A4C}"/>
              </a:ext>
            </a:extLst>
          </p:cNvPr>
          <p:cNvCxnSpPr>
            <a:cxnSpLocks/>
            <a:stCxn id="19" idx="0"/>
          </p:cNvCxnSpPr>
          <p:nvPr/>
        </p:nvCxnSpPr>
        <p:spPr>
          <a:xfrm rot="16200000">
            <a:off x="3372029" y="2449248"/>
            <a:ext cx="0" cy="29194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4504FB0-F411-C5E5-BC6E-7F2098A5F148}"/>
              </a:ext>
            </a:extLst>
          </p:cNvPr>
          <p:cNvCxnSpPr>
            <a:cxnSpLocks/>
          </p:cNvCxnSpPr>
          <p:nvPr/>
        </p:nvCxnSpPr>
        <p:spPr>
          <a:xfrm flipH="1">
            <a:off x="2210346" y="3113162"/>
            <a:ext cx="751764" cy="0"/>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EDA5EEF-46A8-CF1A-F43B-6D62BB2D0323}"/>
              </a:ext>
            </a:extLst>
          </p:cNvPr>
          <p:cNvCxnSpPr>
            <a:cxnSpLocks/>
          </p:cNvCxnSpPr>
          <p:nvPr/>
        </p:nvCxnSpPr>
        <p:spPr>
          <a:xfrm rot="16200000" flipV="1">
            <a:off x="2016325" y="1626712"/>
            <a:ext cx="683094" cy="1208464"/>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0BD2812-52F2-41E0-C4BD-58CDFCF53B2F}"/>
              </a:ext>
            </a:extLst>
          </p:cNvPr>
          <p:cNvCxnSpPr>
            <a:cxnSpLocks/>
          </p:cNvCxnSpPr>
          <p:nvPr/>
        </p:nvCxnSpPr>
        <p:spPr>
          <a:xfrm rot="16200000" flipV="1">
            <a:off x="2016325" y="2171205"/>
            <a:ext cx="683094" cy="1208464"/>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C9203D1-8DEC-97E0-8B51-D34FA1BFF881}"/>
              </a:ext>
            </a:extLst>
          </p:cNvPr>
          <p:cNvCxnSpPr>
            <a:cxnSpLocks/>
          </p:cNvCxnSpPr>
          <p:nvPr/>
        </p:nvCxnSpPr>
        <p:spPr>
          <a:xfrm rot="16200000" flipV="1">
            <a:off x="2016325" y="2715700"/>
            <a:ext cx="683094" cy="1208464"/>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40F4793-A855-E47F-B238-07103CFE06B7}"/>
              </a:ext>
            </a:extLst>
          </p:cNvPr>
          <p:cNvCxnSpPr>
            <a:cxnSpLocks/>
          </p:cNvCxnSpPr>
          <p:nvPr/>
        </p:nvCxnSpPr>
        <p:spPr>
          <a:xfrm rot="16200000" flipV="1">
            <a:off x="2016325" y="3260197"/>
            <a:ext cx="683094" cy="1208464"/>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5" name="Arc 14">
            <a:extLst>
              <a:ext uri="{FF2B5EF4-FFF2-40B4-BE49-F238E27FC236}">
                <a16:creationId xmlns:a16="http://schemas.microsoft.com/office/drawing/2014/main" id="{C76B580C-C793-40B0-7042-01979FD3B096}"/>
              </a:ext>
            </a:extLst>
          </p:cNvPr>
          <p:cNvSpPr>
            <a:spLocks noChangeAspect="1"/>
          </p:cNvSpPr>
          <p:nvPr/>
        </p:nvSpPr>
        <p:spPr>
          <a:xfrm rot="16200000">
            <a:off x="2630654" y="3995435"/>
            <a:ext cx="558136" cy="451101"/>
          </a:xfrm>
          <a:prstGeom prst="arc">
            <a:avLst>
              <a:gd name="adj1" fmla="val 10535257"/>
              <a:gd name="adj2" fmla="val 315200"/>
            </a:avLst>
          </a:prstGeom>
          <a:noFill/>
          <a:ln w="25400">
            <a:solidFill>
              <a:schemeClr val="accent1"/>
            </a:solidFill>
            <a:extLst>
              <a:ext uri="{C807C97D-BFC1-408E-A445-0C87EB9F89A2}">
                <ask:lineSketchStyleProps xmlns:ask="http://schemas.microsoft.com/office/drawing/2018/sketchyshapes" sd="1219033472">
                  <a:custGeom>
                    <a:avLst/>
                    <a:gdLst>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 name="connsiteX4" fmla="*/ 153889 w 307777"/>
                      <a:gd name="connsiteY4" fmla="*/ 318285 h 636570"/>
                      <a:gd name="connsiteX5" fmla="*/ 107 w 307777"/>
                      <a:gd name="connsiteY5" fmla="*/ 330151 h 636570"/>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Lst>
                    <a:ahLst/>
                    <a:cxnLst>
                      <a:cxn ang="0">
                        <a:pos x="connsiteX0" y="connsiteY0"/>
                      </a:cxn>
                      <a:cxn ang="0">
                        <a:pos x="connsiteX1" y="connsiteY1"/>
                      </a:cxn>
                      <a:cxn ang="0">
                        <a:pos x="connsiteX2" y="connsiteY2"/>
                      </a:cxn>
                      <a:cxn ang="0">
                        <a:pos x="connsiteX3" y="connsiteY3"/>
                      </a:cxn>
                    </a:cxnLst>
                    <a:rect l="l" t="t" r="r" b="b"/>
                    <a:pathLst>
                      <a:path w="307777" h="636570" stroke="0" extrusionOk="0">
                        <a:moveTo>
                          <a:pt x="107" y="330151"/>
                        </a:moveTo>
                        <a:cubicBezTo>
                          <a:pt x="-10232" y="248415"/>
                          <a:pt x="5912" y="181020"/>
                          <a:pt x="33642" y="119659"/>
                        </a:cubicBezTo>
                        <a:cubicBezTo>
                          <a:pt x="105463" y="-39504"/>
                          <a:pt x="184747" y="-38608"/>
                          <a:pt x="275654" y="123657"/>
                        </a:cubicBezTo>
                        <a:cubicBezTo>
                          <a:pt x="284278" y="196550"/>
                          <a:pt x="307568" y="266462"/>
                          <a:pt x="307626" y="332420"/>
                        </a:cubicBezTo>
                        <a:cubicBezTo>
                          <a:pt x="239084" y="336669"/>
                          <a:pt x="229257" y="307096"/>
                          <a:pt x="153889" y="318285"/>
                        </a:cubicBezTo>
                        <a:cubicBezTo>
                          <a:pt x="97489" y="324622"/>
                          <a:pt x="60520" y="313607"/>
                          <a:pt x="107" y="330151"/>
                        </a:cubicBezTo>
                        <a:close/>
                      </a:path>
                      <a:path w="307777" h="636570" fill="none" extrusionOk="0">
                        <a:moveTo>
                          <a:pt x="107" y="330151"/>
                        </a:moveTo>
                        <a:cubicBezTo>
                          <a:pt x="-7469" y="259782"/>
                          <a:pt x="9179" y="165382"/>
                          <a:pt x="33642" y="119659"/>
                        </a:cubicBezTo>
                        <a:cubicBezTo>
                          <a:pt x="89832" y="-33117"/>
                          <a:pt x="221660" y="-35645"/>
                          <a:pt x="275654" y="123657"/>
                        </a:cubicBezTo>
                        <a:cubicBezTo>
                          <a:pt x="317830" y="188022"/>
                          <a:pt x="298156" y="255408"/>
                          <a:pt x="307626" y="33242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dirty="0"/>
          </a:p>
        </p:txBody>
      </p:sp>
      <p:sp>
        <p:nvSpPr>
          <p:cNvPr id="16" name="Arc 15">
            <a:extLst>
              <a:ext uri="{FF2B5EF4-FFF2-40B4-BE49-F238E27FC236}">
                <a16:creationId xmlns:a16="http://schemas.microsoft.com/office/drawing/2014/main" id="{F9519F68-431E-E78B-E1BB-99412855FA56}"/>
              </a:ext>
            </a:extLst>
          </p:cNvPr>
          <p:cNvSpPr>
            <a:spLocks noChangeAspect="1"/>
          </p:cNvSpPr>
          <p:nvPr/>
        </p:nvSpPr>
        <p:spPr>
          <a:xfrm rot="16200000">
            <a:off x="2630654" y="2367078"/>
            <a:ext cx="558136" cy="451101"/>
          </a:xfrm>
          <a:prstGeom prst="arc">
            <a:avLst>
              <a:gd name="adj1" fmla="val 10535257"/>
              <a:gd name="adj2" fmla="val 315200"/>
            </a:avLst>
          </a:prstGeom>
          <a:noFill/>
          <a:ln w="25400">
            <a:solidFill>
              <a:schemeClr val="accent1"/>
            </a:solidFill>
            <a:extLst>
              <a:ext uri="{C807C97D-BFC1-408E-A445-0C87EB9F89A2}">
                <ask:lineSketchStyleProps xmlns:ask="http://schemas.microsoft.com/office/drawing/2018/sketchyshapes" sd="1219033472">
                  <a:custGeom>
                    <a:avLst/>
                    <a:gdLst>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 name="connsiteX4" fmla="*/ 153889 w 307777"/>
                      <a:gd name="connsiteY4" fmla="*/ 318285 h 636570"/>
                      <a:gd name="connsiteX5" fmla="*/ 107 w 307777"/>
                      <a:gd name="connsiteY5" fmla="*/ 330151 h 636570"/>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Lst>
                    <a:ahLst/>
                    <a:cxnLst>
                      <a:cxn ang="0">
                        <a:pos x="connsiteX0" y="connsiteY0"/>
                      </a:cxn>
                      <a:cxn ang="0">
                        <a:pos x="connsiteX1" y="connsiteY1"/>
                      </a:cxn>
                      <a:cxn ang="0">
                        <a:pos x="connsiteX2" y="connsiteY2"/>
                      </a:cxn>
                      <a:cxn ang="0">
                        <a:pos x="connsiteX3" y="connsiteY3"/>
                      </a:cxn>
                    </a:cxnLst>
                    <a:rect l="l" t="t" r="r" b="b"/>
                    <a:pathLst>
                      <a:path w="307777" h="636570" stroke="0" extrusionOk="0">
                        <a:moveTo>
                          <a:pt x="107" y="330151"/>
                        </a:moveTo>
                        <a:cubicBezTo>
                          <a:pt x="-10232" y="248415"/>
                          <a:pt x="5912" y="181020"/>
                          <a:pt x="33642" y="119659"/>
                        </a:cubicBezTo>
                        <a:cubicBezTo>
                          <a:pt x="105463" y="-39504"/>
                          <a:pt x="184747" y="-38608"/>
                          <a:pt x="275654" y="123657"/>
                        </a:cubicBezTo>
                        <a:cubicBezTo>
                          <a:pt x="284278" y="196550"/>
                          <a:pt x="307568" y="266462"/>
                          <a:pt x="307626" y="332420"/>
                        </a:cubicBezTo>
                        <a:cubicBezTo>
                          <a:pt x="239084" y="336669"/>
                          <a:pt x="229257" y="307096"/>
                          <a:pt x="153889" y="318285"/>
                        </a:cubicBezTo>
                        <a:cubicBezTo>
                          <a:pt x="97489" y="324622"/>
                          <a:pt x="60520" y="313607"/>
                          <a:pt x="107" y="330151"/>
                        </a:cubicBezTo>
                        <a:close/>
                      </a:path>
                      <a:path w="307777" h="636570" fill="none" extrusionOk="0">
                        <a:moveTo>
                          <a:pt x="107" y="330151"/>
                        </a:moveTo>
                        <a:cubicBezTo>
                          <a:pt x="-7469" y="259782"/>
                          <a:pt x="9179" y="165382"/>
                          <a:pt x="33642" y="119659"/>
                        </a:cubicBezTo>
                        <a:cubicBezTo>
                          <a:pt x="89832" y="-33117"/>
                          <a:pt x="221660" y="-35645"/>
                          <a:pt x="275654" y="123657"/>
                        </a:cubicBezTo>
                        <a:cubicBezTo>
                          <a:pt x="317830" y="188022"/>
                          <a:pt x="298156" y="255408"/>
                          <a:pt x="307626" y="33242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17" name="Arc 16">
            <a:extLst>
              <a:ext uri="{FF2B5EF4-FFF2-40B4-BE49-F238E27FC236}">
                <a16:creationId xmlns:a16="http://schemas.microsoft.com/office/drawing/2014/main" id="{8437690B-7495-0A64-37D1-2167C962AFF4}"/>
              </a:ext>
            </a:extLst>
          </p:cNvPr>
          <p:cNvSpPr>
            <a:spLocks noChangeAspect="1"/>
          </p:cNvSpPr>
          <p:nvPr/>
        </p:nvSpPr>
        <p:spPr>
          <a:xfrm rot="16200000">
            <a:off x="2630654" y="2909865"/>
            <a:ext cx="558136" cy="451101"/>
          </a:xfrm>
          <a:prstGeom prst="arc">
            <a:avLst>
              <a:gd name="adj1" fmla="val 10535257"/>
              <a:gd name="adj2" fmla="val 315200"/>
            </a:avLst>
          </a:prstGeom>
          <a:noFill/>
          <a:ln w="25400">
            <a:solidFill>
              <a:schemeClr val="accent1"/>
            </a:solidFill>
            <a:extLst>
              <a:ext uri="{C807C97D-BFC1-408E-A445-0C87EB9F89A2}">
                <ask:lineSketchStyleProps xmlns:ask="http://schemas.microsoft.com/office/drawing/2018/sketchyshapes" sd="1219033472">
                  <a:custGeom>
                    <a:avLst/>
                    <a:gdLst>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 name="connsiteX4" fmla="*/ 153889 w 307777"/>
                      <a:gd name="connsiteY4" fmla="*/ 318285 h 636570"/>
                      <a:gd name="connsiteX5" fmla="*/ 107 w 307777"/>
                      <a:gd name="connsiteY5" fmla="*/ 330151 h 636570"/>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Lst>
                    <a:ahLst/>
                    <a:cxnLst>
                      <a:cxn ang="0">
                        <a:pos x="connsiteX0" y="connsiteY0"/>
                      </a:cxn>
                      <a:cxn ang="0">
                        <a:pos x="connsiteX1" y="connsiteY1"/>
                      </a:cxn>
                      <a:cxn ang="0">
                        <a:pos x="connsiteX2" y="connsiteY2"/>
                      </a:cxn>
                      <a:cxn ang="0">
                        <a:pos x="connsiteX3" y="connsiteY3"/>
                      </a:cxn>
                    </a:cxnLst>
                    <a:rect l="l" t="t" r="r" b="b"/>
                    <a:pathLst>
                      <a:path w="307777" h="636570" stroke="0" extrusionOk="0">
                        <a:moveTo>
                          <a:pt x="107" y="330151"/>
                        </a:moveTo>
                        <a:cubicBezTo>
                          <a:pt x="-10232" y="248415"/>
                          <a:pt x="5912" y="181020"/>
                          <a:pt x="33642" y="119659"/>
                        </a:cubicBezTo>
                        <a:cubicBezTo>
                          <a:pt x="105463" y="-39504"/>
                          <a:pt x="184747" y="-38608"/>
                          <a:pt x="275654" y="123657"/>
                        </a:cubicBezTo>
                        <a:cubicBezTo>
                          <a:pt x="284278" y="196550"/>
                          <a:pt x="307568" y="266462"/>
                          <a:pt x="307626" y="332420"/>
                        </a:cubicBezTo>
                        <a:cubicBezTo>
                          <a:pt x="239084" y="336669"/>
                          <a:pt x="229257" y="307096"/>
                          <a:pt x="153889" y="318285"/>
                        </a:cubicBezTo>
                        <a:cubicBezTo>
                          <a:pt x="97489" y="324622"/>
                          <a:pt x="60520" y="313607"/>
                          <a:pt x="107" y="330151"/>
                        </a:cubicBezTo>
                        <a:close/>
                      </a:path>
                      <a:path w="307777" h="636570" fill="none" extrusionOk="0">
                        <a:moveTo>
                          <a:pt x="107" y="330151"/>
                        </a:moveTo>
                        <a:cubicBezTo>
                          <a:pt x="-7469" y="259782"/>
                          <a:pt x="9179" y="165382"/>
                          <a:pt x="33642" y="119659"/>
                        </a:cubicBezTo>
                        <a:cubicBezTo>
                          <a:pt x="89832" y="-33117"/>
                          <a:pt x="221660" y="-35645"/>
                          <a:pt x="275654" y="123657"/>
                        </a:cubicBezTo>
                        <a:cubicBezTo>
                          <a:pt x="317830" y="188022"/>
                          <a:pt x="298156" y="255408"/>
                          <a:pt x="307626" y="33242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dirty="0"/>
          </a:p>
        </p:txBody>
      </p:sp>
      <p:sp>
        <p:nvSpPr>
          <p:cNvPr id="18" name="Arc 17">
            <a:extLst>
              <a:ext uri="{FF2B5EF4-FFF2-40B4-BE49-F238E27FC236}">
                <a16:creationId xmlns:a16="http://schemas.microsoft.com/office/drawing/2014/main" id="{4A4F9247-37A0-666E-089E-98B07BD99175}"/>
              </a:ext>
            </a:extLst>
          </p:cNvPr>
          <p:cNvSpPr>
            <a:spLocks noChangeAspect="1"/>
          </p:cNvSpPr>
          <p:nvPr/>
        </p:nvSpPr>
        <p:spPr>
          <a:xfrm rot="16200000">
            <a:off x="2630654" y="3452649"/>
            <a:ext cx="558136" cy="451101"/>
          </a:xfrm>
          <a:prstGeom prst="arc">
            <a:avLst>
              <a:gd name="adj1" fmla="val 10535257"/>
              <a:gd name="adj2" fmla="val 315200"/>
            </a:avLst>
          </a:prstGeom>
          <a:noFill/>
          <a:ln w="25400">
            <a:solidFill>
              <a:schemeClr val="accent1"/>
            </a:solidFill>
            <a:extLst>
              <a:ext uri="{C807C97D-BFC1-408E-A445-0C87EB9F89A2}">
                <ask:lineSketchStyleProps xmlns:ask="http://schemas.microsoft.com/office/drawing/2018/sketchyshapes" sd="1219033472">
                  <a:custGeom>
                    <a:avLst/>
                    <a:gdLst>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 name="connsiteX4" fmla="*/ 153889 w 307777"/>
                      <a:gd name="connsiteY4" fmla="*/ 318285 h 636570"/>
                      <a:gd name="connsiteX5" fmla="*/ 107 w 307777"/>
                      <a:gd name="connsiteY5" fmla="*/ 330151 h 636570"/>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Lst>
                    <a:ahLst/>
                    <a:cxnLst>
                      <a:cxn ang="0">
                        <a:pos x="connsiteX0" y="connsiteY0"/>
                      </a:cxn>
                      <a:cxn ang="0">
                        <a:pos x="connsiteX1" y="connsiteY1"/>
                      </a:cxn>
                      <a:cxn ang="0">
                        <a:pos x="connsiteX2" y="connsiteY2"/>
                      </a:cxn>
                      <a:cxn ang="0">
                        <a:pos x="connsiteX3" y="connsiteY3"/>
                      </a:cxn>
                    </a:cxnLst>
                    <a:rect l="l" t="t" r="r" b="b"/>
                    <a:pathLst>
                      <a:path w="307777" h="636570" stroke="0" extrusionOk="0">
                        <a:moveTo>
                          <a:pt x="107" y="330151"/>
                        </a:moveTo>
                        <a:cubicBezTo>
                          <a:pt x="-10232" y="248415"/>
                          <a:pt x="5912" y="181020"/>
                          <a:pt x="33642" y="119659"/>
                        </a:cubicBezTo>
                        <a:cubicBezTo>
                          <a:pt x="105463" y="-39504"/>
                          <a:pt x="184747" y="-38608"/>
                          <a:pt x="275654" y="123657"/>
                        </a:cubicBezTo>
                        <a:cubicBezTo>
                          <a:pt x="284278" y="196550"/>
                          <a:pt x="307568" y="266462"/>
                          <a:pt x="307626" y="332420"/>
                        </a:cubicBezTo>
                        <a:cubicBezTo>
                          <a:pt x="239084" y="336669"/>
                          <a:pt x="229257" y="307096"/>
                          <a:pt x="153889" y="318285"/>
                        </a:cubicBezTo>
                        <a:cubicBezTo>
                          <a:pt x="97489" y="324622"/>
                          <a:pt x="60520" y="313607"/>
                          <a:pt x="107" y="330151"/>
                        </a:cubicBezTo>
                        <a:close/>
                      </a:path>
                      <a:path w="307777" h="636570" fill="none" extrusionOk="0">
                        <a:moveTo>
                          <a:pt x="107" y="330151"/>
                        </a:moveTo>
                        <a:cubicBezTo>
                          <a:pt x="-7469" y="259782"/>
                          <a:pt x="9179" y="165382"/>
                          <a:pt x="33642" y="119659"/>
                        </a:cubicBezTo>
                        <a:cubicBezTo>
                          <a:pt x="89832" y="-33117"/>
                          <a:pt x="221660" y="-35645"/>
                          <a:pt x="275654" y="123657"/>
                        </a:cubicBezTo>
                        <a:cubicBezTo>
                          <a:pt x="317830" y="188022"/>
                          <a:pt x="298156" y="255408"/>
                          <a:pt x="307626" y="33242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nvGrpSpPr>
          <p:cNvPr id="27" name="Group 26">
            <a:extLst>
              <a:ext uri="{FF2B5EF4-FFF2-40B4-BE49-F238E27FC236}">
                <a16:creationId xmlns:a16="http://schemas.microsoft.com/office/drawing/2014/main" id="{D090EF73-7B7F-5847-9050-8EAD39073668}"/>
              </a:ext>
            </a:extLst>
          </p:cNvPr>
          <p:cNvGrpSpPr/>
          <p:nvPr/>
        </p:nvGrpSpPr>
        <p:grpSpPr>
          <a:xfrm>
            <a:off x="5599614" y="2653867"/>
            <a:ext cx="2373690" cy="1072419"/>
            <a:chOff x="5433481" y="2142623"/>
            <a:chExt cx="2373690" cy="1072419"/>
          </a:xfrm>
        </p:grpSpPr>
        <p:grpSp>
          <p:nvGrpSpPr>
            <p:cNvPr id="28" name="Group 27">
              <a:extLst>
                <a:ext uri="{FF2B5EF4-FFF2-40B4-BE49-F238E27FC236}">
                  <a16:creationId xmlns:a16="http://schemas.microsoft.com/office/drawing/2014/main" id="{474EF0A5-FA39-78F4-8686-608355EF064D}"/>
                </a:ext>
              </a:extLst>
            </p:cNvPr>
            <p:cNvGrpSpPr/>
            <p:nvPr/>
          </p:nvGrpSpPr>
          <p:grpSpPr>
            <a:xfrm>
              <a:off x="5433481" y="2142623"/>
              <a:ext cx="2095536" cy="1040078"/>
              <a:chOff x="5177426" y="2074839"/>
              <a:chExt cx="2319137" cy="1069315"/>
            </a:xfrm>
          </p:grpSpPr>
          <p:sp>
            <p:nvSpPr>
              <p:cNvPr id="37" name="Rounded Rectangle 36">
                <a:extLst>
                  <a:ext uri="{FF2B5EF4-FFF2-40B4-BE49-F238E27FC236}">
                    <a16:creationId xmlns:a16="http://schemas.microsoft.com/office/drawing/2014/main" id="{5ED7A2F8-9ED1-02E7-1405-803DA11B9552}"/>
                  </a:ext>
                </a:extLst>
              </p:cNvPr>
              <p:cNvSpPr/>
              <p:nvPr/>
            </p:nvSpPr>
            <p:spPr>
              <a:xfrm>
                <a:off x="5177426" y="2224776"/>
                <a:ext cx="432047" cy="769440"/>
              </a:xfrm>
              <a:prstGeom prst="round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BBDA02E0-01FE-A9F0-818F-38CBF5125D2F}"/>
                  </a:ext>
                </a:extLst>
              </p:cNvPr>
              <p:cNvSpPr/>
              <p:nvPr/>
            </p:nvSpPr>
            <p:spPr>
              <a:xfrm>
                <a:off x="5802161" y="2421302"/>
                <a:ext cx="432047" cy="376388"/>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5256D3C-9D88-BE72-7CAF-8CEE4725A5C1}"/>
                  </a:ext>
                </a:extLst>
              </p:cNvPr>
              <p:cNvSpPr/>
              <p:nvPr/>
            </p:nvSpPr>
            <p:spPr>
              <a:xfrm>
                <a:off x="6454372" y="2433504"/>
                <a:ext cx="381740" cy="351985"/>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2181CFD4-6E98-75D5-B238-6FCA240B073C}"/>
                  </a:ext>
                </a:extLst>
              </p:cNvPr>
              <p:cNvGrpSpPr/>
              <p:nvPr/>
            </p:nvGrpSpPr>
            <p:grpSpPr>
              <a:xfrm>
                <a:off x="7061345" y="2074839"/>
                <a:ext cx="435218" cy="1069315"/>
                <a:chOff x="7159668" y="2035510"/>
                <a:chExt cx="435218" cy="1069315"/>
              </a:xfrm>
            </p:grpSpPr>
            <p:sp>
              <p:nvSpPr>
                <p:cNvPr id="42" name="Rounded Rectangle 41">
                  <a:extLst>
                    <a:ext uri="{FF2B5EF4-FFF2-40B4-BE49-F238E27FC236}">
                      <a16:creationId xmlns:a16="http://schemas.microsoft.com/office/drawing/2014/main" id="{16F94F30-24B3-3D38-AAB0-F0878C956FBE}"/>
                    </a:ext>
                  </a:extLst>
                </p:cNvPr>
                <p:cNvSpPr/>
                <p:nvPr/>
              </p:nvSpPr>
              <p:spPr>
                <a:xfrm>
                  <a:off x="7159668" y="2035510"/>
                  <a:ext cx="432047" cy="376388"/>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0A820EF1-4DF2-A516-C45B-3C25F16017A6}"/>
                    </a:ext>
                  </a:extLst>
                </p:cNvPr>
                <p:cNvSpPr/>
                <p:nvPr/>
              </p:nvSpPr>
              <p:spPr>
                <a:xfrm>
                  <a:off x="7162839" y="2728437"/>
                  <a:ext cx="432047" cy="376388"/>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29" name="Straight Connector 28">
              <a:extLst>
                <a:ext uri="{FF2B5EF4-FFF2-40B4-BE49-F238E27FC236}">
                  <a16:creationId xmlns:a16="http://schemas.microsoft.com/office/drawing/2014/main" id="{7EAFA6BB-756C-5D50-1935-4BB0DC615D15}"/>
                </a:ext>
              </a:extLst>
            </p:cNvPr>
            <p:cNvCxnSpPr>
              <a:cxnSpLocks/>
              <a:stCxn id="37" idx="3"/>
              <a:endCxn id="39" idx="1"/>
            </p:cNvCxnSpPr>
            <p:nvPr/>
          </p:nvCxnSpPr>
          <p:spPr>
            <a:xfrm>
              <a:off x="5823872" y="2662661"/>
              <a:ext cx="174110" cy="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79BCEC3-1236-DF08-850C-5B8464E7A20B}"/>
                </a:ext>
              </a:extLst>
            </p:cNvPr>
            <p:cNvCxnSpPr>
              <a:cxnSpLocks/>
              <a:stCxn id="39" idx="3"/>
              <a:endCxn id="40" idx="2"/>
            </p:cNvCxnSpPr>
            <p:nvPr/>
          </p:nvCxnSpPr>
          <p:spPr>
            <a:xfrm>
              <a:off x="6388373" y="2662662"/>
              <a:ext cx="19893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DD8D45F-1D5C-13C2-6189-F35D5AB51474}"/>
                </a:ext>
              </a:extLst>
            </p:cNvPr>
            <p:cNvCxnSpPr>
              <a:cxnSpLocks/>
              <a:endCxn id="40" idx="0"/>
            </p:cNvCxnSpPr>
            <p:nvPr/>
          </p:nvCxnSpPr>
          <p:spPr>
            <a:xfrm>
              <a:off x="6759776" y="2325671"/>
              <a:ext cx="0" cy="16581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08668FD-D899-24A4-1CC4-BCB40C14DDEE}"/>
                </a:ext>
              </a:extLst>
            </p:cNvPr>
            <p:cNvCxnSpPr>
              <a:cxnSpLocks/>
              <a:endCxn id="40" idx="4"/>
            </p:cNvCxnSpPr>
            <p:nvPr/>
          </p:nvCxnSpPr>
          <p:spPr>
            <a:xfrm flipV="1">
              <a:off x="6759776" y="2833842"/>
              <a:ext cx="0" cy="16581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B53A28F-47B7-2CB6-25F0-5FB80560CB2D}"/>
                </a:ext>
              </a:extLst>
            </p:cNvPr>
            <p:cNvCxnSpPr>
              <a:cxnSpLocks/>
              <a:stCxn id="43" idx="1"/>
            </p:cNvCxnSpPr>
            <p:nvPr/>
          </p:nvCxnSpPr>
          <p:spPr>
            <a:xfrm flipH="1">
              <a:off x="6751470" y="2999653"/>
              <a:ext cx="38715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2BC436C-8CE4-AFC8-9CDD-515A66D87F1C}"/>
                </a:ext>
              </a:extLst>
            </p:cNvPr>
            <p:cNvCxnSpPr>
              <a:cxnSpLocks/>
              <a:stCxn id="42" idx="1"/>
            </p:cNvCxnSpPr>
            <p:nvPr/>
          </p:nvCxnSpPr>
          <p:spPr>
            <a:xfrm flipH="1" flipV="1">
              <a:off x="6759776" y="2325670"/>
              <a:ext cx="375985" cy="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D0B71E2-5390-7789-108B-2CEB3E2F7506}"/>
                </a:ext>
              </a:extLst>
            </p:cNvPr>
            <p:cNvSpPr txBox="1"/>
            <p:nvPr/>
          </p:nvSpPr>
          <p:spPr>
            <a:xfrm>
              <a:off x="7486749" y="2149978"/>
              <a:ext cx="247184" cy="369332"/>
            </a:xfrm>
            <a:prstGeom prst="rect">
              <a:avLst/>
            </a:prstGeom>
            <a:noFill/>
          </p:spPr>
          <p:txBody>
            <a:bodyPr wrap="none" rtlCol="0">
              <a:spAutoFit/>
            </a:bodyPr>
            <a:lstStyle/>
            <a:p>
              <a:pPr algn="l"/>
              <a:r>
                <a:rPr lang="en-US" dirty="0">
                  <a:solidFill>
                    <a:schemeClr val="tx1">
                      <a:lumMod val="75000"/>
                      <a:lumOff val="25000"/>
                    </a:schemeClr>
                  </a:solidFill>
                  <a:latin typeface="Roboto" panose="02000000000000000000" pitchFamily="2" charset="0"/>
                  <a:ea typeface="Roboto" panose="02000000000000000000" pitchFamily="2" charset="0"/>
                </a:rPr>
                <a:t>I</a:t>
              </a:r>
            </a:p>
          </p:txBody>
        </p:sp>
        <p:sp>
          <p:nvSpPr>
            <p:cNvPr id="36" name="TextBox 35">
              <a:extLst>
                <a:ext uri="{FF2B5EF4-FFF2-40B4-BE49-F238E27FC236}">
                  <a16:creationId xmlns:a16="http://schemas.microsoft.com/office/drawing/2014/main" id="{78670085-4DCB-60E6-91A3-29BE4D12CE52}"/>
                </a:ext>
              </a:extLst>
            </p:cNvPr>
            <p:cNvSpPr txBox="1"/>
            <p:nvPr/>
          </p:nvSpPr>
          <p:spPr>
            <a:xfrm>
              <a:off x="7463807" y="2845710"/>
              <a:ext cx="343364" cy="369332"/>
            </a:xfrm>
            <a:prstGeom prst="rect">
              <a:avLst/>
            </a:prstGeom>
            <a:noFill/>
          </p:spPr>
          <p:txBody>
            <a:bodyPr wrap="none" rtlCol="0">
              <a:spAutoFit/>
            </a:bodyPr>
            <a:lstStyle/>
            <a:p>
              <a:pPr algn="l"/>
              <a:r>
                <a:rPr lang="en-US" dirty="0">
                  <a:solidFill>
                    <a:schemeClr val="tx1">
                      <a:lumMod val="75000"/>
                      <a:lumOff val="25000"/>
                    </a:schemeClr>
                  </a:solidFill>
                  <a:latin typeface="Roboto" panose="02000000000000000000" pitchFamily="2" charset="0"/>
                  <a:ea typeface="Roboto" panose="02000000000000000000" pitchFamily="2" charset="0"/>
                </a:rPr>
                <a:t>Q</a:t>
              </a:r>
            </a:p>
          </p:txBody>
        </p:sp>
      </p:grpSp>
      <p:pic>
        <p:nvPicPr>
          <p:cNvPr id="44" name="Picture 10" descr="Processor Icon Vector Art, Icons, and Graphics for Free Download">
            <a:extLst>
              <a:ext uri="{FF2B5EF4-FFF2-40B4-BE49-F238E27FC236}">
                <a16:creationId xmlns:a16="http://schemas.microsoft.com/office/drawing/2014/main" id="{65CA4292-26E9-962B-F9B6-1D4AB9D00D96}"/>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27618" t="14607" r="26133" b="17658"/>
          <a:stretch/>
        </p:blipFill>
        <p:spPr bwMode="auto">
          <a:xfrm>
            <a:off x="9893933" y="2504308"/>
            <a:ext cx="1222785" cy="1192040"/>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Straight Arrow Connector 44">
            <a:extLst>
              <a:ext uri="{FF2B5EF4-FFF2-40B4-BE49-F238E27FC236}">
                <a16:creationId xmlns:a16="http://schemas.microsoft.com/office/drawing/2014/main" id="{50D2737C-6FDD-8D07-9837-81338E3A8F11}"/>
              </a:ext>
            </a:extLst>
          </p:cNvPr>
          <p:cNvCxnSpPr>
            <a:cxnSpLocks/>
          </p:cNvCxnSpPr>
          <p:nvPr/>
        </p:nvCxnSpPr>
        <p:spPr>
          <a:xfrm>
            <a:off x="4163879" y="3165421"/>
            <a:ext cx="693856" cy="0"/>
          </a:xfrm>
          <a:prstGeom prst="straightConnector1">
            <a:avLst/>
          </a:prstGeom>
          <a:ln w="28575">
            <a:solidFill>
              <a:schemeClr val="tx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B1195E7-381A-F896-A348-79A1EC1C9A1D}"/>
              </a:ext>
            </a:extLst>
          </p:cNvPr>
          <p:cNvCxnSpPr>
            <a:cxnSpLocks/>
          </p:cNvCxnSpPr>
          <p:nvPr/>
        </p:nvCxnSpPr>
        <p:spPr>
          <a:xfrm>
            <a:off x="8440804" y="3138291"/>
            <a:ext cx="693856" cy="0"/>
          </a:xfrm>
          <a:prstGeom prst="straightConnector1">
            <a:avLst/>
          </a:prstGeom>
          <a:ln w="28575">
            <a:solidFill>
              <a:schemeClr val="tx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764DC026-FD3F-7311-8FDE-C98E76EA8755}"/>
              </a:ext>
            </a:extLst>
          </p:cNvPr>
          <p:cNvSpPr txBox="1"/>
          <p:nvPr/>
        </p:nvSpPr>
        <p:spPr>
          <a:xfrm>
            <a:off x="1096082" y="4684265"/>
            <a:ext cx="3627280" cy="830997"/>
          </a:xfrm>
          <a:prstGeom prst="rect">
            <a:avLst/>
          </a:prstGeom>
          <a:noFill/>
        </p:spPr>
        <p:txBody>
          <a:bodyPr wrap="square" rtlCol="0">
            <a:spAutoFit/>
          </a:bodyPr>
          <a:lstStyle/>
          <a:p>
            <a:pPr algn="ctr"/>
            <a:r>
              <a:rPr lang="en-US" sz="2400" dirty="0">
                <a:solidFill>
                  <a:srgbClr val="C00000"/>
                </a:solidFill>
                <a:latin typeface="Roboto" panose="02000000000000000000" pitchFamily="2" charset="0"/>
                <a:ea typeface="Roboto" panose="02000000000000000000" pitchFamily="2" charset="0"/>
                <a:cs typeface="Futura Medium" panose="020B0602020204020303" pitchFamily="34" charset="-79"/>
              </a:rPr>
              <a:t>Large</a:t>
            </a:r>
            <a:r>
              <a:rPr lang="en-US" sz="24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 array of antennas for </a:t>
            </a:r>
            <a:r>
              <a:rPr lang="en-US" sz="2400" dirty="0">
                <a:solidFill>
                  <a:srgbClr val="C00000"/>
                </a:solidFill>
                <a:latin typeface="Roboto" panose="02000000000000000000" pitchFamily="2" charset="0"/>
                <a:ea typeface="Roboto" panose="02000000000000000000" pitchFamily="2" charset="0"/>
                <a:cs typeface="Futura Medium" panose="020B0602020204020303" pitchFamily="34" charset="-79"/>
              </a:rPr>
              <a:t>spatial </a:t>
            </a:r>
            <a:r>
              <a:rPr lang="en-US" sz="24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sampling</a:t>
            </a:r>
          </a:p>
        </p:txBody>
      </p:sp>
      <p:pic>
        <p:nvPicPr>
          <p:cNvPr id="2" name="Picture 2" descr="University of Maryland Primary logo">
            <a:extLst>
              <a:ext uri="{FF2B5EF4-FFF2-40B4-BE49-F238E27FC236}">
                <a16:creationId xmlns:a16="http://schemas.microsoft.com/office/drawing/2014/main" id="{67F534D3-2078-003C-1CFB-CF59C73D25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CoSMoS">
            <a:extLst>
              <a:ext uri="{FF2B5EF4-FFF2-40B4-BE49-F238E27FC236}">
                <a16:creationId xmlns:a16="http://schemas.microsoft.com/office/drawing/2014/main" id="{ADB0539C-FFDB-4D27-DB5B-87A7C1304F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D2C433C-3E5B-BC1B-B5F3-048307331560}"/>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Traditional approach</a:t>
            </a:r>
          </a:p>
        </p:txBody>
      </p:sp>
      <p:sp>
        <p:nvSpPr>
          <p:cNvPr id="7" name="TextBox 6">
            <a:extLst>
              <a:ext uri="{FF2B5EF4-FFF2-40B4-BE49-F238E27FC236}">
                <a16:creationId xmlns:a16="http://schemas.microsoft.com/office/drawing/2014/main" id="{0C7BC62A-D06E-759A-02C0-6D1486C6C970}"/>
              </a:ext>
            </a:extLst>
          </p:cNvPr>
          <p:cNvSpPr txBox="1"/>
          <p:nvPr/>
        </p:nvSpPr>
        <p:spPr>
          <a:xfrm>
            <a:off x="1871552" y="2687505"/>
            <a:ext cx="385042" cy="461665"/>
          </a:xfrm>
          <a:prstGeom prst="rect">
            <a:avLst/>
          </a:prstGeom>
          <a:noFill/>
        </p:spPr>
        <p:txBody>
          <a:bodyPr wrap="none" rtlCol="0">
            <a:spAutoFit/>
          </a:bodyPr>
          <a:lstStyle/>
          <a:p>
            <a:pPr algn="ctr"/>
            <a:r>
              <a:rPr lang="en-US" sz="2400" i="1" dirty="0"/>
              <a:t>ɸ</a:t>
            </a:r>
          </a:p>
        </p:txBody>
      </p:sp>
    </p:spTree>
    <p:extLst>
      <p:ext uri="{BB962C8B-B14F-4D97-AF65-F5344CB8AC3E}">
        <p14:creationId xmlns:p14="http://schemas.microsoft.com/office/powerpoint/2010/main" val="1999346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c 4">
            <a:extLst>
              <a:ext uri="{FF2B5EF4-FFF2-40B4-BE49-F238E27FC236}">
                <a16:creationId xmlns:a16="http://schemas.microsoft.com/office/drawing/2014/main" id="{F2E75CEC-CF7E-FEAB-E7F6-91D588A97685}"/>
              </a:ext>
            </a:extLst>
          </p:cNvPr>
          <p:cNvSpPr>
            <a:spLocks noChangeAspect="1"/>
          </p:cNvSpPr>
          <p:nvPr/>
        </p:nvSpPr>
        <p:spPr>
          <a:xfrm rot="17245832">
            <a:off x="2256698" y="2547552"/>
            <a:ext cx="873049" cy="964395"/>
          </a:xfrm>
          <a:prstGeom prst="arc">
            <a:avLst>
              <a:gd name="adj1" fmla="val 14597037"/>
              <a:gd name="adj2" fmla="val 17223862"/>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25" name="Triangle 24">
            <a:extLst>
              <a:ext uri="{FF2B5EF4-FFF2-40B4-BE49-F238E27FC236}">
                <a16:creationId xmlns:a16="http://schemas.microsoft.com/office/drawing/2014/main" id="{8785F6D0-DDA3-65BD-A909-C1865E1DC7CD}"/>
              </a:ext>
            </a:extLst>
          </p:cNvPr>
          <p:cNvSpPr/>
          <p:nvPr/>
        </p:nvSpPr>
        <p:spPr>
          <a:xfrm rot="5400000">
            <a:off x="2909875" y="4074004"/>
            <a:ext cx="368420" cy="263947"/>
          </a:xfrm>
          <a:prstGeom prst="triangl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6" name="Straight Connector 25">
            <a:extLst>
              <a:ext uri="{FF2B5EF4-FFF2-40B4-BE49-F238E27FC236}">
                <a16:creationId xmlns:a16="http://schemas.microsoft.com/office/drawing/2014/main" id="{F1F9BAC1-935A-AF5D-4CD1-DDCFB23CBBF8}"/>
              </a:ext>
            </a:extLst>
          </p:cNvPr>
          <p:cNvCxnSpPr>
            <a:cxnSpLocks/>
            <a:stCxn id="25" idx="0"/>
          </p:cNvCxnSpPr>
          <p:nvPr/>
        </p:nvCxnSpPr>
        <p:spPr>
          <a:xfrm rot="16200000">
            <a:off x="3372029" y="4060008"/>
            <a:ext cx="0" cy="29194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riangle 22">
            <a:extLst>
              <a:ext uri="{FF2B5EF4-FFF2-40B4-BE49-F238E27FC236}">
                <a16:creationId xmlns:a16="http://schemas.microsoft.com/office/drawing/2014/main" id="{B74FE0C8-AFC0-11B7-1625-500C6F692963}"/>
              </a:ext>
            </a:extLst>
          </p:cNvPr>
          <p:cNvSpPr/>
          <p:nvPr/>
        </p:nvSpPr>
        <p:spPr>
          <a:xfrm rot="5400000">
            <a:off x="2909875" y="3000164"/>
            <a:ext cx="368420" cy="263947"/>
          </a:xfrm>
          <a:prstGeom prst="triangl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4" name="Straight Connector 23">
            <a:extLst>
              <a:ext uri="{FF2B5EF4-FFF2-40B4-BE49-F238E27FC236}">
                <a16:creationId xmlns:a16="http://schemas.microsoft.com/office/drawing/2014/main" id="{7F926060-5633-BEEC-F79D-F3949471EEEA}"/>
              </a:ext>
            </a:extLst>
          </p:cNvPr>
          <p:cNvCxnSpPr>
            <a:cxnSpLocks/>
            <a:stCxn id="23" idx="0"/>
          </p:cNvCxnSpPr>
          <p:nvPr/>
        </p:nvCxnSpPr>
        <p:spPr>
          <a:xfrm rot="16200000">
            <a:off x="3372029" y="2986168"/>
            <a:ext cx="0" cy="29194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riangle 20">
            <a:extLst>
              <a:ext uri="{FF2B5EF4-FFF2-40B4-BE49-F238E27FC236}">
                <a16:creationId xmlns:a16="http://schemas.microsoft.com/office/drawing/2014/main" id="{0F452B8A-4EA1-6621-FD92-F69CB83578AF}"/>
              </a:ext>
            </a:extLst>
          </p:cNvPr>
          <p:cNvSpPr/>
          <p:nvPr/>
        </p:nvSpPr>
        <p:spPr>
          <a:xfrm rot="5400000">
            <a:off x="2909875" y="3537083"/>
            <a:ext cx="368420" cy="263947"/>
          </a:xfrm>
          <a:prstGeom prst="triangl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2" name="Straight Connector 21">
            <a:extLst>
              <a:ext uri="{FF2B5EF4-FFF2-40B4-BE49-F238E27FC236}">
                <a16:creationId xmlns:a16="http://schemas.microsoft.com/office/drawing/2014/main" id="{326BA553-1DD5-4B65-9E5A-8DBB3130F3EA}"/>
              </a:ext>
            </a:extLst>
          </p:cNvPr>
          <p:cNvCxnSpPr>
            <a:cxnSpLocks/>
            <a:stCxn id="21" idx="0"/>
          </p:cNvCxnSpPr>
          <p:nvPr/>
        </p:nvCxnSpPr>
        <p:spPr>
          <a:xfrm rot="16200000">
            <a:off x="3372029" y="3523087"/>
            <a:ext cx="0" cy="29194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riangle 18">
            <a:extLst>
              <a:ext uri="{FF2B5EF4-FFF2-40B4-BE49-F238E27FC236}">
                <a16:creationId xmlns:a16="http://schemas.microsoft.com/office/drawing/2014/main" id="{2B03ABC2-96F9-0DC4-28E3-2A1372D2CDEE}"/>
              </a:ext>
            </a:extLst>
          </p:cNvPr>
          <p:cNvSpPr/>
          <p:nvPr/>
        </p:nvSpPr>
        <p:spPr>
          <a:xfrm rot="5400000">
            <a:off x="2909875" y="2463244"/>
            <a:ext cx="368420" cy="263947"/>
          </a:xfrm>
          <a:prstGeom prst="triangl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0" name="Straight Connector 19">
            <a:extLst>
              <a:ext uri="{FF2B5EF4-FFF2-40B4-BE49-F238E27FC236}">
                <a16:creationId xmlns:a16="http://schemas.microsoft.com/office/drawing/2014/main" id="{1A173A2B-78E9-F076-BC22-68E10EF81A4C}"/>
              </a:ext>
            </a:extLst>
          </p:cNvPr>
          <p:cNvCxnSpPr>
            <a:cxnSpLocks/>
            <a:stCxn id="19" idx="0"/>
          </p:cNvCxnSpPr>
          <p:nvPr/>
        </p:nvCxnSpPr>
        <p:spPr>
          <a:xfrm rot="16200000">
            <a:off x="3372029" y="2449248"/>
            <a:ext cx="0" cy="29194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4504FB0-F411-C5E5-BC6E-7F2098A5F148}"/>
              </a:ext>
            </a:extLst>
          </p:cNvPr>
          <p:cNvCxnSpPr>
            <a:cxnSpLocks/>
          </p:cNvCxnSpPr>
          <p:nvPr/>
        </p:nvCxnSpPr>
        <p:spPr>
          <a:xfrm flipH="1">
            <a:off x="2210346" y="3113162"/>
            <a:ext cx="751764" cy="0"/>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EDA5EEF-46A8-CF1A-F43B-6D62BB2D0323}"/>
              </a:ext>
            </a:extLst>
          </p:cNvPr>
          <p:cNvCxnSpPr>
            <a:cxnSpLocks/>
          </p:cNvCxnSpPr>
          <p:nvPr/>
        </p:nvCxnSpPr>
        <p:spPr>
          <a:xfrm rot="16200000" flipV="1">
            <a:off x="2016325" y="1626712"/>
            <a:ext cx="683094" cy="1208464"/>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0BD2812-52F2-41E0-C4BD-58CDFCF53B2F}"/>
              </a:ext>
            </a:extLst>
          </p:cNvPr>
          <p:cNvCxnSpPr>
            <a:cxnSpLocks/>
          </p:cNvCxnSpPr>
          <p:nvPr/>
        </p:nvCxnSpPr>
        <p:spPr>
          <a:xfrm rot="16200000" flipV="1">
            <a:off x="2016325" y="2171205"/>
            <a:ext cx="683094" cy="1208464"/>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C9203D1-8DEC-97E0-8B51-D34FA1BFF881}"/>
              </a:ext>
            </a:extLst>
          </p:cNvPr>
          <p:cNvCxnSpPr>
            <a:cxnSpLocks/>
          </p:cNvCxnSpPr>
          <p:nvPr/>
        </p:nvCxnSpPr>
        <p:spPr>
          <a:xfrm rot="16200000" flipV="1">
            <a:off x="2016325" y="2715700"/>
            <a:ext cx="683094" cy="1208464"/>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40F4793-A855-E47F-B238-07103CFE06B7}"/>
              </a:ext>
            </a:extLst>
          </p:cNvPr>
          <p:cNvCxnSpPr>
            <a:cxnSpLocks/>
          </p:cNvCxnSpPr>
          <p:nvPr/>
        </p:nvCxnSpPr>
        <p:spPr>
          <a:xfrm rot="16200000" flipV="1">
            <a:off x="2016325" y="3260197"/>
            <a:ext cx="683094" cy="1208464"/>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5" name="Arc 14">
            <a:extLst>
              <a:ext uri="{FF2B5EF4-FFF2-40B4-BE49-F238E27FC236}">
                <a16:creationId xmlns:a16="http://schemas.microsoft.com/office/drawing/2014/main" id="{C76B580C-C793-40B0-7042-01979FD3B096}"/>
              </a:ext>
            </a:extLst>
          </p:cNvPr>
          <p:cNvSpPr>
            <a:spLocks noChangeAspect="1"/>
          </p:cNvSpPr>
          <p:nvPr/>
        </p:nvSpPr>
        <p:spPr>
          <a:xfrm rot="16200000">
            <a:off x="2630654" y="3995435"/>
            <a:ext cx="558136" cy="451101"/>
          </a:xfrm>
          <a:prstGeom prst="arc">
            <a:avLst>
              <a:gd name="adj1" fmla="val 10535257"/>
              <a:gd name="adj2" fmla="val 315200"/>
            </a:avLst>
          </a:prstGeom>
          <a:noFill/>
          <a:ln w="25400">
            <a:solidFill>
              <a:schemeClr val="accent1"/>
            </a:solidFill>
            <a:extLst>
              <a:ext uri="{C807C97D-BFC1-408E-A445-0C87EB9F89A2}">
                <ask:lineSketchStyleProps xmlns:ask="http://schemas.microsoft.com/office/drawing/2018/sketchyshapes" sd="1219033472">
                  <a:custGeom>
                    <a:avLst/>
                    <a:gdLst>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 name="connsiteX4" fmla="*/ 153889 w 307777"/>
                      <a:gd name="connsiteY4" fmla="*/ 318285 h 636570"/>
                      <a:gd name="connsiteX5" fmla="*/ 107 w 307777"/>
                      <a:gd name="connsiteY5" fmla="*/ 330151 h 636570"/>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Lst>
                    <a:ahLst/>
                    <a:cxnLst>
                      <a:cxn ang="0">
                        <a:pos x="connsiteX0" y="connsiteY0"/>
                      </a:cxn>
                      <a:cxn ang="0">
                        <a:pos x="connsiteX1" y="connsiteY1"/>
                      </a:cxn>
                      <a:cxn ang="0">
                        <a:pos x="connsiteX2" y="connsiteY2"/>
                      </a:cxn>
                      <a:cxn ang="0">
                        <a:pos x="connsiteX3" y="connsiteY3"/>
                      </a:cxn>
                    </a:cxnLst>
                    <a:rect l="l" t="t" r="r" b="b"/>
                    <a:pathLst>
                      <a:path w="307777" h="636570" stroke="0" extrusionOk="0">
                        <a:moveTo>
                          <a:pt x="107" y="330151"/>
                        </a:moveTo>
                        <a:cubicBezTo>
                          <a:pt x="-10232" y="248415"/>
                          <a:pt x="5912" y="181020"/>
                          <a:pt x="33642" y="119659"/>
                        </a:cubicBezTo>
                        <a:cubicBezTo>
                          <a:pt x="105463" y="-39504"/>
                          <a:pt x="184747" y="-38608"/>
                          <a:pt x="275654" y="123657"/>
                        </a:cubicBezTo>
                        <a:cubicBezTo>
                          <a:pt x="284278" y="196550"/>
                          <a:pt x="307568" y="266462"/>
                          <a:pt x="307626" y="332420"/>
                        </a:cubicBezTo>
                        <a:cubicBezTo>
                          <a:pt x="239084" y="336669"/>
                          <a:pt x="229257" y="307096"/>
                          <a:pt x="153889" y="318285"/>
                        </a:cubicBezTo>
                        <a:cubicBezTo>
                          <a:pt x="97489" y="324622"/>
                          <a:pt x="60520" y="313607"/>
                          <a:pt x="107" y="330151"/>
                        </a:cubicBezTo>
                        <a:close/>
                      </a:path>
                      <a:path w="307777" h="636570" fill="none" extrusionOk="0">
                        <a:moveTo>
                          <a:pt x="107" y="330151"/>
                        </a:moveTo>
                        <a:cubicBezTo>
                          <a:pt x="-7469" y="259782"/>
                          <a:pt x="9179" y="165382"/>
                          <a:pt x="33642" y="119659"/>
                        </a:cubicBezTo>
                        <a:cubicBezTo>
                          <a:pt x="89832" y="-33117"/>
                          <a:pt x="221660" y="-35645"/>
                          <a:pt x="275654" y="123657"/>
                        </a:cubicBezTo>
                        <a:cubicBezTo>
                          <a:pt x="317830" y="188022"/>
                          <a:pt x="298156" y="255408"/>
                          <a:pt x="307626" y="33242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dirty="0"/>
          </a:p>
        </p:txBody>
      </p:sp>
      <p:sp>
        <p:nvSpPr>
          <p:cNvPr id="16" name="Arc 15">
            <a:extLst>
              <a:ext uri="{FF2B5EF4-FFF2-40B4-BE49-F238E27FC236}">
                <a16:creationId xmlns:a16="http://schemas.microsoft.com/office/drawing/2014/main" id="{F9519F68-431E-E78B-E1BB-99412855FA56}"/>
              </a:ext>
            </a:extLst>
          </p:cNvPr>
          <p:cNvSpPr>
            <a:spLocks noChangeAspect="1"/>
          </p:cNvSpPr>
          <p:nvPr/>
        </p:nvSpPr>
        <p:spPr>
          <a:xfrm rot="16200000">
            <a:off x="2630654" y="2367078"/>
            <a:ext cx="558136" cy="451101"/>
          </a:xfrm>
          <a:prstGeom prst="arc">
            <a:avLst>
              <a:gd name="adj1" fmla="val 10535257"/>
              <a:gd name="adj2" fmla="val 315200"/>
            </a:avLst>
          </a:prstGeom>
          <a:noFill/>
          <a:ln w="25400">
            <a:solidFill>
              <a:schemeClr val="accent1"/>
            </a:solidFill>
            <a:extLst>
              <a:ext uri="{C807C97D-BFC1-408E-A445-0C87EB9F89A2}">
                <ask:lineSketchStyleProps xmlns:ask="http://schemas.microsoft.com/office/drawing/2018/sketchyshapes" sd="1219033472">
                  <a:custGeom>
                    <a:avLst/>
                    <a:gdLst>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 name="connsiteX4" fmla="*/ 153889 w 307777"/>
                      <a:gd name="connsiteY4" fmla="*/ 318285 h 636570"/>
                      <a:gd name="connsiteX5" fmla="*/ 107 w 307777"/>
                      <a:gd name="connsiteY5" fmla="*/ 330151 h 636570"/>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Lst>
                    <a:ahLst/>
                    <a:cxnLst>
                      <a:cxn ang="0">
                        <a:pos x="connsiteX0" y="connsiteY0"/>
                      </a:cxn>
                      <a:cxn ang="0">
                        <a:pos x="connsiteX1" y="connsiteY1"/>
                      </a:cxn>
                      <a:cxn ang="0">
                        <a:pos x="connsiteX2" y="connsiteY2"/>
                      </a:cxn>
                      <a:cxn ang="0">
                        <a:pos x="connsiteX3" y="connsiteY3"/>
                      </a:cxn>
                    </a:cxnLst>
                    <a:rect l="l" t="t" r="r" b="b"/>
                    <a:pathLst>
                      <a:path w="307777" h="636570" stroke="0" extrusionOk="0">
                        <a:moveTo>
                          <a:pt x="107" y="330151"/>
                        </a:moveTo>
                        <a:cubicBezTo>
                          <a:pt x="-10232" y="248415"/>
                          <a:pt x="5912" y="181020"/>
                          <a:pt x="33642" y="119659"/>
                        </a:cubicBezTo>
                        <a:cubicBezTo>
                          <a:pt x="105463" y="-39504"/>
                          <a:pt x="184747" y="-38608"/>
                          <a:pt x="275654" y="123657"/>
                        </a:cubicBezTo>
                        <a:cubicBezTo>
                          <a:pt x="284278" y="196550"/>
                          <a:pt x="307568" y="266462"/>
                          <a:pt x="307626" y="332420"/>
                        </a:cubicBezTo>
                        <a:cubicBezTo>
                          <a:pt x="239084" y="336669"/>
                          <a:pt x="229257" y="307096"/>
                          <a:pt x="153889" y="318285"/>
                        </a:cubicBezTo>
                        <a:cubicBezTo>
                          <a:pt x="97489" y="324622"/>
                          <a:pt x="60520" y="313607"/>
                          <a:pt x="107" y="330151"/>
                        </a:cubicBezTo>
                        <a:close/>
                      </a:path>
                      <a:path w="307777" h="636570" fill="none" extrusionOk="0">
                        <a:moveTo>
                          <a:pt x="107" y="330151"/>
                        </a:moveTo>
                        <a:cubicBezTo>
                          <a:pt x="-7469" y="259782"/>
                          <a:pt x="9179" y="165382"/>
                          <a:pt x="33642" y="119659"/>
                        </a:cubicBezTo>
                        <a:cubicBezTo>
                          <a:pt x="89832" y="-33117"/>
                          <a:pt x="221660" y="-35645"/>
                          <a:pt x="275654" y="123657"/>
                        </a:cubicBezTo>
                        <a:cubicBezTo>
                          <a:pt x="317830" y="188022"/>
                          <a:pt x="298156" y="255408"/>
                          <a:pt x="307626" y="33242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17" name="Arc 16">
            <a:extLst>
              <a:ext uri="{FF2B5EF4-FFF2-40B4-BE49-F238E27FC236}">
                <a16:creationId xmlns:a16="http://schemas.microsoft.com/office/drawing/2014/main" id="{8437690B-7495-0A64-37D1-2167C962AFF4}"/>
              </a:ext>
            </a:extLst>
          </p:cNvPr>
          <p:cNvSpPr>
            <a:spLocks noChangeAspect="1"/>
          </p:cNvSpPr>
          <p:nvPr/>
        </p:nvSpPr>
        <p:spPr>
          <a:xfrm rot="16200000">
            <a:off x="2630654" y="2909865"/>
            <a:ext cx="558136" cy="451101"/>
          </a:xfrm>
          <a:prstGeom prst="arc">
            <a:avLst>
              <a:gd name="adj1" fmla="val 10535257"/>
              <a:gd name="adj2" fmla="val 315200"/>
            </a:avLst>
          </a:prstGeom>
          <a:noFill/>
          <a:ln w="25400">
            <a:solidFill>
              <a:schemeClr val="accent1"/>
            </a:solidFill>
            <a:extLst>
              <a:ext uri="{C807C97D-BFC1-408E-A445-0C87EB9F89A2}">
                <ask:lineSketchStyleProps xmlns:ask="http://schemas.microsoft.com/office/drawing/2018/sketchyshapes" sd="1219033472">
                  <a:custGeom>
                    <a:avLst/>
                    <a:gdLst>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 name="connsiteX4" fmla="*/ 153889 w 307777"/>
                      <a:gd name="connsiteY4" fmla="*/ 318285 h 636570"/>
                      <a:gd name="connsiteX5" fmla="*/ 107 w 307777"/>
                      <a:gd name="connsiteY5" fmla="*/ 330151 h 636570"/>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Lst>
                    <a:ahLst/>
                    <a:cxnLst>
                      <a:cxn ang="0">
                        <a:pos x="connsiteX0" y="connsiteY0"/>
                      </a:cxn>
                      <a:cxn ang="0">
                        <a:pos x="connsiteX1" y="connsiteY1"/>
                      </a:cxn>
                      <a:cxn ang="0">
                        <a:pos x="connsiteX2" y="connsiteY2"/>
                      </a:cxn>
                      <a:cxn ang="0">
                        <a:pos x="connsiteX3" y="connsiteY3"/>
                      </a:cxn>
                    </a:cxnLst>
                    <a:rect l="l" t="t" r="r" b="b"/>
                    <a:pathLst>
                      <a:path w="307777" h="636570" stroke="0" extrusionOk="0">
                        <a:moveTo>
                          <a:pt x="107" y="330151"/>
                        </a:moveTo>
                        <a:cubicBezTo>
                          <a:pt x="-10232" y="248415"/>
                          <a:pt x="5912" y="181020"/>
                          <a:pt x="33642" y="119659"/>
                        </a:cubicBezTo>
                        <a:cubicBezTo>
                          <a:pt x="105463" y="-39504"/>
                          <a:pt x="184747" y="-38608"/>
                          <a:pt x="275654" y="123657"/>
                        </a:cubicBezTo>
                        <a:cubicBezTo>
                          <a:pt x="284278" y="196550"/>
                          <a:pt x="307568" y="266462"/>
                          <a:pt x="307626" y="332420"/>
                        </a:cubicBezTo>
                        <a:cubicBezTo>
                          <a:pt x="239084" y="336669"/>
                          <a:pt x="229257" y="307096"/>
                          <a:pt x="153889" y="318285"/>
                        </a:cubicBezTo>
                        <a:cubicBezTo>
                          <a:pt x="97489" y="324622"/>
                          <a:pt x="60520" y="313607"/>
                          <a:pt x="107" y="330151"/>
                        </a:cubicBezTo>
                        <a:close/>
                      </a:path>
                      <a:path w="307777" h="636570" fill="none" extrusionOk="0">
                        <a:moveTo>
                          <a:pt x="107" y="330151"/>
                        </a:moveTo>
                        <a:cubicBezTo>
                          <a:pt x="-7469" y="259782"/>
                          <a:pt x="9179" y="165382"/>
                          <a:pt x="33642" y="119659"/>
                        </a:cubicBezTo>
                        <a:cubicBezTo>
                          <a:pt x="89832" y="-33117"/>
                          <a:pt x="221660" y="-35645"/>
                          <a:pt x="275654" y="123657"/>
                        </a:cubicBezTo>
                        <a:cubicBezTo>
                          <a:pt x="317830" y="188022"/>
                          <a:pt x="298156" y="255408"/>
                          <a:pt x="307626" y="33242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dirty="0"/>
          </a:p>
        </p:txBody>
      </p:sp>
      <p:sp>
        <p:nvSpPr>
          <p:cNvPr id="18" name="Arc 17">
            <a:extLst>
              <a:ext uri="{FF2B5EF4-FFF2-40B4-BE49-F238E27FC236}">
                <a16:creationId xmlns:a16="http://schemas.microsoft.com/office/drawing/2014/main" id="{4A4F9247-37A0-666E-089E-98B07BD99175}"/>
              </a:ext>
            </a:extLst>
          </p:cNvPr>
          <p:cNvSpPr>
            <a:spLocks noChangeAspect="1"/>
          </p:cNvSpPr>
          <p:nvPr/>
        </p:nvSpPr>
        <p:spPr>
          <a:xfrm rot="16200000">
            <a:off x="2630654" y="3452649"/>
            <a:ext cx="558136" cy="451101"/>
          </a:xfrm>
          <a:prstGeom prst="arc">
            <a:avLst>
              <a:gd name="adj1" fmla="val 10535257"/>
              <a:gd name="adj2" fmla="val 315200"/>
            </a:avLst>
          </a:prstGeom>
          <a:noFill/>
          <a:ln w="25400">
            <a:solidFill>
              <a:schemeClr val="accent1"/>
            </a:solidFill>
            <a:extLst>
              <a:ext uri="{C807C97D-BFC1-408E-A445-0C87EB9F89A2}">
                <ask:lineSketchStyleProps xmlns:ask="http://schemas.microsoft.com/office/drawing/2018/sketchyshapes" sd="1219033472">
                  <a:custGeom>
                    <a:avLst/>
                    <a:gdLst>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 name="connsiteX4" fmla="*/ 153889 w 307777"/>
                      <a:gd name="connsiteY4" fmla="*/ 318285 h 636570"/>
                      <a:gd name="connsiteX5" fmla="*/ 107 w 307777"/>
                      <a:gd name="connsiteY5" fmla="*/ 330151 h 636570"/>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Lst>
                    <a:ahLst/>
                    <a:cxnLst>
                      <a:cxn ang="0">
                        <a:pos x="connsiteX0" y="connsiteY0"/>
                      </a:cxn>
                      <a:cxn ang="0">
                        <a:pos x="connsiteX1" y="connsiteY1"/>
                      </a:cxn>
                      <a:cxn ang="0">
                        <a:pos x="connsiteX2" y="connsiteY2"/>
                      </a:cxn>
                      <a:cxn ang="0">
                        <a:pos x="connsiteX3" y="connsiteY3"/>
                      </a:cxn>
                    </a:cxnLst>
                    <a:rect l="l" t="t" r="r" b="b"/>
                    <a:pathLst>
                      <a:path w="307777" h="636570" stroke="0" extrusionOk="0">
                        <a:moveTo>
                          <a:pt x="107" y="330151"/>
                        </a:moveTo>
                        <a:cubicBezTo>
                          <a:pt x="-10232" y="248415"/>
                          <a:pt x="5912" y="181020"/>
                          <a:pt x="33642" y="119659"/>
                        </a:cubicBezTo>
                        <a:cubicBezTo>
                          <a:pt x="105463" y="-39504"/>
                          <a:pt x="184747" y="-38608"/>
                          <a:pt x="275654" y="123657"/>
                        </a:cubicBezTo>
                        <a:cubicBezTo>
                          <a:pt x="284278" y="196550"/>
                          <a:pt x="307568" y="266462"/>
                          <a:pt x="307626" y="332420"/>
                        </a:cubicBezTo>
                        <a:cubicBezTo>
                          <a:pt x="239084" y="336669"/>
                          <a:pt x="229257" y="307096"/>
                          <a:pt x="153889" y="318285"/>
                        </a:cubicBezTo>
                        <a:cubicBezTo>
                          <a:pt x="97489" y="324622"/>
                          <a:pt x="60520" y="313607"/>
                          <a:pt x="107" y="330151"/>
                        </a:cubicBezTo>
                        <a:close/>
                      </a:path>
                      <a:path w="307777" h="636570" fill="none" extrusionOk="0">
                        <a:moveTo>
                          <a:pt x="107" y="330151"/>
                        </a:moveTo>
                        <a:cubicBezTo>
                          <a:pt x="-7469" y="259782"/>
                          <a:pt x="9179" y="165382"/>
                          <a:pt x="33642" y="119659"/>
                        </a:cubicBezTo>
                        <a:cubicBezTo>
                          <a:pt x="89832" y="-33117"/>
                          <a:pt x="221660" y="-35645"/>
                          <a:pt x="275654" y="123657"/>
                        </a:cubicBezTo>
                        <a:cubicBezTo>
                          <a:pt x="317830" y="188022"/>
                          <a:pt x="298156" y="255408"/>
                          <a:pt x="307626" y="33242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nvGrpSpPr>
          <p:cNvPr id="27" name="Group 26">
            <a:extLst>
              <a:ext uri="{FF2B5EF4-FFF2-40B4-BE49-F238E27FC236}">
                <a16:creationId xmlns:a16="http://schemas.microsoft.com/office/drawing/2014/main" id="{D090EF73-7B7F-5847-9050-8EAD39073668}"/>
              </a:ext>
            </a:extLst>
          </p:cNvPr>
          <p:cNvGrpSpPr/>
          <p:nvPr/>
        </p:nvGrpSpPr>
        <p:grpSpPr>
          <a:xfrm>
            <a:off x="5599614" y="2653867"/>
            <a:ext cx="2373690" cy="1072419"/>
            <a:chOff x="5433481" y="2142623"/>
            <a:chExt cx="2373690" cy="1072419"/>
          </a:xfrm>
        </p:grpSpPr>
        <p:grpSp>
          <p:nvGrpSpPr>
            <p:cNvPr id="28" name="Group 27">
              <a:extLst>
                <a:ext uri="{FF2B5EF4-FFF2-40B4-BE49-F238E27FC236}">
                  <a16:creationId xmlns:a16="http://schemas.microsoft.com/office/drawing/2014/main" id="{474EF0A5-FA39-78F4-8686-608355EF064D}"/>
                </a:ext>
              </a:extLst>
            </p:cNvPr>
            <p:cNvGrpSpPr/>
            <p:nvPr/>
          </p:nvGrpSpPr>
          <p:grpSpPr>
            <a:xfrm>
              <a:off x="5433481" y="2142623"/>
              <a:ext cx="2095536" cy="1040078"/>
              <a:chOff x="5177426" y="2074839"/>
              <a:chExt cx="2319137" cy="1069315"/>
            </a:xfrm>
          </p:grpSpPr>
          <p:sp>
            <p:nvSpPr>
              <p:cNvPr id="37" name="Rounded Rectangle 36">
                <a:extLst>
                  <a:ext uri="{FF2B5EF4-FFF2-40B4-BE49-F238E27FC236}">
                    <a16:creationId xmlns:a16="http://schemas.microsoft.com/office/drawing/2014/main" id="{5ED7A2F8-9ED1-02E7-1405-803DA11B9552}"/>
                  </a:ext>
                </a:extLst>
              </p:cNvPr>
              <p:cNvSpPr/>
              <p:nvPr/>
            </p:nvSpPr>
            <p:spPr>
              <a:xfrm>
                <a:off x="5177426" y="2224776"/>
                <a:ext cx="432047" cy="769440"/>
              </a:xfrm>
              <a:prstGeom prst="round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BBDA02E0-01FE-A9F0-818F-38CBF5125D2F}"/>
                  </a:ext>
                </a:extLst>
              </p:cNvPr>
              <p:cNvSpPr/>
              <p:nvPr/>
            </p:nvSpPr>
            <p:spPr>
              <a:xfrm>
                <a:off x="5802161" y="2421302"/>
                <a:ext cx="432047" cy="376388"/>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5256D3C-9D88-BE72-7CAF-8CEE4725A5C1}"/>
                  </a:ext>
                </a:extLst>
              </p:cNvPr>
              <p:cNvSpPr/>
              <p:nvPr/>
            </p:nvSpPr>
            <p:spPr>
              <a:xfrm>
                <a:off x="6454372" y="2433504"/>
                <a:ext cx="381740" cy="351985"/>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2181CFD4-6E98-75D5-B238-6FCA240B073C}"/>
                  </a:ext>
                </a:extLst>
              </p:cNvPr>
              <p:cNvGrpSpPr/>
              <p:nvPr/>
            </p:nvGrpSpPr>
            <p:grpSpPr>
              <a:xfrm>
                <a:off x="7061345" y="2074839"/>
                <a:ext cx="435218" cy="1069315"/>
                <a:chOff x="7159668" y="2035510"/>
                <a:chExt cx="435218" cy="1069315"/>
              </a:xfrm>
            </p:grpSpPr>
            <p:sp>
              <p:nvSpPr>
                <p:cNvPr id="42" name="Rounded Rectangle 41">
                  <a:extLst>
                    <a:ext uri="{FF2B5EF4-FFF2-40B4-BE49-F238E27FC236}">
                      <a16:creationId xmlns:a16="http://schemas.microsoft.com/office/drawing/2014/main" id="{16F94F30-24B3-3D38-AAB0-F0878C956FBE}"/>
                    </a:ext>
                  </a:extLst>
                </p:cNvPr>
                <p:cNvSpPr/>
                <p:nvPr/>
              </p:nvSpPr>
              <p:spPr>
                <a:xfrm>
                  <a:off x="7159668" y="2035510"/>
                  <a:ext cx="432047" cy="376388"/>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0A820EF1-4DF2-A516-C45B-3C25F16017A6}"/>
                    </a:ext>
                  </a:extLst>
                </p:cNvPr>
                <p:cNvSpPr/>
                <p:nvPr/>
              </p:nvSpPr>
              <p:spPr>
                <a:xfrm>
                  <a:off x="7162839" y="2728437"/>
                  <a:ext cx="432047" cy="376388"/>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29" name="Straight Connector 28">
              <a:extLst>
                <a:ext uri="{FF2B5EF4-FFF2-40B4-BE49-F238E27FC236}">
                  <a16:creationId xmlns:a16="http://schemas.microsoft.com/office/drawing/2014/main" id="{7EAFA6BB-756C-5D50-1935-4BB0DC615D15}"/>
                </a:ext>
              </a:extLst>
            </p:cNvPr>
            <p:cNvCxnSpPr>
              <a:cxnSpLocks/>
              <a:stCxn id="37" idx="3"/>
              <a:endCxn id="39" idx="1"/>
            </p:cNvCxnSpPr>
            <p:nvPr/>
          </p:nvCxnSpPr>
          <p:spPr>
            <a:xfrm>
              <a:off x="5823872" y="2662661"/>
              <a:ext cx="174110" cy="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79BCEC3-1236-DF08-850C-5B8464E7A20B}"/>
                </a:ext>
              </a:extLst>
            </p:cNvPr>
            <p:cNvCxnSpPr>
              <a:cxnSpLocks/>
              <a:stCxn id="39" idx="3"/>
              <a:endCxn id="40" idx="2"/>
            </p:cNvCxnSpPr>
            <p:nvPr/>
          </p:nvCxnSpPr>
          <p:spPr>
            <a:xfrm>
              <a:off x="6388373" y="2662662"/>
              <a:ext cx="19893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DD8D45F-1D5C-13C2-6189-F35D5AB51474}"/>
                </a:ext>
              </a:extLst>
            </p:cNvPr>
            <p:cNvCxnSpPr>
              <a:cxnSpLocks/>
              <a:endCxn id="40" idx="0"/>
            </p:cNvCxnSpPr>
            <p:nvPr/>
          </p:nvCxnSpPr>
          <p:spPr>
            <a:xfrm>
              <a:off x="6759776" y="2325671"/>
              <a:ext cx="0" cy="16581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08668FD-D899-24A4-1CC4-BCB40C14DDEE}"/>
                </a:ext>
              </a:extLst>
            </p:cNvPr>
            <p:cNvCxnSpPr>
              <a:cxnSpLocks/>
              <a:endCxn id="40" idx="4"/>
            </p:cNvCxnSpPr>
            <p:nvPr/>
          </p:nvCxnSpPr>
          <p:spPr>
            <a:xfrm flipV="1">
              <a:off x="6759776" y="2833842"/>
              <a:ext cx="0" cy="16581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B53A28F-47B7-2CB6-25F0-5FB80560CB2D}"/>
                </a:ext>
              </a:extLst>
            </p:cNvPr>
            <p:cNvCxnSpPr>
              <a:cxnSpLocks/>
              <a:stCxn id="43" idx="1"/>
            </p:cNvCxnSpPr>
            <p:nvPr/>
          </p:nvCxnSpPr>
          <p:spPr>
            <a:xfrm flipH="1">
              <a:off x="6751470" y="2999653"/>
              <a:ext cx="38715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2BC436C-8CE4-AFC8-9CDD-515A66D87F1C}"/>
                </a:ext>
              </a:extLst>
            </p:cNvPr>
            <p:cNvCxnSpPr>
              <a:cxnSpLocks/>
              <a:stCxn id="42" idx="1"/>
            </p:cNvCxnSpPr>
            <p:nvPr/>
          </p:nvCxnSpPr>
          <p:spPr>
            <a:xfrm flipH="1" flipV="1">
              <a:off x="6759776" y="2325670"/>
              <a:ext cx="375985" cy="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D0B71E2-5390-7789-108B-2CEB3E2F7506}"/>
                </a:ext>
              </a:extLst>
            </p:cNvPr>
            <p:cNvSpPr txBox="1"/>
            <p:nvPr/>
          </p:nvSpPr>
          <p:spPr>
            <a:xfrm>
              <a:off x="7486749" y="2149978"/>
              <a:ext cx="247184" cy="369332"/>
            </a:xfrm>
            <a:prstGeom prst="rect">
              <a:avLst/>
            </a:prstGeom>
            <a:noFill/>
          </p:spPr>
          <p:txBody>
            <a:bodyPr wrap="none" rtlCol="0">
              <a:spAutoFit/>
            </a:bodyPr>
            <a:lstStyle/>
            <a:p>
              <a:pPr algn="l"/>
              <a:r>
                <a:rPr lang="en-US" dirty="0">
                  <a:solidFill>
                    <a:schemeClr val="tx1">
                      <a:lumMod val="75000"/>
                      <a:lumOff val="25000"/>
                    </a:schemeClr>
                  </a:solidFill>
                  <a:latin typeface="Roboto" panose="02000000000000000000" pitchFamily="2" charset="0"/>
                  <a:ea typeface="Roboto" panose="02000000000000000000" pitchFamily="2" charset="0"/>
                </a:rPr>
                <a:t>I</a:t>
              </a:r>
            </a:p>
          </p:txBody>
        </p:sp>
        <p:sp>
          <p:nvSpPr>
            <p:cNvPr id="36" name="TextBox 35">
              <a:extLst>
                <a:ext uri="{FF2B5EF4-FFF2-40B4-BE49-F238E27FC236}">
                  <a16:creationId xmlns:a16="http://schemas.microsoft.com/office/drawing/2014/main" id="{78670085-4DCB-60E6-91A3-29BE4D12CE52}"/>
                </a:ext>
              </a:extLst>
            </p:cNvPr>
            <p:cNvSpPr txBox="1"/>
            <p:nvPr/>
          </p:nvSpPr>
          <p:spPr>
            <a:xfrm>
              <a:off x="7463807" y="2845710"/>
              <a:ext cx="343364" cy="369332"/>
            </a:xfrm>
            <a:prstGeom prst="rect">
              <a:avLst/>
            </a:prstGeom>
            <a:noFill/>
          </p:spPr>
          <p:txBody>
            <a:bodyPr wrap="none" rtlCol="0">
              <a:spAutoFit/>
            </a:bodyPr>
            <a:lstStyle/>
            <a:p>
              <a:pPr algn="l"/>
              <a:r>
                <a:rPr lang="en-US" dirty="0">
                  <a:solidFill>
                    <a:schemeClr val="tx1">
                      <a:lumMod val="75000"/>
                      <a:lumOff val="25000"/>
                    </a:schemeClr>
                  </a:solidFill>
                  <a:latin typeface="Roboto" panose="02000000000000000000" pitchFamily="2" charset="0"/>
                  <a:ea typeface="Roboto" panose="02000000000000000000" pitchFamily="2" charset="0"/>
                </a:rPr>
                <a:t>Q</a:t>
              </a:r>
            </a:p>
          </p:txBody>
        </p:sp>
      </p:grpSp>
      <p:pic>
        <p:nvPicPr>
          <p:cNvPr id="44" name="Picture 10" descr="Processor Icon Vector Art, Icons, and Graphics for Free Download">
            <a:extLst>
              <a:ext uri="{FF2B5EF4-FFF2-40B4-BE49-F238E27FC236}">
                <a16:creationId xmlns:a16="http://schemas.microsoft.com/office/drawing/2014/main" id="{65CA4292-26E9-962B-F9B6-1D4AB9D00D96}"/>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27618" t="14607" r="26133" b="17658"/>
          <a:stretch/>
        </p:blipFill>
        <p:spPr bwMode="auto">
          <a:xfrm>
            <a:off x="9893933" y="2504308"/>
            <a:ext cx="1222785" cy="1192040"/>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Straight Arrow Connector 44">
            <a:extLst>
              <a:ext uri="{FF2B5EF4-FFF2-40B4-BE49-F238E27FC236}">
                <a16:creationId xmlns:a16="http://schemas.microsoft.com/office/drawing/2014/main" id="{50D2737C-6FDD-8D07-9837-81338E3A8F11}"/>
              </a:ext>
            </a:extLst>
          </p:cNvPr>
          <p:cNvCxnSpPr>
            <a:cxnSpLocks/>
          </p:cNvCxnSpPr>
          <p:nvPr/>
        </p:nvCxnSpPr>
        <p:spPr>
          <a:xfrm>
            <a:off x="4163879" y="3165421"/>
            <a:ext cx="693856" cy="0"/>
          </a:xfrm>
          <a:prstGeom prst="straightConnector1">
            <a:avLst/>
          </a:prstGeom>
          <a:ln w="28575">
            <a:solidFill>
              <a:schemeClr val="tx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B1195E7-381A-F896-A348-79A1EC1C9A1D}"/>
              </a:ext>
            </a:extLst>
          </p:cNvPr>
          <p:cNvCxnSpPr>
            <a:cxnSpLocks/>
          </p:cNvCxnSpPr>
          <p:nvPr/>
        </p:nvCxnSpPr>
        <p:spPr>
          <a:xfrm>
            <a:off x="8440804" y="3138291"/>
            <a:ext cx="693856" cy="0"/>
          </a:xfrm>
          <a:prstGeom prst="straightConnector1">
            <a:avLst/>
          </a:prstGeom>
          <a:ln w="28575">
            <a:solidFill>
              <a:schemeClr val="tx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pic>
        <p:nvPicPr>
          <p:cNvPr id="2" name="Picture 2" descr="University of Maryland Primary logo">
            <a:extLst>
              <a:ext uri="{FF2B5EF4-FFF2-40B4-BE49-F238E27FC236}">
                <a16:creationId xmlns:a16="http://schemas.microsoft.com/office/drawing/2014/main" id="{67F534D3-2078-003C-1CFB-CF59C73D25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CoSMoS">
            <a:extLst>
              <a:ext uri="{FF2B5EF4-FFF2-40B4-BE49-F238E27FC236}">
                <a16:creationId xmlns:a16="http://schemas.microsoft.com/office/drawing/2014/main" id="{ADB0539C-FFDB-4D27-DB5B-87A7C1304F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D2C433C-3E5B-BC1B-B5F3-048307331560}"/>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Traditional approach</a:t>
            </a:r>
          </a:p>
        </p:txBody>
      </p:sp>
      <p:sp>
        <p:nvSpPr>
          <p:cNvPr id="8" name="TextBox 7">
            <a:extLst>
              <a:ext uri="{FF2B5EF4-FFF2-40B4-BE49-F238E27FC236}">
                <a16:creationId xmlns:a16="http://schemas.microsoft.com/office/drawing/2014/main" id="{C480A56B-9FF9-1289-250C-A9FFF649B66F}"/>
              </a:ext>
            </a:extLst>
          </p:cNvPr>
          <p:cNvSpPr txBox="1"/>
          <p:nvPr/>
        </p:nvSpPr>
        <p:spPr>
          <a:xfrm>
            <a:off x="1871552" y="2687505"/>
            <a:ext cx="385042" cy="461665"/>
          </a:xfrm>
          <a:prstGeom prst="rect">
            <a:avLst/>
          </a:prstGeom>
          <a:noFill/>
        </p:spPr>
        <p:txBody>
          <a:bodyPr wrap="none" rtlCol="0">
            <a:spAutoFit/>
          </a:bodyPr>
          <a:lstStyle/>
          <a:p>
            <a:pPr algn="ctr"/>
            <a:r>
              <a:rPr lang="en-US" sz="2400" i="1" dirty="0"/>
              <a:t>ɸ</a:t>
            </a:r>
          </a:p>
        </p:txBody>
      </p:sp>
      <p:sp>
        <p:nvSpPr>
          <p:cNvPr id="9" name="TextBox 8">
            <a:extLst>
              <a:ext uri="{FF2B5EF4-FFF2-40B4-BE49-F238E27FC236}">
                <a16:creationId xmlns:a16="http://schemas.microsoft.com/office/drawing/2014/main" id="{770EE987-7B84-FA10-BC28-92B20514FF5E}"/>
              </a:ext>
            </a:extLst>
          </p:cNvPr>
          <p:cNvSpPr txBox="1"/>
          <p:nvPr/>
        </p:nvSpPr>
        <p:spPr>
          <a:xfrm>
            <a:off x="1096082" y="4684265"/>
            <a:ext cx="3627280" cy="830997"/>
          </a:xfrm>
          <a:prstGeom prst="rect">
            <a:avLst/>
          </a:prstGeom>
          <a:noFill/>
        </p:spPr>
        <p:txBody>
          <a:bodyPr wrap="square" rtlCol="0">
            <a:spAutoFit/>
          </a:bodyPr>
          <a:lstStyle/>
          <a:p>
            <a:pPr algn="ctr"/>
            <a:r>
              <a:rPr lang="en-US" sz="2400" dirty="0">
                <a:solidFill>
                  <a:srgbClr val="C00000"/>
                </a:solidFill>
                <a:latin typeface="Roboto" panose="02000000000000000000" pitchFamily="2" charset="0"/>
                <a:ea typeface="Roboto" panose="02000000000000000000" pitchFamily="2" charset="0"/>
                <a:cs typeface="Futura Medium" panose="020B0602020204020303" pitchFamily="34" charset="-79"/>
              </a:rPr>
              <a:t>Large</a:t>
            </a:r>
            <a:r>
              <a:rPr lang="en-US" sz="24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 array of antennas for </a:t>
            </a:r>
            <a:r>
              <a:rPr lang="en-US" sz="2400" dirty="0">
                <a:solidFill>
                  <a:srgbClr val="C00000"/>
                </a:solidFill>
                <a:latin typeface="Roboto" panose="02000000000000000000" pitchFamily="2" charset="0"/>
                <a:ea typeface="Roboto" panose="02000000000000000000" pitchFamily="2" charset="0"/>
                <a:cs typeface="Futura Medium" panose="020B0602020204020303" pitchFamily="34" charset="-79"/>
              </a:rPr>
              <a:t>spatial </a:t>
            </a:r>
            <a:r>
              <a:rPr lang="en-US" sz="24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sampling</a:t>
            </a:r>
          </a:p>
        </p:txBody>
      </p:sp>
      <p:sp>
        <p:nvSpPr>
          <p:cNvPr id="38" name="TextBox 37">
            <a:extLst>
              <a:ext uri="{FF2B5EF4-FFF2-40B4-BE49-F238E27FC236}">
                <a16:creationId xmlns:a16="http://schemas.microsoft.com/office/drawing/2014/main" id="{7457A0BD-37EC-29DD-DD4E-4B67243DE245}"/>
              </a:ext>
            </a:extLst>
          </p:cNvPr>
          <p:cNvSpPr txBox="1"/>
          <p:nvPr/>
        </p:nvSpPr>
        <p:spPr>
          <a:xfrm>
            <a:off x="4746816" y="4722673"/>
            <a:ext cx="4164112" cy="830997"/>
          </a:xfrm>
          <a:prstGeom prst="rect">
            <a:avLst/>
          </a:prstGeom>
          <a:noFill/>
        </p:spPr>
        <p:txBody>
          <a:bodyPr wrap="square" rtlCol="0">
            <a:spAutoFit/>
          </a:bodyPr>
          <a:lstStyle/>
          <a:p>
            <a:pPr algn="ctr"/>
            <a:r>
              <a:rPr lang="en-US" sz="2400" dirty="0">
                <a:solidFill>
                  <a:srgbClr val="C00000"/>
                </a:solidFill>
                <a:latin typeface="Roboto" panose="02000000000000000000" pitchFamily="2" charset="0"/>
                <a:ea typeface="Roboto" panose="02000000000000000000" pitchFamily="2" charset="0"/>
                <a:cs typeface="Futura Medium" panose="020B0602020204020303" pitchFamily="34" charset="-79"/>
              </a:rPr>
              <a:t>Power</a:t>
            </a:r>
            <a:r>
              <a:rPr lang="en-US" sz="24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 hungry ADC, oscillators, IQ-demodulation</a:t>
            </a:r>
          </a:p>
        </p:txBody>
      </p:sp>
    </p:spTree>
    <p:extLst>
      <p:ext uri="{BB962C8B-B14F-4D97-AF65-F5344CB8AC3E}">
        <p14:creationId xmlns:p14="http://schemas.microsoft.com/office/powerpoint/2010/main" val="1450486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c 4">
            <a:extLst>
              <a:ext uri="{FF2B5EF4-FFF2-40B4-BE49-F238E27FC236}">
                <a16:creationId xmlns:a16="http://schemas.microsoft.com/office/drawing/2014/main" id="{F2E75CEC-CF7E-FEAB-E7F6-91D588A97685}"/>
              </a:ext>
            </a:extLst>
          </p:cNvPr>
          <p:cNvSpPr>
            <a:spLocks noChangeAspect="1"/>
          </p:cNvSpPr>
          <p:nvPr/>
        </p:nvSpPr>
        <p:spPr>
          <a:xfrm rot="17245832">
            <a:off x="2256698" y="2547552"/>
            <a:ext cx="873049" cy="964395"/>
          </a:xfrm>
          <a:prstGeom prst="arc">
            <a:avLst>
              <a:gd name="adj1" fmla="val 14597037"/>
              <a:gd name="adj2" fmla="val 17223862"/>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25" name="Triangle 24">
            <a:extLst>
              <a:ext uri="{FF2B5EF4-FFF2-40B4-BE49-F238E27FC236}">
                <a16:creationId xmlns:a16="http://schemas.microsoft.com/office/drawing/2014/main" id="{8785F6D0-DDA3-65BD-A909-C1865E1DC7CD}"/>
              </a:ext>
            </a:extLst>
          </p:cNvPr>
          <p:cNvSpPr/>
          <p:nvPr/>
        </p:nvSpPr>
        <p:spPr>
          <a:xfrm rot="5400000">
            <a:off x="2909875" y="4074004"/>
            <a:ext cx="368420" cy="263947"/>
          </a:xfrm>
          <a:prstGeom prst="triangl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6" name="Straight Connector 25">
            <a:extLst>
              <a:ext uri="{FF2B5EF4-FFF2-40B4-BE49-F238E27FC236}">
                <a16:creationId xmlns:a16="http://schemas.microsoft.com/office/drawing/2014/main" id="{F1F9BAC1-935A-AF5D-4CD1-DDCFB23CBBF8}"/>
              </a:ext>
            </a:extLst>
          </p:cNvPr>
          <p:cNvCxnSpPr>
            <a:cxnSpLocks/>
            <a:stCxn id="25" idx="0"/>
          </p:cNvCxnSpPr>
          <p:nvPr/>
        </p:nvCxnSpPr>
        <p:spPr>
          <a:xfrm rot="16200000">
            <a:off x="3372029" y="4060008"/>
            <a:ext cx="0" cy="29194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riangle 22">
            <a:extLst>
              <a:ext uri="{FF2B5EF4-FFF2-40B4-BE49-F238E27FC236}">
                <a16:creationId xmlns:a16="http://schemas.microsoft.com/office/drawing/2014/main" id="{B74FE0C8-AFC0-11B7-1625-500C6F692963}"/>
              </a:ext>
            </a:extLst>
          </p:cNvPr>
          <p:cNvSpPr/>
          <p:nvPr/>
        </p:nvSpPr>
        <p:spPr>
          <a:xfrm rot="5400000">
            <a:off x="2909875" y="3000164"/>
            <a:ext cx="368420" cy="263947"/>
          </a:xfrm>
          <a:prstGeom prst="triangl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4" name="Straight Connector 23">
            <a:extLst>
              <a:ext uri="{FF2B5EF4-FFF2-40B4-BE49-F238E27FC236}">
                <a16:creationId xmlns:a16="http://schemas.microsoft.com/office/drawing/2014/main" id="{7F926060-5633-BEEC-F79D-F3949471EEEA}"/>
              </a:ext>
            </a:extLst>
          </p:cNvPr>
          <p:cNvCxnSpPr>
            <a:cxnSpLocks/>
            <a:stCxn id="23" idx="0"/>
          </p:cNvCxnSpPr>
          <p:nvPr/>
        </p:nvCxnSpPr>
        <p:spPr>
          <a:xfrm rot="16200000">
            <a:off x="3372029" y="2986168"/>
            <a:ext cx="0" cy="29194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riangle 20">
            <a:extLst>
              <a:ext uri="{FF2B5EF4-FFF2-40B4-BE49-F238E27FC236}">
                <a16:creationId xmlns:a16="http://schemas.microsoft.com/office/drawing/2014/main" id="{0F452B8A-4EA1-6621-FD92-F69CB83578AF}"/>
              </a:ext>
            </a:extLst>
          </p:cNvPr>
          <p:cNvSpPr/>
          <p:nvPr/>
        </p:nvSpPr>
        <p:spPr>
          <a:xfrm rot="5400000">
            <a:off x="2909875" y="3537083"/>
            <a:ext cx="368420" cy="263947"/>
          </a:xfrm>
          <a:prstGeom prst="triangl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2" name="Straight Connector 21">
            <a:extLst>
              <a:ext uri="{FF2B5EF4-FFF2-40B4-BE49-F238E27FC236}">
                <a16:creationId xmlns:a16="http://schemas.microsoft.com/office/drawing/2014/main" id="{326BA553-1DD5-4B65-9E5A-8DBB3130F3EA}"/>
              </a:ext>
            </a:extLst>
          </p:cNvPr>
          <p:cNvCxnSpPr>
            <a:cxnSpLocks/>
            <a:stCxn id="21" idx="0"/>
          </p:cNvCxnSpPr>
          <p:nvPr/>
        </p:nvCxnSpPr>
        <p:spPr>
          <a:xfrm rot="16200000">
            <a:off x="3372029" y="3523087"/>
            <a:ext cx="0" cy="29194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riangle 18">
            <a:extLst>
              <a:ext uri="{FF2B5EF4-FFF2-40B4-BE49-F238E27FC236}">
                <a16:creationId xmlns:a16="http://schemas.microsoft.com/office/drawing/2014/main" id="{2B03ABC2-96F9-0DC4-28E3-2A1372D2CDEE}"/>
              </a:ext>
            </a:extLst>
          </p:cNvPr>
          <p:cNvSpPr/>
          <p:nvPr/>
        </p:nvSpPr>
        <p:spPr>
          <a:xfrm rot="5400000">
            <a:off x="2909875" y="2463244"/>
            <a:ext cx="368420" cy="263947"/>
          </a:xfrm>
          <a:prstGeom prst="triangl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0" name="Straight Connector 19">
            <a:extLst>
              <a:ext uri="{FF2B5EF4-FFF2-40B4-BE49-F238E27FC236}">
                <a16:creationId xmlns:a16="http://schemas.microsoft.com/office/drawing/2014/main" id="{1A173A2B-78E9-F076-BC22-68E10EF81A4C}"/>
              </a:ext>
            </a:extLst>
          </p:cNvPr>
          <p:cNvCxnSpPr>
            <a:cxnSpLocks/>
            <a:stCxn id="19" idx="0"/>
          </p:cNvCxnSpPr>
          <p:nvPr/>
        </p:nvCxnSpPr>
        <p:spPr>
          <a:xfrm rot="16200000">
            <a:off x="3372029" y="2449248"/>
            <a:ext cx="0" cy="29194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4504FB0-F411-C5E5-BC6E-7F2098A5F148}"/>
              </a:ext>
            </a:extLst>
          </p:cNvPr>
          <p:cNvCxnSpPr>
            <a:cxnSpLocks/>
          </p:cNvCxnSpPr>
          <p:nvPr/>
        </p:nvCxnSpPr>
        <p:spPr>
          <a:xfrm flipH="1">
            <a:off x="2210346" y="3113162"/>
            <a:ext cx="751764" cy="0"/>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EDA5EEF-46A8-CF1A-F43B-6D62BB2D0323}"/>
              </a:ext>
            </a:extLst>
          </p:cNvPr>
          <p:cNvCxnSpPr>
            <a:cxnSpLocks/>
          </p:cNvCxnSpPr>
          <p:nvPr/>
        </p:nvCxnSpPr>
        <p:spPr>
          <a:xfrm rot="16200000" flipV="1">
            <a:off x="2016325" y="1626712"/>
            <a:ext cx="683094" cy="1208464"/>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0BD2812-52F2-41E0-C4BD-58CDFCF53B2F}"/>
              </a:ext>
            </a:extLst>
          </p:cNvPr>
          <p:cNvCxnSpPr>
            <a:cxnSpLocks/>
          </p:cNvCxnSpPr>
          <p:nvPr/>
        </p:nvCxnSpPr>
        <p:spPr>
          <a:xfrm rot="16200000" flipV="1">
            <a:off x="2016325" y="2171205"/>
            <a:ext cx="683094" cy="1208464"/>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C9203D1-8DEC-97E0-8B51-D34FA1BFF881}"/>
              </a:ext>
            </a:extLst>
          </p:cNvPr>
          <p:cNvCxnSpPr>
            <a:cxnSpLocks/>
          </p:cNvCxnSpPr>
          <p:nvPr/>
        </p:nvCxnSpPr>
        <p:spPr>
          <a:xfrm rot="16200000" flipV="1">
            <a:off x="2016325" y="2715700"/>
            <a:ext cx="683094" cy="1208464"/>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40F4793-A855-E47F-B238-07103CFE06B7}"/>
              </a:ext>
            </a:extLst>
          </p:cNvPr>
          <p:cNvCxnSpPr>
            <a:cxnSpLocks/>
          </p:cNvCxnSpPr>
          <p:nvPr/>
        </p:nvCxnSpPr>
        <p:spPr>
          <a:xfrm rot="16200000" flipV="1">
            <a:off x="2016325" y="3260197"/>
            <a:ext cx="683094" cy="1208464"/>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5" name="Arc 14">
            <a:extLst>
              <a:ext uri="{FF2B5EF4-FFF2-40B4-BE49-F238E27FC236}">
                <a16:creationId xmlns:a16="http://schemas.microsoft.com/office/drawing/2014/main" id="{C76B580C-C793-40B0-7042-01979FD3B096}"/>
              </a:ext>
            </a:extLst>
          </p:cNvPr>
          <p:cNvSpPr>
            <a:spLocks noChangeAspect="1"/>
          </p:cNvSpPr>
          <p:nvPr/>
        </p:nvSpPr>
        <p:spPr>
          <a:xfrm rot="16200000">
            <a:off x="2630654" y="3995435"/>
            <a:ext cx="558136" cy="451101"/>
          </a:xfrm>
          <a:prstGeom prst="arc">
            <a:avLst>
              <a:gd name="adj1" fmla="val 10535257"/>
              <a:gd name="adj2" fmla="val 315200"/>
            </a:avLst>
          </a:prstGeom>
          <a:noFill/>
          <a:ln w="25400">
            <a:solidFill>
              <a:schemeClr val="accent1"/>
            </a:solidFill>
            <a:extLst>
              <a:ext uri="{C807C97D-BFC1-408E-A445-0C87EB9F89A2}">
                <ask:lineSketchStyleProps xmlns:ask="http://schemas.microsoft.com/office/drawing/2018/sketchyshapes" sd="1219033472">
                  <a:custGeom>
                    <a:avLst/>
                    <a:gdLst>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 name="connsiteX4" fmla="*/ 153889 w 307777"/>
                      <a:gd name="connsiteY4" fmla="*/ 318285 h 636570"/>
                      <a:gd name="connsiteX5" fmla="*/ 107 w 307777"/>
                      <a:gd name="connsiteY5" fmla="*/ 330151 h 636570"/>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Lst>
                    <a:ahLst/>
                    <a:cxnLst>
                      <a:cxn ang="0">
                        <a:pos x="connsiteX0" y="connsiteY0"/>
                      </a:cxn>
                      <a:cxn ang="0">
                        <a:pos x="connsiteX1" y="connsiteY1"/>
                      </a:cxn>
                      <a:cxn ang="0">
                        <a:pos x="connsiteX2" y="connsiteY2"/>
                      </a:cxn>
                      <a:cxn ang="0">
                        <a:pos x="connsiteX3" y="connsiteY3"/>
                      </a:cxn>
                    </a:cxnLst>
                    <a:rect l="l" t="t" r="r" b="b"/>
                    <a:pathLst>
                      <a:path w="307777" h="636570" stroke="0" extrusionOk="0">
                        <a:moveTo>
                          <a:pt x="107" y="330151"/>
                        </a:moveTo>
                        <a:cubicBezTo>
                          <a:pt x="-10232" y="248415"/>
                          <a:pt x="5912" y="181020"/>
                          <a:pt x="33642" y="119659"/>
                        </a:cubicBezTo>
                        <a:cubicBezTo>
                          <a:pt x="105463" y="-39504"/>
                          <a:pt x="184747" y="-38608"/>
                          <a:pt x="275654" y="123657"/>
                        </a:cubicBezTo>
                        <a:cubicBezTo>
                          <a:pt x="284278" y="196550"/>
                          <a:pt x="307568" y="266462"/>
                          <a:pt x="307626" y="332420"/>
                        </a:cubicBezTo>
                        <a:cubicBezTo>
                          <a:pt x="239084" y="336669"/>
                          <a:pt x="229257" y="307096"/>
                          <a:pt x="153889" y="318285"/>
                        </a:cubicBezTo>
                        <a:cubicBezTo>
                          <a:pt x="97489" y="324622"/>
                          <a:pt x="60520" y="313607"/>
                          <a:pt x="107" y="330151"/>
                        </a:cubicBezTo>
                        <a:close/>
                      </a:path>
                      <a:path w="307777" h="636570" fill="none" extrusionOk="0">
                        <a:moveTo>
                          <a:pt x="107" y="330151"/>
                        </a:moveTo>
                        <a:cubicBezTo>
                          <a:pt x="-7469" y="259782"/>
                          <a:pt x="9179" y="165382"/>
                          <a:pt x="33642" y="119659"/>
                        </a:cubicBezTo>
                        <a:cubicBezTo>
                          <a:pt x="89832" y="-33117"/>
                          <a:pt x="221660" y="-35645"/>
                          <a:pt x="275654" y="123657"/>
                        </a:cubicBezTo>
                        <a:cubicBezTo>
                          <a:pt x="317830" y="188022"/>
                          <a:pt x="298156" y="255408"/>
                          <a:pt x="307626" y="33242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dirty="0"/>
          </a:p>
        </p:txBody>
      </p:sp>
      <p:sp>
        <p:nvSpPr>
          <p:cNvPr id="16" name="Arc 15">
            <a:extLst>
              <a:ext uri="{FF2B5EF4-FFF2-40B4-BE49-F238E27FC236}">
                <a16:creationId xmlns:a16="http://schemas.microsoft.com/office/drawing/2014/main" id="{F9519F68-431E-E78B-E1BB-99412855FA56}"/>
              </a:ext>
            </a:extLst>
          </p:cNvPr>
          <p:cNvSpPr>
            <a:spLocks noChangeAspect="1"/>
          </p:cNvSpPr>
          <p:nvPr/>
        </p:nvSpPr>
        <p:spPr>
          <a:xfrm rot="16200000">
            <a:off x="2630654" y="2367078"/>
            <a:ext cx="558136" cy="451101"/>
          </a:xfrm>
          <a:prstGeom prst="arc">
            <a:avLst>
              <a:gd name="adj1" fmla="val 10535257"/>
              <a:gd name="adj2" fmla="val 315200"/>
            </a:avLst>
          </a:prstGeom>
          <a:noFill/>
          <a:ln w="25400">
            <a:solidFill>
              <a:schemeClr val="accent1"/>
            </a:solidFill>
            <a:extLst>
              <a:ext uri="{C807C97D-BFC1-408E-A445-0C87EB9F89A2}">
                <ask:lineSketchStyleProps xmlns:ask="http://schemas.microsoft.com/office/drawing/2018/sketchyshapes" sd="1219033472">
                  <a:custGeom>
                    <a:avLst/>
                    <a:gdLst>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 name="connsiteX4" fmla="*/ 153889 w 307777"/>
                      <a:gd name="connsiteY4" fmla="*/ 318285 h 636570"/>
                      <a:gd name="connsiteX5" fmla="*/ 107 w 307777"/>
                      <a:gd name="connsiteY5" fmla="*/ 330151 h 636570"/>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Lst>
                    <a:ahLst/>
                    <a:cxnLst>
                      <a:cxn ang="0">
                        <a:pos x="connsiteX0" y="connsiteY0"/>
                      </a:cxn>
                      <a:cxn ang="0">
                        <a:pos x="connsiteX1" y="connsiteY1"/>
                      </a:cxn>
                      <a:cxn ang="0">
                        <a:pos x="connsiteX2" y="connsiteY2"/>
                      </a:cxn>
                      <a:cxn ang="0">
                        <a:pos x="connsiteX3" y="connsiteY3"/>
                      </a:cxn>
                    </a:cxnLst>
                    <a:rect l="l" t="t" r="r" b="b"/>
                    <a:pathLst>
                      <a:path w="307777" h="636570" stroke="0" extrusionOk="0">
                        <a:moveTo>
                          <a:pt x="107" y="330151"/>
                        </a:moveTo>
                        <a:cubicBezTo>
                          <a:pt x="-10232" y="248415"/>
                          <a:pt x="5912" y="181020"/>
                          <a:pt x="33642" y="119659"/>
                        </a:cubicBezTo>
                        <a:cubicBezTo>
                          <a:pt x="105463" y="-39504"/>
                          <a:pt x="184747" y="-38608"/>
                          <a:pt x="275654" y="123657"/>
                        </a:cubicBezTo>
                        <a:cubicBezTo>
                          <a:pt x="284278" y="196550"/>
                          <a:pt x="307568" y="266462"/>
                          <a:pt x="307626" y="332420"/>
                        </a:cubicBezTo>
                        <a:cubicBezTo>
                          <a:pt x="239084" y="336669"/>
                          <a:pt x="229257" y="307096"/>
                          <a:pt x="153889" y="318285"/>
                        </a:cubicBezTo>
                        <a:cubicBezTo>
                          <a:pt x="97489" y="324622"/>
                          <a:pt x="60520" y="313607"/>
                          <a:pt x="107" y="330151"/>
                        </a:cubicBezTo>
                        <a:close/>
                      </a:path>
                      <a:path w="307777" h="636570" fill="none" extrusionOk="0">
                        <a:moveTo>
                          <a:pt x="107" y="330151"/>
                        </a:moveTo>
                        <a:cubicBezTo>
                          <a:pt x="-7469" y="259782"/>
                          <a:pt x="9179" y="165382"/>
                          <a:pt x="33642" y="119659"/>
                        </a:cubicBezTo>
                        <a:cubicBezTo>
                          <a:pt x="89832" y="-33117"/>
                          <a:pt x="221660" y="-35645"/>
                          <a:pt x="275654" y="123657"/>
                        </a:cubicBezTo>
                        <a:cubicBezTo>
                          <a:pt x="317830" y="188022"/>
                          <a:pt x="298156" y="255408"/>
                          <a:pt x="307626" y="33242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17" name="Arc 16">
            <a:extLst>
              <a:ext uri="{FF2B5EF4-FFF2-40B4-BE49-F238E27FC236}">
                <a16:creationId xmlns:a16="http://schemas.microsoft.com/office/drawing/2014/main" id="{8437690B-7495-0A64-37D1-2167C962AFF4}"/>
              </a:ext>
            </a:extLst>
          </p:cNvPr>
          <p:cNvSpPr>
            <a:spLocks noChangeAspect="1"/>
          </p:cNvSpPr>
          <p:nvPr/>
        </p:nvSpPr>
        <p:spPr>
          <a:xfrm rot="16200000">
            <a:off x="2630654" y="2909865"/>
            <a:ext cx="558136" cy="451101"/>
          </a:xfrm>
          <a:prstGeom prst="arc">
            <a:avLst>
              <a:gd name="adj1" fmla="val 10535257"/>
              <a:gd name="adj2" fmla="val 315200"/>
            </a:avLst>
          </a:prstGeom>
          <a:noFill/>
          <a:ln w="25400">
            <a:solidFill>
              <a:schemeClr val="accent1"/>
            </a:solidFill>
            <a:extLst>
              <a:ext uri="{C807C97D-BFC1-408E-A445-0C87EB9F89A2}">
                <ask:lineSketchStyleProps xmlns:ask="http://schemas.microsoft.com/office/drawing/2018/sketchyshapes" sd="1219033472">
                  <a:custGeom>
                    <a:avLst/>
                    <a:gdLst>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 name="connsiteX4" fmla="*/ 153889 w 307777"/>
                      <a:gd name="connsiteY4" fmla="*/ 318285 h 636570"/>
                      <a:gd name="connsiteX5" fmla="*/ 107 w 307777"/>
                      <a:gd name="connsiteY5" fmla="*/ 330151 h 636570"/>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Lst>
                    <a:ahLst/>
                    <a:cxnLst>
                      <a:cxn ang="0">
                        <a:pos x="connsiteX0" y="connsiteY0"/>
                      </a:cxn>
                      <a:cxn ang="0">
                        <a:pos x="connsiteX1" y="connsiteY1"/>
                      </a:cxn>
                      <a:cxn ang="0">
                        <a:pos x="connsiteX2" y="connsiteY2"/>
                      </a:cxn>
                      <a:cxn ang="0">
                        <a:pos x="connsiteX3" y="connsiteY3"/>
                      </a:cxn>
                    </a:cxnLst>
                    <a:rect l="l" t="t" r="r" b="b"/>
                    <a:pathLst>
                      <a:path w="307777" h="636570" stroke="0" extrusionOk="0">
                        <a:moveTo>
                          <a:pt x="107" y="330151"/>
                        </a:moveTo>
                        <a:cubicBezTo>
                          <a:pt x="-10232" y="248415"/>
                          <a:pt x="5912" y="181020"/>
                          <a:pt x="33642" y="119659"/>
                        </a:cubicBezTo>
                        <a:cubicBezTo>
                          <a:pt x="105463" y="-39504"/>
                          <a:pt x="184747" y="-38608"/>
                          <a:pt x="275654" y="123657"/>
                        </a:cubicBezTo>
                        <a:cubicBezTo>
                          <a:pt x="284278" y="196550"/>
                          <a:pt x="307568" y="266462"/>
                          <a:pt x="307626" y="332420"/>
                        </a:cubicBezTo>
                        <a:cubicBezTo>
                          <a:pt x="239084" y="336669"/>
                          <a:pt x="229257" y="307096"/>
                          <a:pt x="153889" y="318285"/>
                        </a:cubicBezTo>
                        <a:cubicBezTo>
                          <a:pt x="97489" y="324622"/>
                          <a:pt x="60520" y="313607"/>
                          <a:pt x="107" y="330151"/>
                        </a:cubicBezTo>
                        <a:close/>
                      </a:path>
                      <a:path w="307777" h="636570" fill="none" extrusionOk="0">
                        <a:moveTo>
                          <a:pt x="107" y="330151"/>
                        </a:moveTo>
                        <a:cubicBezTo>
                          <a:pt x="-7469" y="259782"/>
                          <a:pt x="9179" y="165382"/>
                          <a:pt x="33642" y="119659"/>
                        </a:cubicBezTo>
                        <a:cubicBezTo>
                          <a:pt x="89832" y="-33117"/>
                          <a:pt x="221660" y="-35645"/>
                          <a:pt x="275654" y="123657"/>
                        </a:cubicBezTo>
                        <a:cubicBezTo>
                          <a:pt x="317830" y="188022"/>
                          <a:pt x="298156" y="255408"/>
                          <a:pt x="307626" y="33242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dirty="0"/>
          </a:p>
        </p:txBody>
      </p:sp>
      <p:sp>
        <p:nvSpPr>
          <p:cNvPr id="18" name="Arc 17">
            <a:extLst>
              <a:ext uri="{FF2B5EF4-FFF2-40B4-BE49-F238E27FC236}">
                <a16:creationId xmlns:a16="http://schemas.microsoft.com/office/drawing/2014/main" id="{4A4F9247-37A0-666E-089E-98B07BD99175}"/>
              </a:ext>
            </a:extLst>
          </p:cNvPr>
          <p:cNvSpPr>
            <a:spLocks noChangeAspect="1"/>
          </p:cNvSpPr>
          <p:nvPr/>
        </p:nvSpPr>
        <p:spPr>
          <a:xfrm rot="16200000">
            <a:off x="2630654" y="3452649"/>
            <a:ext cx="558136" cy="451101"/>
          </a:xfrm>
          <a:prstGeom prst="arc">
            <a:avLst>
              <a:gd name="adj1" fmla="val 10535257"/>
              <a:gd name="adj2" fmla="val 315200"/>
            </a:avLst>
          </a:prstGeom>
          <a:noFill/>
          <a:ln w="25400">
            <a:solidFill>
              <a:schemeClr val="accent1"/>
            </a:solidFill>
            <a:extLst>
              <a:ext uri="{C807C97D-BFC1-408E-A445-0C87EB9F89A2}">
                <ask:lineSketchStyleProps xmlns:ask="http://schemas.microsoft.com/office/drawing/2018/sketchyshapes" sd="1219033472">
                  <a:custGeom>
                    <a:avLst/>
                    <a:gdLst>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 name="connsiteX4" fmla="*/ 153889 w 307777"/>
                      <a:gd name="connsiteY4" fmla="*/ 318285 h 636570"/>
                      <a:gd name="connsiteX5" fmla="*/ 107 w 307777"/>
                      <a:gd name="connsiteY5" fmla="*/ 330151 h 636570"/>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Lst>
                    <a:ahLst/>
                    <a:cxnLst>
                      <a:cxn ang="0">
                        <a:pos x="connsiteX0" y="connsiteY0"/>
                      </a:cxn>
                      <a:cxn ang="0">
                        <a:pos x="connsiteX1" y="connsiteY1"/>
                      </a:cxn>
                      <a:cxn ang="0">
                        <a:pos x="connsiteX2" y="connsiteY2"/>
                      </a:cxn>
                      <a:cxn ang="0">
                        <a:pos x="connsiteX3" y="connsiteY3"/>
                      </a:cxn>
                    </a:cxnLst>
                    <a:rect l="l" t="t" r="r" b="b"/>
                    <a:pathLst>
                      <a:path w="307777" h="636570" stroke="0" extrusionOk="0">
                        <a:moveTo>
                          <a:pt x="107" y="330151"/>
                        </a:moveTo>
                        <a:cubicBezTo>
                          <a:pt x="-10232" y="248415"/>
                          <a:pt x="5912" y="181020"/>
                          <a:pt x="33642" y="119659"/>
                        </a:cubicBezTo>
                        <a:cubicBezTo>
                          <a:pt x="105463" y="-39504"/>
                          <a:pt x="184747" y="-38608"/>
                          <a:pt x="275654" y="123657"/>
                        </a:cubicBezTo>
                        <a:cubicBezTo>
                          <a:pt x="284278" y="196550"/>
                          <a:pt x="307568" y="266462"/>
                          <a:pt x="307626" y="332420"/>
                        </a:cubicBezTo>
                        <a:cubicBezTo>
                          <a:pt x="239084" y="336669"/>
                          <a:pt x="229257" y="307096"/>
                          <a:pt x="153889" y="318285"/>
                        </a:cubicBezTo>
                        <a:cubicBezTo>
                          <a:pt x="97489" y="324622"/>
                          <a:pt x="60520" y="313607"/>
                          <a:pt x="107" y="330151"/>
                        </a:cubicBezTo>
                        <a:close/>
                      </a:path>
                      <a:path w="307777" h="636570" fill="none" extrusionOk="0">
                        <a:moveTo>
                          <a:pt x="107" y="330151"/>
                        </a:moveTo>
                        <a:cubicBezTo>
                          <a:pt x="-7469" y="259782"/>
                          <a:pt x="9179" y="165382"/>
                          <a:pt x="33642" y="119659"/>
                        </a:cubicBezTo>
                        <a:cubicBezTo>
                          <a:pt x="89832" y="-33117"/>
                          <a:pt x="221660" y="-35645"/>
                          <a:pt x="275654" y="123657"/>
                        </a:cubicBezTo>
                        <a:cubicBezTo>
                          <a:pt x="317830" y="188022"/>
                          <a:pt x="298156" y="255408"/>
                          <a:pt x="307626" y="33242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nvGrpSpPr>
          <p:cNvPr id="27" name="Group 26">
            <a:extLst>
              <a:ext uri="{FF2B5EF4-FFF2-40B4-BE49-F238E27FC236}">
                <a16:creationId xmlns:a16="http://schemas.microsoft.com/office/drawing/2014/main" id="{D090EF73-7B7F-5847-9050-8EAD39073668}"/>
              </a:ext>
            </a:extLst>
          </p:cNvPr>
          <p:cNvGrpSpPr/>
          <p:nvPr/>
        </p:nvGrpSpPr>
        <p:grpSpPr>
          <a:xfrm>
            <a:off x="5599614" y="2653867"/>
            <a:ext cx="2373690" cy="1072419"/>
            <a:chOff x="5433481" y="2142623"/>
            <a:chExt cx="2373690" cy="1072419"/>
          </a:xfrm>
        </p:grpSpPr>
        <p:grpSp>
          <p:nvGrpSpPr>
            <p:cNvPr id="28" name="Group 27">
              <a:extLst>
                <a:ext uri="{FF2B5EF4-FFF2-40B4-BE49-F238E27FC236}">
                  <a16:creationId xmlns:a16="http://schemas.microsoft.com/office/drawing/2014/main" id="{474EF0A5-FA39-78F4-8686-608355EF064D}"/>
                </a:ext>
              </a:extLst>
            </p:cNvPr>
            <p:cNvGrpSpPr/>
            <p:nvPr/>
          </p:nvGrpSpPr>
          <p:grpSpPr>
            <a:xfrm>
              <a:off x="5433481" y="2142623"/>
              <a:ext cx="2095536" cy="1040078"/>
              <a:chOff x="5177426" y="2074839"/>
              <a:chExt cx="2319137" cy="1069315"/>
            </a:xfrm>
          </p:grpSpPr>
          <p:sp>
            <p:nvSpPr>
              <p:cNvPr id="37" name="Rounded Rectangle 36">
                <a:extLst>
                  <a:ext uri="{FF2B5EF4-FFF2-40B4-BE49-F238E27FC236}">
                    <a16:creationId xmlns:a16="http://schemas.microsoft.com/office/drawing/2014/main" id="{5ED7A2F8-9ED1-02E7-1405-803DA11B9552}"/>
                  </a:ext>
                </a:extLst>
              </p:cNvPr>
              <p:cNvSpPr/>
              <p:nvPr/>
            </p:nvSpPr>
            <p:spPr>
              <a:xfrm>
                <a:off x="5177426" y="2224776"/>
                <a:ext cx="432047" cy="769440"/>
              </a:xfrm>
              <a:prstGeom prst="round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BBDA02E0-01FE-A9F0-818F-38CBF5125D2F}"/>
                  </a:ext>
                </a:extLst>
              </p:cNvPr>
              <p:cNvSpPr/>
              <p:nvPr/>
            </p:nvSpPr>
            <p:spPr>
              <a:xfrm>
                <a:off x="5802161" y="2421302"/>
                <a:ext cx="432047" cy="376388"/>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5256D3C-9D88-BE72-7CAF-8CEE4725A5C1}"/>
                  </a:ext>
                </a:extLst>
              </p:cNvPr>
              <p:cNvSpPr/>
              <p:nvPr/>
            </p:nvSpPr>
            <p:spPr>
              <a:xfrm>
                <a:off x="6454372" y="2433504"/>
                <a:ext cx="381740" cy="351985"/>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2181CFD4-6E98-75D5-B238-6FCA240B073C}"/>
                  </a:ext>
                </a:extLst>
              </p:cNvPr>
              <p:cNvGrpSpPr/>
              <p:nvPr/>
            </p:nvGrpSpPr>
            <p:grpSpPr>
              <a:xfrm>
                <a:off x="7061345" y="2074839"/>
                <a:ext cx="435218" cy="1069315"/>
                <a:chOff x="7159668" y="2035510"/>
                <a:chExt cx="435218" cy="1069315"/>
              </a:xfrm>
            </p:grpSpPr>
            <p:sp>
              <p:nvSpPr>
                <p:cNvPr id="42" name="Rounded Rectangle 41">
                  <a:extLst>
                    <a:ext uri="{FF2B5EF4-FFF2-40B4-BE49-F238E27FC236}">
                      <a16:creationId xmlns:a16="http://schemas.microsoft.com/office/drawing/2014/main" id="{16F94F30-24B3-3D38-AAB0-F0878C956FBE}"/>
                    </a:ext>
                  </a:extLst>
                </p:cNvPr>
                <p:cNvSpPr/>
                <p:nvPr/>
              </p:nvSpPr>
              <p:spPr>
                <a:xfrm>
                  <a:off x="7159668" y="2035510"/>
                  <a:ext cx="432047" cy="376388"/>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0A820EF1-4DF2-A516-C45B-3C25F16017A6}"/>
                    </a:ext>
                  </a:extLst>
                </p:cNvPr>
                <p:cNvSpPr/>
                <p:nvPr/>
              </p:nvSpPr>
              <p:spPr>
                <a:xfrm>
                  <a:off x="7162839" y="2728437"/>
                  <a:ext cx="432047" cy="376388"/>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29" name="Straight Connector 28">
              <a:extLst>
                <a:ext uri="{FF2B5EF4-FFF2-40B4-BE49-F238E27FC236}">
                  <a16:creationId xmlns:a16="http://schemas.microsoft.com/office/drawing/2014/main" id="{7EAFA6BB-756C-5D50-1935-4BB0DC615D15}"/>
                </a:ext>
              </a:extLst>
            </p:cNvPr>
            <p:cNvCxnSpPr>
              <a:cxnSpLocks/>
              <a:stCxn id="37" idx="3"/>
              <a:endCxn id="39" idx="1"/>
            </p:cNvCxnSpPr>
            <p:nvPr/>
          </p:nvCxnSpPr>
          <p:spPr>
            <a:xfrm>
              <a:off x="5823872" y="2662661"/>
              <a:ext cx="174110" cy="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79BCEC3-1236-DF08-850C-5B8464E7A20B}"/>
                </a:ext>
              </a:extLst>
            </p:cNvPr>
            <p:cNvCxnSpPr>
              <a:cxnSpLocks/>
              <a:stCxn id="39" idx="3"/>
              <a:endCxn id="40" idx="2"/>
            </p:cNvCxnSpPr>
            <p:nvPr/>
          </p:nvCxnSpPr>
          <p:spPr>
            <a:xfrm>
              <a:off x="6388373" y="2662662"/>
              <a:ext cx="19893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DD8D45F-1D5C-13C2-6189-F35D5AB51474}"/>
                </a:ext>
              </a:extLst>
            </p:cNvPr>
            <p:cNvCxnSpPr>
              <a:cxnSpLocks/>
              <a:endCxn id="40" idx="0"/>
            </p:cNvCxnSpPr>
            <p:nvPr/>
          </p:nvCxnSpPr>
          <p:spPr>
            <a:xfrm>
              <a:off x="6759776" y="2325671"/>
              <a:ext cx="0" cy="16581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08668FD-D899-24A4-1CC4-BCB40C14DDEE}"/>
                </a:ext>
              </a:extLst>
            </p:cNvPr>
            <p:cNvCxnSpPr>
              <a:cxnSpLocks/>
              <a:endCxn id="40" idx="4"/>
            </p:cNvCxnSpPr>
            <p:nvPr/>
          </p:nvCxnSpPr>
          <p:spPr>
            <a:xfrm flipV="1">
              <a:off x="6759776" y="2833842"/>
              <a:ext cx="0" cy="16581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B53A28F-47B7-2CB6-25F0-5FB80560CB2D}"/>
                </a:ext>
              </a:extLst>
            </p:cNvPr>
            <p:cNvCxnSpPr>
              <a:cxnSpLocks/>
              <a:stCxn id="43" idx="1"/>
            </p:cNvCxnSpPr>
            <p:nvPr/>
          </p:nvCxnSpPr>
          <p:spPr>
            <a:xfrm flipH="1">
              <a:off x="6751470" y="2999653"/>
              <a:ext cx="38715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2BC436C-8CE4-AFC8-9CDD-515A66D87F1C}"/>
                </a:ext>
              </a:extLst>
            </p:cNvPr>
            <p:cNvCxnSpPr>
              <a:cxnSpLocks/>
              <a:stCxn id="42" idx="1"/>
            </p:cNvCxnSpPr>
            <p:nvPr/>
          </p:nvCxnSpPr>
          <p:spPr>
            <a:xfrm flipH="1" flipV="1">
              <a:off x="6759776" y="2325670"/>
              <a:ext cx="375985" cy="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D0B71E2-5390-7789-108B-2CEB3E2F7506}"/>
                </a:ext>
              </a:extLst>
            </p:cNvPr>
            <p:cNvSpPr txBox="1"/>
            <p:nvPr/>
          </p:nvSpPr>
          <p:spPr>
            <a:xfrm>
              <a:off x="7486749" y="2149978"/>
              <a:ext cx="247184" cy="369332"/>
            </a:xfrm>
            <a:prstGeom prst="rect">
              <a:avLst/>
            </a:prstGeom>
            <a:noFill/>
          </p:spPr>
          <p:txBody>
            <a:bodyPr wrap="none" rtlCol="0">
              <a:spAutoFit/>
            </a:bodyPr>
            <a:lstStyle/>
            <a:p>
              <a:pPr algn="l"/>
              <a:r>
                <a:rPr lang="en-US" dirty="0">
                  <a:solidFill>
                    <a:schemeClr val="tx1">
                      <a:lumMod val="75000"/>
                      <a:lumOff val="25000"/>
                    </a:schemeClr>
                  </a:solidFill>
                  <a:latin typeface="Roboto" panose="02000000000000000000" pitchFamily="2" charset="0"/>
                  <a:ea typeface="Roboto" panose="02000000000000000000" pitchFamily="2" charset="0"/>
                </a:rPr>
                <a:t>I</a:t>
              </a:r>
            </a:p>
          </p:txBody>
        </p:sp>
        <p:sp>
          <p:nvSpPr>
            <p:cNvPr id="36" name="TextBox 35">
              <a:extLst>
                <a:ext uri="{FF2B5EF4-FFF2-40B4-BE49-F238E27FC236}">
                  <a16:creationId xmlns:a16="http://schemas.microsoft.com/office/drawing/2014/main" id="{78670085-4DCB-60E6-91A3-29BE4D12CE52}"/>
                </a:ext>
              </a:extLst>
            </p:cNvPr>
            <p:cNvSpPr txBox="1"/>
            <p:nvPr/>
          </p:nvSpPr>
          <p:spPr>
            <a:xfrm>
              <a:off x="7463807" y="2845710"/>
              <a:ext cx="343364" cy="369332"/>
            </a:xfrm>
            <a:prstGeom prst="rect">
              <a:avLst/>
            </a:prstGeom>
            <a:noFill/>
          </p:spPr>
          <p:txBody>
            <a:bodyPr wrap="none" rtlCol="0">
              <a:spAutoFit/>
            </a:bodyPr>
            <a:lstStyle/>
            <a:p>
              <a:pPr algn="l"/>
              <a:r>
                <a:rPr lang="en-US" dirty="0">
                  <a:solidFill>
                    <a:schemeClr val="tx1">
                      <a:lumMod val="75000"/>
                      <a:lumOff val="25000"/>
                    </a:schemeClr>
                  </a:solidFill>
                  <a:latin typeface="Roboto" panose="02000000000000000000" pitchFamily="2" charset="0"/>
                  <a:ea typeface="Roboto" panose="02000000000000000000" pitchFamily="2" charset="0"/>
                </a:rPr>
                <a:t>Q</a:t>
              </a:r>
            </a:p>
          </p:txBody>
        </p:sp>
      </p:grpSp>
      <p:pic>
        <p:nvPicPr>
          <p:cNvPr id="44" name="Picture 10" descr="Processor Icon Vector Art, Icons, and Graphics for Free Download">
            <a:extLst>
              <a:ext uri="{FF2B5EF4-FFF2-40B4-BE49-F238E27FC236}">
                <a16:creationId xmlns:a16="http://schemas.microsoft.com/office/drawing/2014/main" id="{65CA4292-26E9-962B-F9B6-1D4AB9D00D96}"/>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27618" t="14607" r="26133" b="17658"/>
          <a:stretch/>
        </p:blipFill>
        <p:spPr bwMode="auto">
          <a:xfrm>
            <a:off x="9893933" y="2504308"/>
            <a:ext cx="1222785" cy="1192040"/>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Straight Arrow Connector 44">
            <a:extLst>
              <a:ext uri="{FF2B5EF4-FFF2-40B4-BE49-F238E27FC236}">
                <a16:creationId xmlns:a16="http://schemas.microsoft.com/office/drawing/2014/main" id="{50D2737C-6FDD-8D07-9837-81338E3A8F11}"/>
              </a:ext>
            </a:extLst>
          </p:cNvPr>
          <p:cNvCxnSpPr>
            <a:cxnSpLocks/>
          </p:cNvCxnSpPr>
          <p:nvPr/>
        </p:nvCxnSpPr>
        <p:spPr>
          <a:xfrm>
            <a:off x="4163879" y="3165421"/>
            <a:ext cx="693856" cy="0"/>
          </a:xfrm>
          <a:prstGeom prst="straightConnector1">
            <a:avLst/>
          </a:prstGeom>
          <a:ln w="28575">
            <a:solidFill>
              <a:schemeClr val="tx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B1195E7-381A-F896-A348-79A1EC1C9A1D}"/>
              </a:ext>
            </a:extLst>
          </p:cNvPr>
          <p:cNvCxnSpPr>
            <a:cxnSpLocks/>
          </p:cNvCxnSpPr>
          <p:nvPr/>
        </p:nvCxnSpPr>
        <p:spPr>
          <a:xfrm>
            <a:off x="8440804" y="3138291"/>
            <a:ext cx="693856" cy="0"/>
          </a:xfrm>
          <a:prstGeom prst="straightConnector1">
            <a:avLst/>
          </a:prstGeom>
          <a:ln w="28575">
            <a:solidFill>
              <a:schemeClr val="tx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pic>
        <p:nvPicPr>
          <p:cNvPr id="2" name="Picture 2" descr="University of Maryland Primary logo">
            <a:extLst>
              <a:ext uri="{FF2B5EF4-FFF2-40B4-BE49-F238E27FC236}">
                <a16:creationId xmlns:a16="http://schemas.microsoft.com/office/drawing/2014/main" id="{67F534D3-2078-003C-1CFB-CF59C73D25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CoSMoS">
            <a:extLst>
              <a:ext uri="{FF2B5EF4-FFF2-40B4-BE49-F238E27FC236}">
                <a16:creationId xmlns:a16="http://schemas.microsoft.com/office/drawing/2014/main" id="{ADB0539C-FFDB-4D27-DB5B-87A7C1304F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D2C433C-3E5B-BC1B-B5F3-048307331560}"/>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Traditional approach</a:t>
            </a:r>
          </a:p>
        </p:txBody>
      </p:sp>
      <p:sp>
        <p:nvSpPr>
          <p:cNvPr id="7" name="TextBox 6">
            <a:extLst>
              <a:ext uri="{FF2B5EF4-FFF2-40B4-BE49-F238E27FC236}">
                <a16:creationId xmlns:a16="http://schemas.microsoft.com/office/drawing/2014/main" id="{1D7D5B62-E28D-D7A6-091E-AC5A302CA8B8}"/>
              </a:ext>
            </a:extLst>
          </p:cNvPr>
          <p:cNvSpPr txBox="1"/>
          <p:nvPr/>
        </p:nvSpPr>
        <p:spPr>
          <a:xfrm>
            <a:off x="9134660" y="4684264"/>
            <a:ext cx="2687720" cy="830997"/>
          </a:xfrm>
          <a:prstGeom prst="rect">
            <a:avLst/>
          </a:prstGeom>
          <a:noFill/>
        </p:spPr>
        <p:txBody>
          <a:bodyPr wrap="square" rtlCol="0">
            <a:spAutoFit/>
          </a:bodyPr>
          <a:lstStyle/>
          <a:p>
            <a:pPr algn="ctr"/>
            <a:r>
              <a:rPr lang="en-US" sz="24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Signal processing</a:t>
            </a:r>
          </a:p>
          <a:p>
            <a:pPr algn="ctr"/>
            <a:r>
              <a:rPr lang="en-US" sz="24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(FFT, Music)</a:t>
            </a:r>
          </a:p>
        </p:txBody>
      </p:sp>
      <p:sp>
        <p:nvSpPr>
          <p:cNvPr id="8" name="TextBox 7">
            <a:extLst>
              <a:ext uri="{FF2B5EF4-FFF2-40B4-BE49-F238E27FC236}">
                <a16:creationId xmlns:a16="http://schemas.microsoft.com/office/drawing/2014/main" id="{3560CCD7-9860-A14E-6C38-F1B20384A81A}"/>
              </a:ext>
            </a:extLst>
          </p:cNvPr>
          <p:cNvSpPr txBox="1"/>
          <p:nvPr/>
        </p:nvSpPr>
        <p:spPr>
          <a:xfrm>
            <a:off x="1871552" y="2687505"/>
            <a:ext cx="385042" cy="461665"/>
          </a:xfrm>
          <a:prstGeom prst="rect">
            <a:avLst/>
          </a:prstGeom>
          <a:noFill/>
        </p:spPr>
        <p:txBody>
          <a:bodyPr wrap="none" rtlCol="0">
            <a:spAutoFit/>
          </a:bodyPr>
          <a:lstStyle/>
          <a:p>
            <a:pPr algn="ctr"/>
            <a:r>
              <a:rPr lang="en-US" sz="2400" i="1" dirty="0"/>
              <a:t>ɸ</a:t>
            </a:r>
          </a:p>
        </p:txBody>
      </p:sp>
      <p:sp>
        <p:nvSpPr>
          <p:cNvPr id="9" name="TextBox 8">
            <a:extLst>
              <a:ext uri="{FF2B5EF4-FFF2-40B4-BE49-F238E27FC236}">
                <a16:creationId xmlns:a16="http://schemas.microsoft.com/office/drawing/2014/main" id="{C526595A-3845-5CB3-1487-4E33F92E0489}"/>
              </a:ext>
            </a:extLst>
          </p:cNvPr>
          <p:cNvSpPr txBox="1"/>
          <p:nvPr/>
        </p:nvSpPr>
        <p:spPr>
          <a:xfrm>
            <a:off x="1096082" y="4684265"/>
            <a:ext cx="3627280" cy="830997"/>
          </a:xfrm>
          <a:prstGeom prst="rect">
            <a:avLst/>
          </a:prstGeom>
          <a:noFill/>
        </p:spPr>
        <p:txBody>
          <a:bodyPr wrap="square" rtlCol="0">
            <a:spAutoFit/>
          </a:bodyPr>
          <a:lstStyle/>
          <a:p>
            <a:pPr algn="ctr"/>
            <a:r>
              <a:rPr lang="en-US" sz="2400" dirty="0">
                <a:solidFill>
                  <a:srgbClr val="C00000"/>
                </a:solidFill>
                <a:latin typeface="Roboto" panose="02000000000000000000" pitchFamily="2" charset="0"/>
                <a:ea typeface="Roboto" panose="02000000000000000000" pitchFamily="2" charset="0"/>
                <a:cs typeface="Futura Medium" panose="020B0602020204020303" pitchFamily="34" charset="-79"/>
              </a:rPr>
              <a:t>Large</a:t>
            </a:r>
            <a:r>
              <a:rPr lang="en-US" sz="24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 array of antennas for </a:t>
            </a:r>
            <a:r>
              <a:rPr lang="en-US" sz="2400" dirty="0">
                <a:solidFill>
                  <a:srgbClr val="C00000"/>
                </a:solidFill>
                <a:latin typeface="Roboto" panose="02000000000000000000" pitchFamily="2" charset="0"/>
                <a:ea typeface="Roboto" panose="02000000000000000000" pitchFamily="2" charset="0"/>
                <a:cs typeface="Futura Medium" panose="020B0602020204020303" pitchFamily="34" charset="-79"/>
              </a:rPr>
              <a:t>spatial </a:t>
            </a:r>
            <a:r>
              <a:rPr lang="en-US" sz="24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sampling</a:t>
            </a:r>
          </a:p>
        </p:txBody>
      </p:sp>
      <p:sp>
        <p:nvSpPr>
          <p:cNvPr id="38" name="TextBox 37">
            <a:extLst>
              <a:ext uri="{FF2B5EF4-FFF2-40B4-BE49-F238E27FC236}">
                <a16:creationId xmlns:a16="http://schemas.microsoft.com/office/drawing/2014/main" id="{D65E5BAF-F969-CD1C-D40B-AAABCBAF416E}"/>
              </a:ext>
            </a:extLst>
          </p:cNvPr>
          <p:cNvSpPr txBox="1"/>
          <p:nvPr/>
        </p:nvSpPr>
        <p:spPr>
          <a:xfrm>
            <a:off x="4746816" y="4722673"/>
            <a:ext cx="4164112" cy="830997"/>
          </a:xfrm>
          <a:prstGeom prst="rect">
            <a:avLst/>
          </a:prstGeom>
          <a:noFill/>
        </p:spPr>
        <p:txBody>
          <a:bodyPr wrap="square" rtlCol="0">
            <a:spAutoFit/>
          </a:bodyPr>
          <a:lstStyle/>
          <a:p>
            <a:pPr algn="ctr"/>
            <a:r>
              <a:rPr lang="en-US" sz="2400" dirty="0">
                <a:solidFill>
                  <a:srgbClr val="C00000"/>
                </a:solidFill>
                <a:latin typeface="Roboto" panose="02000000000000000000" pitchFamily="2" charset="0"/>
                <a:ea typeface="Roboto" panose="02000000000000000000" pitchFamily="2" charset="0"/>
                <a:cs typeface="Futura Medium" panose="020B0602020204020303" pitchFamily="34" charset="-79"/>
              </a:rPr>
              <a:t>Power</a:t>
            </a:r>
            <a:r>
              <a:rPr lang="en-US" sz="24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 hungry ADC, oscillators, IQ-demodulation</a:t>
            </a:r>
          </a:p>
        </p:txBody>
      </p:sp>
    </p:spTree>
    <p:extLst>
      <p:ext uri="{BB962C8B-B14F-4D97-AF65-F5344CB8AC3E}">
        <p14:creationId xmlns:p14="http://schemas.microsoft.com/office/powerpoint/2010/main" val="1774274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c 4">
            <a:extLst>
              <a:ext uri="{FF2B5EF4-FFF2-40B4-BE49-F238E27FC236}">
                <a16:creationId xmlns:a16="http://schemas.microsoft.com/office/drawing/2014/main" id="{F2E75CEC-CF7E-FEAB-E7F6-91D588A97685}"/>
              </a:ext>
            </a:extLst>
          </p:cNvPr>
          <p:cNvSpPr>
            <a:spLocks noChangeAspect="1"/>
          </p:cNvSpPr>
          <p:nvPr/>
        </p:nvSpPr>
        <p:spPr>
          <a:xfrm rot="17245832">
            <a:off x="2256698" y="2547552"/>
            <a:ext cx="873049" cy="964395"/>
          </a:xfrm>
          <a:prstGeom prst="arc">
            <a:avLst>
              <a:gd name="adj1" fmla="val 14597037"/>
              <a:gd name="adj2" fmla="val 17223862"/>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25" name="Triangle 24">
            <a:extLst>
              <a:ext uri="{FF2B5EF4-FFF2-40B4-BE49-F238E27FC236}">
                <a16:creationId xmlns:a16="http://schemas.microsoft.com/office/drawing/2014/main" id="{8785F6D0-DDA3-65BD-A909-C1865E1DC7CD}"/>
              </a:ext>
            </a:extLst>
          </p:cNvPr>
          <p:cNvSpPr/>
          <p:nvPr/>
        </p:nvSpPr>
        <p:spPr>
          <a:xfrm rot="5400000">
            <a:off x="2909875" y="4074004"/>
            <a:ext cx="368420" cy="263947"/>
          </a:xfrm>
          <a:prstGeom prst="triangl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6" name="Straight Connector 25">
            <a:extLst>
              <a:ext uri="{FF2B5EF4-FFF2-40B4-BE49-F238E27FC236}">
                <a16:creationId xmlns:a16="http://schemas.microsoft.com/office/drawing/2014/main" id="{F1F9BAC1-935A-AF5D-4CD1-DDCFB23CBBF8}"/>
              </a:ext>
            </a:extLst>
          </p:cNvPr>
          <p:cNvCxnSpPr>
            <a:cxnSpLocks/>
            <a:stCxn id="25" idx="0"/>
          </p:cNvCxnSpPr>
          <p:nvPr/>
        </p:nvCxnSpPr>
        <p:spPr>
          <a:xfrm rot="16200000">
            <a:off x="3372029" y="4060008"/>
            <a:ext cx="0" cy="29194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riangle 22">
            <a:extLst>
              <a:ext uri="{FF2B5EF4-FFF2-40B4-BE49-F238E27FC236}">
                <a16:creationId xmlns:a16="http://schemas.microsoft.com/office/drawing/2014/main" id="{B74FE0C8-AFC0-11B7-1625-500C6F692963}"/>
              </a:ext>
            </a:extLst>
          </p:cNvPr>
          <p:cNvSpPr/>
          <p:nvPr/>
        </p:nvSpPr>
        <p:spPr>
          <a:xfrm rot="5400000">
            <a:off x="2909875" y="3000164"/>
            <a:ext cx="368420" cy="263947"/>
          </a:xfrm>
          <a:prstGeom prst="triangl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4" name="Straight Connector 23">
            <a:extLst>
              <a:ext uri="{FF2B5EF4-FFF2-40B4-BE49-F238E27FC236}">
                <a16:creationId xmlns:a16="http://schemas.microsoft.com/office/drawing/2014/main" id="{7F926060-5633-BEEC-F79D-F3949471EEEA}"/>
              </a:ext>
            </a:extLst>
          </p:cNvPr>
          <p:cNvCxnSpPr>
            <a:cxnSpLocks/>
            <a:stCxn id="23" idx="0"/>
          </p:cNvCxnSpPr>
          <p:nvPr/>
        </p:nvCxnSpPr>
        <p:spPr>
          <a:xfrm rot="16200000">
            <a:off x="3372029" y="2986168"/>
            <a:ext cx="0" cy="29194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riangle 20">
            <a:extLst>
              <a:ext uri="{FF2B5EF4-FFF2-40B4-BE49-F238E27FC236}">
                <a16:creationId xmlns:a16="http://schemas.microsoft.com/office/drawing/2014/main" id="{0F452B8A-4EA1-6621-FD92-F69CB83578AF}"/>
              </a:ext>
            </a:extLst>
          </p:cNvPr>
          <p:cNvSpPr/>
          <p:nvPr/>
        </p:nvSpPr>
        <p:spPr>
          <a:xfrm rot="5400000">
            <a:off x="2909875" y="3537083"/>
            <a:ext cx="368420" cy="263947"/>
          </a:xfrm>
          <a:prstGeom prst="triangl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2" name="Straight Connector 21">
            <a:extLst>
              <a:ext uri="{FF2B5EF4-FFF2-40B4-BE49-F238E27FC236}">
                <a16:creationId xmlns:a16="http://schemas.microsoft.com/office/drawing/2014/main" id="{326BA553-1DD5-4B65-9E5A-8DBB3130F3EA}"/>
              </a:ext>
            </a:extLst>
          </p:cNvPr>
          <p:cNvCxnSpPr>
            <a:cxnSpLocks/>
            <a:stCxn id="21" idx="0"/>
          </p:cNvCxnSpPr>
          <p:nvPr/>
        </p:nvCxnSpPr>
        <p:spPr>
          <a:xfrm rot="16200000">
            <a:off x="3372029" y="3523087"/>
            <a:ext cx="0" cy="29194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riangle 18">
            <a:extLst>
              <a:ext uri="{FF2B5EF4-FFF2-40B4-BE49-F238E27FC236}">
                <a16:creationId xmlns:a16="http://schemas.microsoft.com/office/drawing/2014/main" id="{2B03ABC2-96F9-0DC4-28E3-2A1372D2CDEE}"/>
              </a:ext>
            </a:extLst>
          </p:cNvPr>
          <p:cNvSpPr/>
          <p:nvPr/>
        </p:nvSpPr>
        <p:spPr>
          <a:xfrm rot="5400000">
            <a:off x="2909875" y="2463244"/>
            <a:ext cx="368420" cy="263947"/>
          </a:xfrm>
          <a:prstGeom prst="triangl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0" name="Straight Connector 19">
            <a:extLst>
              <a:ext uri="{FF2B5EF4-FFF2-40B4-BE49-F238E27FC236}">
                <a16:creationId xmlns:a16="http://schemas.microsoft.com/office/drawing/2014/main" id="{1A173A2B-78E9-F076-BC22-68E10EF81A4C}"/>
              </a:ext>
            </a:extLst>
          </p:cNvPr>
          <p:cNvCxnSpPr>
            <a:cxnSpLocks/>
            <a:stCxn id="19" idx="0"/>
          </p:cNvCxnSpPr>
          <p:nvPr/>
        </p:nvCxnSpPr>
        <p:spPr>
          <a:xfrm rot="16200000">
            <a:off x="3372029" y="2449248"/>
            <a:ext cx="0" cy="29194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4504FB0-F411-C5E5-BC6E-7F2098A5F148}"/>
              </a:ext>
            </a:extLst>
          </p:cNvPr>
          <p:cNvCxnSpPr>
            <a:cxnSpLocks/>
          </p:cNvCxnSpPr>
          <p:nvPr/>
        </p:nvCxnSpPr>
        <p:spPr>
          <a:xfrm flipH="1">
            <a:off x="2210346" y="3113162"/>
            <a:ext cx="751764" cy="0"/>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EDA5EEF-46A8-CF1A-F43B-6D62BB2D0323}"/>
              </a:ext>
            </a:extLst>
          </p:cNvPr>
          <p:cNvCxnSpPr>
            <a:cxnSpLocks/>
          </p:cNvCxnSpPr>
          <p:nvPr/>
        </p:nvCxnSpPr>
        <p:spPr>
          <a:xfrm rot="16200000" flipV="1">
            <a:off x="2016325" y="1626712"/>
            <a:ext cx="683094" cy="1208464"/>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0BD2812-52F2-41E0-C4BD-58CDFCF53B2F}"/>
              </a:ext>
            </a:extLst>
          </p:cNvPr>
          <p:cNvCxnSpPr>
            <a:cxnSpLocks/>
          </p:cNvCxnSpPr>
          <p:nvPr/>
        </p:nvCxnSpPr>
        <p:spPr>
          <a:xfrm rot="16200000" flipV="1">
            <a:off x="2016325" y="2171205"/>
            <a:ext cx="683094" cy="1208464"/>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C9203D1-8DEC-97E0-8B51-D34FA1BFF881}"/>
              </a:ext>
            </a:extLst>
          </p:cNvPr>
          <p:cNvCxnSpPr>
            <a:cxnSpLocks/>
          </p:cNvCxnSpPr>
          <p:nvPr/>
        </p:nvCxnSpPr>
        <p:spPr>
          <a:xfrm rot="16200000" flipV="1">
            <a:off x="2016325" y="2715700"/>
            <a:ext cx="683094" cy="1208464"/>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40F4793-A855-E47F-B238-07103CFE06B7}"/>
              </a:ext>
            </a:extLst>
          </p:cNvPr>
          <p:cNvCxnSpPr>
            <a:cxnSpLocks/>
          </p:cNvCxnSpPr>
          <p:nvPr/>
        </p:nvCxnSpPr>
        <p:spPr>
          <a:xfrm rot="16200000" flipV="1">
            <a:off x="2016325" y="3260197"/>
            <a:ext cx="683094" cy="1208464"/>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5" name="Arc 14">
            <a:extLst>
              <a:ext uri="{FF2B5EF4-FFF2-40B4-BE49-F238E27FC236}">
                <a16:creationId xmlns:a16="http://schemas.microsoft.com/office/drawing/2014/main" id="{C76B580C-C793-40B0-7042-01979FD3B096}"/>
              </a:ext>
            </a:extLst>
          </p:cNvPr>
          <p:cNvSpPr>
            <a:spLocks noChangeAspect="1"/>
          </p:cNvSpPr>
          <p:nvPr/>
        </p:nvSpPr>
        <p:spPr>
          <a:xfrm rot="16200000">
            <a:off x="2630654" y="3995435"/>
            <a:ext cx="558136" cy="451101"/>
          </a:xfrm>
          <a:prstGeom prst="arc">
            <a:avLst>
              <a:gd name="adj1" fmla="val 10535257"/>
              <a:gd name="adj2" fmla="val 315200"/>
            </a:avLst>
          </a:prstGeom>
          <a:noFill/>
          <a:ln w="25400">
            <a:solidFill>
              <a:schemeClr val="accent1"/>
            </a:solidFill>
            <a:extLst>
              <a:ext uri="{C807C97D-BFC1-408E-A445-0C87EB9F89A2}">
                <ask:lineSketchStyleProps xmlns:ask="http://schemas.microsoft.com/office/drawing/2018/sketchyshapes" sd="1219033472">
                  <a:custGeom>
                    <a:avLst/>
                    <a:gdLst>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 name="connsiteX4" fmla="*/ 153889 w 307777"/>
                      <a:gd name="connsiteY4" fmla="*/ 318285 h 636570"/>
                      <a:gd name="connsiteX5" fmla="*/ 107 w 307777"/>
                      <a:gd name="connsiteY5" fmla="*/ 330151 h 636570"/>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Lst>
                    <a:ahLst/>
                    <a:cxnLst>
                      <a:cxn ang="0">
                        <a:pos x="connsiteX0" y="connsiteY0"/>
                      </a:cxn>
                      <a:cxn ang="0">
                        <a:pos x="connsiteX1" y="connsiteY1"/>
                      </a:cxn>
                      <a:cxn ang="0">
                        <a:pos x="connsiteX2" y="connsiteY2"/>
                      </a:cxn>
                      <a:cxn ang="0">
                        <a:pos x="connsiteX3" y="connsiteY3"/>
                      </a:cxn>
                    </a:cxnLst>
                    <a:rect l="l" t="t" r="r" b="b"/>
                    <a:pathLst>
                      <a:path w="307777" h="636570" stroke="0" extrusionOk="0">
                        <a:moveTo>
                          <a:pt x="107" y="330151"/>
                        </a:moveTo>
                        <a:cubicBezTo>
                          <a:pt x="-10232" y="248415"/>
                          <a:pt x="5912" y="181020"/>
                          <a:pt x="33642" y="119659"/>
                        </a:cubicBezTo>
                        <a:cubicBezTo>
                          <a:pt x="105463" y="-39504"/>
                          <a:pt x="184747" y="-38608"/>
                          <a:pt x="275654" y="123657"/>
                        </a:cubicBezTo>
                        <a:cubicBezTo>
                          <a:pt x="284278" y="196550"/>
                          <a:pt x="307568" y="266462"/>
                          <a:pt x="307626" y="332420"/>
                        </a:cubicBezTo>
                        <a:cubicBezTo>
                          <a:pt x="239084" y="336669"/>
                          <a:pt x="229257" y="307096"/>
                          <a:pt x="153889" y="318285"/>
                        </a:cubicBezTo>
                        <a:cubicBezTo>
                          <a:pt x="97489" y="324622"/>
                          <a:pt x="60520" y="313607"/>
                          <a:pt x="107" y="330151"/>
                        </a:cubicBezTo>
                        <a:close/>
                      </a:path>
                      <a:path w="307777" h="636570" fill="none" extrusionOk="0">
                        <a:moveTo>
                          <a:pt x="107" y="330151"/>
                        </a:moveTo>
                        <a:cubicBezTo>
                          <a:pt x="-7469" y="259782"/>
                          <a:pt x="9179" y="165382"/>
                          <a:pt x="33642" y="119659"/>
                        </a:cubicBezTo>
                        <a:cubicBezTo>
                          <a:pt x="89832" y="-33117"/>
                          <a:pt x="221660" y="-35645"/>
                          <a:pt x="275654" y="123657"/>
                        </a:cubicBezTo>
                        <a:cubicBezTo>
                          <a:pt x="317830" y="188022"/>
                          <a:pt x="298156" y="255408"/>
                          <a:pt x="307626" y="33242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dirty="0"/>
          </a:p>
        </p:txBody>
      </p:sp>
      <p:sp>
        <p:nvSpPr>
          <p:cNvPr id="16" name="Arc 15">
            <a:extLst>
              <a:ext uri="{FF2B5EF4-FFF2-40B4-BE49-F238E27FC236}">
                <a16:creationId xmlns:a16="http://schemas.microsoft.com/office/drawing/2014/main" id="{F9519F68-431E-E78B-E1BB-99412855FA56}"/>
              </a:ext>
            </a:extLst>
          </p:cNvPr>
          <p:cNvSpPr>
            <a:spLocks noChangeAspect="1"/>
          </p:cNvSpPr>
          <p:nvPr/>
        </p:nvSpPr>
        <p:spPr>
          <a:xfrm rot="16200000">
            <a:off x="2630654" y="2367078"/>
            <a:ext cx="558136" cy="451101"/>
          </a:xfrm>
          <a:prstGeom prst="arc">
            <a:avLst>
              <a:gd name="adj1" fmla="val 10535257"/>
              <a:gd name="adj2" fmla="val 315200"/>
            </a:avLst>
          </a:prstGeom>
          <a:noFill/>
          <a:ln w="25400">
            <a:solidFill>
              <a:schemeClr val="accent1"/>
            </a:solidFill>
            <a:extLst>
              <a:ext uri="{C807C97D-BFC1-408E-A445-0C87EB9F89A2}">
                <ask:lineSketchStyleProps xmlns:ask="http://schemas.microsoft.com/office/drawing/2018/sketchyshapes" sd="1219033472">
                  <a:custGeom>
                    <a:avLst/>
                    <a:gdLst>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 name="connsiteX4" fmla="*/ 153889 w 307777"/>
                      <a:gd name="connsiteY4" fmla="*/ 318285 h 636570"/>
                      <a:gd name="connsiteX5" fmla="*/ 107 w 307777"/>
                      <a:gd name="connsiteY5" fmla="*/ 330151 h 636570"/>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Lst>
                    <a:ahLst/>
                    <a:cxnLst>
                      <a:cxn ang="0">
                        <a:pos x="connsiteX0" y="connsiteY0"/>
                      </a:cxn>
                      <a:cxn ang="0">
                        <a:pos x="connsiteX1" y="connsiteY1"/>
                      </a:cxn>
                      <a:cxn ang="0">
                        <a:pos x="connsiteX2" y="connsiteY2"/>
                      </a:cxn>
                      <a:cxn ang="0">
                        <a:pos x="connsiteX3" y="connsiteY3"/>
                      </a:cxn>
                    </a:cxnLst>
                    <a:rect l="l" t="t" r="r" b="b"/>
                    <a:pathLst>
                      <a:path w="307777" h="636570" stroke="0" extrusionOk="0">
                        <a:moveTo>
                          <a:pt x="107" y="330151"/>
                        </a:moveTo>
                        <a:cubicBezTo>
                          <a:pt x="-10232" y="248415"/>
                          <a:pt x="5912" y="181020"/>
                          <a:pt x="33642" y="119659"/>
                        </a:cubicBezTo>
                        <a:cubicBezTo>
                          <a:pt x="105463" y="-39504"/>
                          <a:pt x="184747" y="-38608"/>
                          <a:pt x="275654" y="123657"/>
                        </a:cubicBezTo>
                        <a:cubicBezTo>
                          <a:pt x="284278" y="196550"/>
                          <a:pt x="307568" y="266462"/>
                          <a:pt x="307626" y="332420"/>
                        </a:cubicBezTo>
                        <a:cubicBezTo>
                          <a:pt x="239084" y="336669"/>
                          <a:pt x="229257" y="307096"/>
                          <a:pt x="153889" y="318285"/>
                        </a:cubicBezTo>
                        <a:cubicBezTo>
                          <a:pt x="97489" y="324622"/>
                          <a:pt x="60520" y="313607"/>
                          <a:pt x="107" y="330151"/>
                        </a:cubicBezTo>
                        <a:close/>
                      </a:path>
                      <a:path w="307777" h="636570" fill="none" extrusionOk="0">
                        <a:moveTo>
                          <a:pt x="107" y="330151"/>
                        </a:moveTo>
                        <a:cubicBezTo>
                          <a:pt x="-7469" y="259782"/>
                          <a:pt x="9179" y="165382"/>
                          <a:pt x="33642" y="119659"/>
                        </a:cubicBezTo>
                        <a:cubicBezTo>
                          <a:pt x="89832" y="-33117"/>
                          <a:pt x="221660" y="-35645"/>
                          <a:pt x="275654" y="123657"/>
                        </a:cubicBezTo>
                        <a:cubicBezTo>
                          <a:pt x="317830" y="188022"/>
                          <a:pt x="298156" y="255408"/>
                          <a:pt x="307626" y="33242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17" name="Arc 16">
            <a:extLst>
              <a:ext uri="{FF2B5EF4-FFF2-40B4-BE49-F238E27FC236}">
                <a16:creationId xmlns:a16="http://schemas.microsoft.com/office/drawing/2014/main" id="{8437690B-7495-0A64-37D1-2167C962AFF4}"/>
              </a:ext>
            </a:extLst>
          </p:cNvPr>
          <p:cNvSpPr>
            <a:spLocks noChangeAspect="1"/>
          </p:cNvSpPr>
          <p:nvPr/>
        </p:nvSpPr>
        <p:spPr>
          <a:xfrm rot="16200000">
            <a:off x="2630654" y="2909865"/>
            <a:ext cx="558136" cy="451101"/>
          </a:xfrm>
          <a:prstGeom prst="arc">
            <a:avLst>
              <a:gd name="adj1" fmla="val 10535257"/>
              <a:gd name="adj2" fmla="val 315200"/>
            </a:avLst>
          </a:prstGeom>
          <a:noFill/>
          <a:ln w="25400">
            <a:solidFill>
              <a:schemeClr val="accent1"/>
            </a:solidFill>
            <a:extLst>
              <a:ext uri="{C807C97D-BFC1-408E-A445-0C87EB9F89A2}">
                <ask:lineSketchStyleProps xmlns:ask="http://schemas.microsoft.com/office/drawing/2018/sketchyshapes" sd="1219033472">
                  <a:custGeom>
                    <a:avLst/>
                    <a:gdLst>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 name="connsiteX4" fmla="*/ 153889 w 307777"/>
                      <a:gd name="connsiteY4" fmla="*/ 318285 h 636570"/>
                      <a:gd name="connsiteX5" fmla="*/ 107 w 307777"/>
                      <a:gd name="connsiteY5" fmla="*/ 330151 h 636570"/>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Lst>
                    <a:ahLst/>
                    <a:cxnLst>
                      <a:cxn ang="0">
                        <a:pos x="connsiteX0" y="connsiteY0"/>
                      </a:cxn>
                      <a:cxn ang="0">
                        <a:pos x="connsiteX1" y="connsiteY1"/>
                      </a:cxn>
                      <a:cxn ang="0">
                        <a:pos x="connsiteX2" y="connsiteY2"/>
                      </a:cxn>
                      <a:cxn ang="0">
                        <a:pos x="connsiteX3" y="connsiteY3"/>
                      </a:cxn>
                    </a:cxnLst>
                    <a:rect l="l" t="t" r="r" b="b"/>
                    <a:pathLst>
                      <a:path w="307777" h="636570" stroke="0" extrusionOk="0">
                        <a:moveTo>
                          <a:pt x="107" y="330151"/>
                        </a:moveTo>
                        <a:cubicBezTo>
                          <a:pt x="-10232" y="248415"/>
                          <a:pt x="5912" y="181020"/>
                          <a:pt x="33642" y="119659"/>
                        </a:cubicBezTo>
                        <a:cubicBezTo>
                          <a:pt x="105463" y="-39504"/>
                          <a:pt x="184747" y="-38608"/>
                          <a:pt x="275654" y="123657"/>
                        </a:cubicBezTo>
                        <a:cubicBezTo>
                          <a:pt x="284278" y="196550"/>
                          <a:pt x="307568" y="266462"/>
                          <a:pt x="307626" y="332420"/>
                        </a:cubicBezTo>
                        <a:cubicBezTo>
                          <a:pt x="239084" y="336669"/>
                          <a:pt x="229257" y="307096"/>
                          <a:pt x="153889" y="318285"/>
                        </a:cubicBezTo>
                        <a:cubicBezTo>
                          <a:pt x="97489" y="324622"/>
                          <a:pt x="60520" y="313607"/>
                          <a:pt x="107" y="330151"/>
                        </a:cubicBezTo>
                        <a:close/>
                      </a:path>
                      <a:path w="307777" h="636570" fill="none" extrusionOk="0">
                        <a:moveTo>
                          <a:pt x="107" y="330151"/>
                        </a:moveTo>
                        <a:cubicBezTo>
                          <a:pt x="-7469" y="259782"/>
                          <a:pt x="9179" y="165382"/>
                          <a:pt x="33642" y="119659"/>
                        </a:cubicBezTo>
                        <a:cubicBezTo>
                          <a:pt x="89832" y="-33117"/>
                          <a:pt x="221660" y="-35645"/>
                          <a:pt x="275654" y="123657"/>
                        </a:cubicBezTo>
                        <a:cubicBezTo>
                          <a:pt x="317830" y="188022"/>
                          <a:pt x="298156" y="255408"/>
                          <a:pt x="307626" y="33242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dirty="0"/>
          </a:p>
        </p:txBody>
      </p:sp>
      <p:sp>
        <p:nvSpPr>
          <p:cNvPr id="18" name="Arc 17">
            <a:extLst>
              <a:ext uri="{FF2B5EF4-FFF2-40B4-BE49-F238E27FC236}">
                <a16:creationId xmlns:a16="http://schemas.microsoft.com/office/drawing/2014/main" id="{4A4F9247-37A0-666E-089E-98B07BD99175}"/>
              </a:ext>
            </a:extLst>
          </p:cNvPr>
          <p:cNvSpPr>
            <a:spLocks noChangeAspect="1"/>
          </p:cNvSpPr>
          <p:nvPr/>
        </p:nvSpPr>
        <p:spPr>
          <a:xfrm rot="16200000">
            <a:off x="2630654" y="3452649"/>
            <a:ext cx="558136" cy="451101"/>
          </a:xfrm>
          <a:prstGeom prst="arc">
            <a:avLst>
              <a:gd name="adj1" fmla="val 10535257"/>
              <a:gd name="adj2" fmla="val 315200"/>
            </a:avLst>
          </a:prstGeom>
          <a:noFill/>
          <a:ln w="25400">
            <a:solidFill>
              <a:schemeClr val="accent1"/>
            </a:solidFill>
            <a:extLst>
              <a:ext uri="{C807C97D-BFC1-408E-A445-0C87EB9F89A2}">
                <ask:lineSketchStyleProps xmlns:ask="http://schemas.microsoft.com/office/drawing/2018/sketchyshapes" sd="1219033472">
                  <a:custGeom>
                    <a:avLst/>
                    <a:gdLst>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 name="connsiteX4" fmla="*/ 153889 w 307777"/>
                      <a:gd name="connsiteY4" fmla="*/ 318285 h 636570"/>
                      <a:gd name="connsiteX5" fmla="*/ 107 w 307777"/>
                      <a:gd name="connsiteY5" fmla="*/ 330151 h 636570"/>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Lst>
                    <a:ahLst/>
                    <a:cxnLst>
                      <a:cxn ang="0">
                        <a:pos x="connsiteX0" y="connsiteY0"/>
                      </a:cxn>
                      <a:cxn ang="0">
                        <a:pos x="connsiteX1" y="connsiteY1"/>
                      </a:cxn>
                      <a:cxn ang="0">
                        <a:pos x="connsiteX2" y="connsiteY2"/>
                      </a:cxn>
                      <a:cxn ang="0">
                        <a:pos x="connsiteX3" y="connsiteY3"/>
                      </a:cxn>
                    </a:cxnLst>
                    <a:rect l="l" t="t" r="r" b="b"/>
                    <a:pathLst>
                      <a:path w="307777" h="636570" stroke="0" extrusionOk="0">
                        <a:moveTo>
                          <a:pt x="107" y="330151"/>
                        </a:moveTo>
                        <a:cubicBezTo>
                          <a:pt x="-10232" y="248415"/>
                          <a:pt x="5912" y="181020"/>
                          <a:pt x="33642" y="119659"/>
                        </a:cubicBezTo>
                        <a:cubicBezTo>
                          <a:pt x="105463" y="-39504"/>
                          <a:pt x="184747" y="-38608"/>
                          <a:pt x="275654" y="123657"/>
                        </a:cubicBezTo>
                        <a:cubicBezTo>
                          <a:pt x="284278" y="196550"/>
                          <a:pt x="307568" y="266462"/>
                          <a:pt x="307626" y="332420"/>
                        </a:cubicBezTo>
                        <a:cubicBezTo>
                          <a:pt x="239084" y="336669"/>
                          <a:pt x="229257" y="307096"/>
                          <a:pt x="153889" y="318285"/>
                        </a:cubicBezTo>
                        <a:cubicBezTo>
                          <a:pt x="97489" y="324622"/>
                          <a:pt x="60520" y="313607"/>
                          <a:pt x="107" y="330151"/>
                        </a:cubicBezTo>
                        <a:close/>
                      </a:path>
                      <a:path w="307777" h="636570" fill="none" extrusionOk="0">
                        <a:moveTo>
                          <a:pt x="107" y="330151"/>
                        </a:moveTo>
                        <a:cubicBezTo>
                          <a:pt x="-7469" y="259782"/>
                          <a:pt x="9179" y="165382"/>
                          <a:pt x="33642" y="119659"/>
                        </a:cubicBezTo>
                        <a:cubicBezTo>
                          <a:pt x="89832" y="-33117"/>
                          <a:pt x="221660" y="-35645"/>
                          <a:pt x="275654" y="123657"/>
                        </a:cubicBezTo>
                        <a:cubicBezTo>
                          <a:pt x="317830" y="188022"/>
                          <a:pt x="298156" y="255408"/>
                          <a:pt x="307626" y="33242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nvGrpSpPr>
          <p:cNvPr id="27" name="Group 26">
            <a:extLst>
              <a:ext uri="{FF2B5EF4-FFF2-40B4-BE49-F238E27FC236}">
                <a16:creationId xmlns:a16="http://schemas.microsoft.com/office/drawing/2014/main" id="{D090EF73-7B7F-5847-9050-8EAD39073668}"/>
              </a:ext>
            </a:extLst>
          </p:cNvPr>
          <p:cNvGrpSpPr/>
          <p:nvPr/>
        </p:nvGrpSpPr>
        <p:grpSpPr>
          <a:xfrm>
            <a:off x="5599614" y="2653867"/>
            <a:ext cx="2373690" cy="1072419"/>
            <a:chOff x="5433481" y="2142623"/>
            <a:chExt cx="2373690" cy="1072419"/>
          </a:xfrm>
        </p:grpSpPr>
        <p:grpSp>
          <p:nvGrpSpPr>
            <p:cNvPr id="28" name="Group 27">
              <a:extLst>
                <a:ext uri="{FF2B5EF4-FFF2-40B4-BE49-F238E27FC236}">
                  <a16:creationId xmlns:a16="http://schemas.microsoft.com/office/drawing/2014/main" id="{474EF0A5-FA39-78F4-8686-608355EF064D}"/>
                </a:ext>
              </a:extLst>
            </p:cNvPr>
            <p:cNvGrpSpPr/>
            <p:nvPr/>
          </p:nvGrpSpPr>
          <p:grpSpPr>
            <a:xfrm>
              <a:off x="5433481" y="2142623"/>
              <a:ext cx="2095536" cy="1040078"/>
              <a:chOff x="5177426" y="2074839"/>
              <a:chExt cx="2319137" cy="1069315"/>
            </a:xfrm>
          </p:grpSpPr>
          <p:sp>
            <p:nvSpPr>
              <p:cNvPr id="37" name="Rounded Rectangle 36">
                <a:extLst>
                  <a:ext uri="{FF2B5EF4-FFF2-40B4-BE49-F238E27FC236}">
                    <a16:creationId xmlns:a16="http://schemas.microsoft.com/office/drawing/2014/main" id="{5ED7A2F8-9ED1-02E7-1405-803DA11B9552}"/>
                  </a:ext>
                </a:extLst>
              </p:cNvPr>
              <p:cNvSpPr/>
              <p:nvPr/>
            </p:nvSpPr>
            <p:spPr>
              <a:xfrm>
                <a:off x="5177426" y="2224776"/>
                <a:ext cx="432047" cy="769440"/>
              </a:xfrm>
              <a:prstGeom prst="round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BBDA02E0-01FE-A9F0-818F-38CBF5125D2F}"/>
                  </a:ext>
                </a:extLst>
              </p:cNvPr>
              <p:cNvSpPr/>
              <p:nvPr/>
            </p:nvSpPr>
            <p:spPr>
              <a:xfrm>
                <a:off x="5802161" y="2421302"/>
                <a:ext cx="432047" cy="376388"/>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5256D3C-9D88-BE72-7CAF-8CEE4725A5C1}"/>
                  </a:ext>
                </a:extLst>
              </p:cNvPr>
              <p:cNvSpPr/>
              <p:nvPr/>
            </p:nvSpPr>
            <p:spPr>
              <a:xfrm>
                <a:off x="6454372" y="2433504"/>
                <a:ext cx="381740" cy="351985"/>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2181CFD4-6E98-75D5-B238-6FCA240B073C}"/>
                  </a:ext>
                </a:extLst>
              </p:cNvPr>
              <p:cNvGrpSpPr/>
              <p:nvPr/>
            </p:nvGrpSpPr>
            <p:grpSpPr>
              <a:xfrm>
                <a:off x="7061345" y="2074839"/>
                <a:ext cx="435218" cy="1069315"/>
                <a:chOff x="7159668" y="2035510"/>
                <a:chExt cx="435218" cy="1069315"/>
              </a:xfrm>
            </p:grpSpPr>
            <p:sp>
              <p:nvSpPr>
                <p:cNvPr id="42" name="Rounded Rectangle 41">
                  <a:extLst>
                    <a:ext uri="{FF2B5EF4-FFF2-40B4-BE49-F238E27FC236}">
                      <a16:creationId xmlns:a16="http://schemas.microsoft.com/office/drawing/2014/main" id="{16F94F30-24B3-3D38-AAB0-F0878C956FBE}"/>
                    </a:ext>
                  </a:extLst>
                </p:cNvPr>
                <p:cNvSpPr/>
                <p:nvPr/>
              </p:nvSpPr>
              <p:spPr>
                <a:xfrm>
                  <a:off x="7159668" y="2035510"/>
                  <a:ext cx="432047" cy="376388"/>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0A820EF1-4DF2-A516-C45B-3C25F16017A6}"/>
                    </a:ext>
                  </a:extLst>
                </p:cNvPr>
                <p:cNvSpPr/>
                <p:nvPr/>
              </p:nvSpPr>
              <p:spPr>
                <a:xfrm>
                  <a:off x="7162839" y="2728437"/>
                  <a:ext cx="432047" cy="376388"/>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29" name="Straight Connector 28">
              <a:extLst>
                <a:ext uri="{FF2B5EF4-FFF2-40B4-BE49-F238E27FC236}">
                  <a16:creationId xmlns:a16="http://schemas.microsoft.com/office/drawing/2014/main" id="{7EAFA6BB-756C-5D50-1935-4BB0DC615D15}"/>
                </a:ext>
              </a:extLst>
            </p:cNvPr>
            <p:cNvCxnSpPr>
              <a:cxnSpLocks/>
              <a:stCxn id="37" idx="3"/>
              <a:endCxn id="39" idx="1"/>
            </p:cNvCxnSpPr>
            <p:nvPr/>
          </p:nvCxnSpPr>
          <p:spPr>
            <a:xfrm>
              <a:off x="5823872" y="2662661"/>
              <a:ext cx="174110" cy="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79BCEC3-1236-DF08-850C-5B8464E7A20B}"/>
                </a:ext>
              </a:extLst>
            </p:cNvPr>
            <p:cNvCxnSpPr>
              <a:cxnSpLocks/>
              <a:stCxn id="39" idx="3"/>
              <a:endCxn id="40" idx="2"/>
            </p:cNvCxnSpPr>
            <p:nvPr/>
          </p:nvCxnSpPr>
          <p:spPr>
            <a:xfrm>
              <a:off x="6388373" y="2662662"/>
              <a:ext cx="19893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DD8D45F-1D5C-13C2-6189-F35D5AB51474}"/>
                </a:ext>
              </a:extLst>
            </p:cNvPr>
            <p:cNvCxnSpPr>
              <a:cxnSpLocks/>
              <a:endCxn id="40" idx="0"/>
            </p:cNvCxnSpPr>
            <p:nvPr/>
          </p:nvCxnSpPr>
          <p:spPr>
            <a:xfrm>
              <a:off x="6759776" y="2325671"/>
              <a:ext cx="0" cy="16581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08668FD-D899-24A4-1CC4-BCB40C14DDEE}"/>
                </a:ext>
              </a:extLst>
            </p:cNvPr>
            <p:cNvCxnSpPr>
              <a:cxnSpLocks/>
              <a:endCxn id="40" idx="4"/>
            </p:cNvCxnSpPr>
            <p:nvPr/>
          </p:nvCxnSpPr>
          <p:spPr>
            <a:xfrm flipV="1">
              <a:off x="6759776" y="2833842"/>
              <a:ext cx="0" cy="16581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B53A28F-47B7-2CB6-25F0-5FB80560CB2D}"/>
                </a:ext>
              </a:extLst>
            </p:cNvPr>
            <p:cNvCxnSpPr>
              <a:cxnSpLocks/>
              <a:stCxn id="43" idx="1"/>
            </p:cNvCxnSpPr>
            <p:nvPr/>
          </p:nvCxnSpPr>
          <p:spPr>
            <a:xfrm flipH="1">
              <a:off x="6751470" y="2999653"/>
              <a:ext cx="38715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2BC436C-8CE4-AFC8-9CDD-515A66D87F1C}"/>
                </a:ext>
              </a:extLst>
            </p:cNvPr>
            <p:cNvCxnSpPr>
              <a:cxnSpLocks/>
              <a:stCxn id="42" idx="1"/>
            </p:cNvCxnSpPr>
            <p:nvPr/>
          </p:nvCxnSpPr>
          <p:spPr>
            <a:xfrm flipH="1" flipV="1">
              <a:off x="6759776" y="2325670"/>
              <a:ext cx="375985" cy="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D0B71E2-5390-7789-108B-2CEB3E2F7506}"/>
                </a:ext>
              </a:extLst>
            </p:cNvPr>
            <p:cNvSpPr txBox="1"/>
            <p:nvPr/>
          </p:nvSpPr>
          <p:spPr>
            <a:xfrm>
              <a:off x="7486749" y="2149978"/>
              <a:ext cx="247184" cy="369332"/>
            </a:xfrm>
            <a:prstGeom prst="rect">
              <a:avLst/>
            </a:prstGeom>
            <a:noFill/>
          </p:spPr>
          <p:txBody>
            <a:bodyPr wrap="none" rtlCol="0">
              <a:spAutoFit/>
            </a:bodyPr>
            <a:lstStyle/>
            <a:p>
              <a:pPr algn="l"/>
              <a:r>
                <a:rPr lang="en-US" dirty="0">
                  <a:solidFill>
                    <a:schemeClr val="tx1">
                      <a:lumMod val="75000"/>
                      <a:lumOff val="25000"/>
                    </a:schemeClr>
                  </a:solidFill>
                  <a:latin typeface="Roboto" panose="02000000000000000000" pitchFamily="2" charset="0"/>
                  <a:ea typeface="Roboto" panose="02000000000000000000" pitchFamily="2" charset="0"/>
                </a:rPr>
                <a:t>I</a:t>
              </a:r>
            </a:p>
          </p:txBody>
        </p:sp>
        <p:sp>
          <p:nvSpPr>
            <p:cNvPr id="36" name="TextBox 35">
              <a:extLst>
                <a:ext uri="{FF2B5EF4-FFF2-40B4-BE49-F238E27FC236}">
                  <a16:creationId xmlns:a16="http://schemas.microsoft.com/office/drawing/2014/main" id="{78670085-4DCB-60E6-91A3-29BE4D12CE52}"/>
                </a:ext>
              </a:extLst>
            </p:cNvPr>
            <p:cNvSpPr txBox="1"/>
            <p:nvPr/>
          </p:nvSpPr>
          <p:spPr>
            <a:xfrm>
              <a:off x="7463807" y="2845710"/>
              <a:ext cx="343364" cy="369332"/>
            </a:xfrm>
            <a:prstGeom prst="rect">
              <a:avLst/>
            </a:prstGeom>
            <a:noFill/>
          </p:spPr>
          <p:txBody>
            <a:bodyPr wrap="none" rtlCol="0">
              <a:spAutoFit/>
            </a:bodyPr>
            <a:lstStyle/>
            <a:p>
              <a:pPr algn="l"/>
              <a:r>
                <a:rPr lang="en-US" dirty="0">
                  <a:solidFill>
                    <a:schemeClr val="tx1">
                      <a:lumMod val="75000"/>
                      <a:lumOff val="25000"/>
                    </a:schemeClr>
                  </a:solidFill>
                  <a:latin typeface="Roboto" panose="02000000000000000000" pitchFamily="2" charset="0"/>
                  <a:ea typeface="Roboto" panose="02000000000000000000" pitchFamily="2" charset="0"/>
                </a:rPr>
                <a:t>Q</a:t>
              </a:r>
            </a:p>
          </p:txBody>
        </p:sp>
      </p:grpSp>
      <p:pic>
        <p:nvPicPr>
          <p:cNvPr id="44" name="Picture 10" descr="Processor Icon Vector Art, Icons, and Graphics for Free Download">
            <a:extLst>
              <a:ext uri="{FF2B5EF4-FFF2-40B4-BE49-F238E27FC236}">
                <a16:creationId xmlns:a16="http://schemas.microsoft.com/office/drawing/2014/main" id="{65CA4292-26E9-962B-F9B6-1D4AB9D00D96}"/>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27618" t="14607" r="26133" b="17658"/>
          <a:stretch/>
        </p:blipFill>
        <p:spPr bwMode="auto">
          <a:xfrm>
            <a:off x="9893933" y="2504308"/>
            <a:ext cx="1222785" cy="1192040"/>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Straight Arrow Connector 44">
            <a:extLst>
              <a:ext uri="{FF2B5EF4-FFF2-40B4-BE49-F238E27FC236}">
                <a16:creationId xmlns:a16="http://schemas.microsoft.com/office/drawing/2014/main" id="{50D2737C-6FDD-8D07-9837-81338E3A8F11}"/>
              </a:ext>
            </a:extLst>
          </p:cNvPr>
          <p:cNvCxnSpPr>
            <a:cxnSpLocks/>
          </p:cNvCxnSpPr>
          <p:nvPr/>
        </p:nvCxnSpPr>
        <p:spPr>
          <a:xfrm>
            <a:off x="4163879" y="3165421"/>
            <a:ext cx="693856" cy="0"/>
          </a:xfrm>
          <a:prstGeom prst="straightConnector1">
            <a:avLst/>
          </a:prstGeom>
          <a:ln w="28575">
            <a:solidFill>
              <a:schemeClr val="tx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B1195E7-381A-F896-A348-79A1EC1C9A1D}"/>
              </a:ext>
            </a:extLst>
          </p:cNvPr>
          <p:cNvCxnSpPr>
            <a:cxnSpLocks/>
          </p:cNvCxnSpPr>
          <p:nvPr/>
        </p:nvCxnSpPr>
        <p:spPr>
          <a:xfrm>
            <a:off x="8440804" y="3138291"/>
            <a:ext cx="693856" cy="0"/>
          </a:xfrm>
          <a:prstGeom prst="straightConnector1">
            <a:avLst/>
          </a:prstGeom>
          <a:ln w="28575">
            <a:solidFill>
              <a:schemeClr val="tx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pic>
        <p:nvPicPr>
          <p:cNvPr id="2" name="Picture 2" descr="University of Maryland Primary logo">
            <a:extLst>
              <a:ext uri="{FF2B5EF4-FFF2-40B4-BE49-F238E27FC236}">
                <a16:creationId xmlns:a16="http://schemas.microsoft.com/office/drawing/2014/main" id="{67F534D3-2078-003C-1CFB-CF59C73D25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CoSMoS">
            <a:extLst>
              <a:ext uri="{FF2B5EF4-FFF2-40B4-BE49-F238E27FC236}">
                <a16:creationId xmlns:a16="http://schemas.microsoft.com/office/drawing/2014/main" id="{ADB0539C-FFDB-4D27-DB5B-87A7C1304F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D2C433C-3E5B-BC1B-B5F3-048307331560}"/>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Traditional approach</a:t>
            </a:r>
          </a:p>
        </p:txBody>
      </p:sp>
      <p:sp>
        <p:nvSpPr>
          <p:cNvPr id="7" name="TextBox 6">
            <a:extLst>
              <a:ext uri="{FF2B5EF4-FFF2-40B4-BE49-F238E27FC236}">
                <a16:creationId xmlns:a16="http://schemas.microsoft.com/office/drawing/2014/main" id="{1D7D5B62-E28D-D7A6-091E-AC5A302CA8B8}"/>
              </a:ext>
            </a:extLst>
          </p:cNvPr>
          <p:cNvSpPr txBox="1"/>
          <p:nvPr/>
        </p:nvSpPr>
        <p:spPr>
          <a:xfrm>
            <a:off x="9134660" y="4684264"/>
            <a:ext cx="2687720" cy="830997"/>
          </a:xfrm>
          <a:prstGeom prst="rect">
            <a:avLst/>
          </a:prstGeom>
          <a:noFill/>
        </p:spPr>
        <p:txBody>
          <a:bodyPr wrap="square" rtlCol="0">
            <a:spAutoFit/>
          </a:bodyPr>
          <a:lstStyle/>
          <a:p>
            <a:pPr algn="ctr"/>
            <a:r>
              <a:rPr lang="en-US" sz="24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Signal processing</a:t>
            </a:r>
          </a:p>
          <a:p>
            <a:pPr algn="ctr"/>
            <a:r>
              <a:rPr lang="en-US" sz="24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(FFT, Music)</a:t>
            </a:r>
          </a:p>
        </p:txBody>
      </p:sp>
      <p:sp>
        <p:nvSpPr>
          <p:cNvPr id="8" name="TextBox 7">
            <a:extLst>
              <a:ext uri="{FF2B5EF4-FFF2-40B4-BE49-F238E27FC236}">
                <a16:creationId xmlns:a16="http://schemas.microsoft.com/office/drawing/2014/main" id="{3560CCD7-9860-A14E-6C38-F1B20384A81A}"/>
              </a:ext>
            </a:extLst>
          </p:cNvPr>
          <p:cNvSpPr txBox="1"/>
          <p:nvPr/>
        </p:nvSpPr>
        <p:spPr>
          <a:xfrm>
            <a:off x="1871552" y="2687505"/>
            <a:ext cx="385042" cy="461665"/>
          </a:xfrm>
          <a:prstGeom prst="rect">
            <a:avLst/>
          </a:prstGeom>
          <a:noFill/>
        </p:spPr>
        <p:txBody>
          <a:bodyPr wrap="none" rtlCol="0">
            <a:spAutoFit/>
          </a:bodyPr>
          <a:lstStyle/>
          <a:p>
            <a:pPr algn="ctr"/>
            <a:r>
              <a:rPr lang="en-US" sz="2400" i="1" dirty="0"/>
              <a:t>ɸ</a:t>
            </a:r>
          </a:p>
        </p:txBody>
      </p:sp>
      <p:sp>
        <p:nvSpPr>
          <p:cNvPr id="9" name="TextBox 8">
            <a:extLst>
              <a:ext uri="{FF2B5EF4-FFF2-40B4-BE49-F238E27FC236}">
                <a16:creationId xmlns:a16="http://schemas.microsoft.com/office/drawing/2014/main" id="{C526595A-3845-5CB3-1487-4E33F92E0489}"/>
              </a:ext>
            </a:extLst>
          </p:cNvPr>
          <p:cNvSpPr txBox="1"/>
          <p:nvPr/>
        </p:nvSpPr>
        <p:spPr>
          <a:xfrm>
            <a:off x="1096082" y="4684265"/>
            <a:ext cx="3627280" cy="830997"/>
          </a:xfrm>
          <a:prstGeom prst="rect">
            <a:avLst/>
          </a:prstGeom>
          <a:noFill/>
        </p:spPr>
        <p:txBody>
          <a:bodyPr wrap="square" rtlCol="0">
            <a:spAutoFit/>
          </a:bodyPr>
          <a:lstStyle/>
          <a:p>
            <a:pPr algn="ctr"/>
            <a:r>
              <a:rPr lang="en-US" sz="2400" dirty="0">
                <a:solidFill>
                  <a:srgbClr val="C00000"/>
                </a:solidFill>
                <a:latin typeface="Roboto" panose="02000000000000000000" pitchFamily="2" charset="0"/>
                <a:ea typeface="Roboto" panose="02000000000000000000" pitchFamily="2" charset="0"/>
                <a:cs typeface="Futura Medium" panose="020B0602020204020303" pitchFamily="34" charset="-79"/>
              </a:rPr>
              <a:t>Large</a:t>
            </a:r>
            <a:r>
              <a:rPr lang="en-US" sz="24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 array of antennas for </a:t>
            </a:r>
            <a:r>
              <a:rPr lang="en-US" sz="2400" dirty="0">
                <a:solidFill>
                  <a:srgbClr val="C00000"/>
                </a:solidFill>
                <a:latin typeface="Roboto" panose="02000000000000000000" pitchFamily="2" charset="0"/>
                <a:ea typeface="Roboto" panose="02000000000000000000" pitchFamily="2" charset="0"/>
                <a:cs typeface="Futura Medium" panose="020B0602020204020303" pitchFamily="34" charset="-79"/>
              </a:rPr>
              <a:t>spatial </a:t>
            </a:r>
            <a:r>
              <a:rPr lang="en-US" sz="24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sampling</a:t>
            </a:r>
          </a:p>
        </p:txBody>
      </p:sp>
      <p:sp>
        <p:nvSpPr>
          <p:cNvPr id="38" name="TextBox 37">
            <a:extLst>
              <a:ext uri="{FF2B5EF4-FFF2-40B4-BE49-F238E27FC236}">
                <a16:creationId xmlns:a16="http://schemas.microsoft.com/office/drawing/2014/main" id="{D65E5BAF-F969-CD1C-D40B-AAABCBAF416E}"/>
              </a:ext>
            </a:extLst>
          </p:cNvPr>
          <p:cNvSpPr txBox="1"/>
          <p:nvPr/>
        </p:nvSpPr>
        <p:spPr>
          <a:xfrm>
            <a:off x="4746816" y="4722673"/>
            <a:ext cx="4164112" cy="830997"/>
          </a:xfrm>
          <a:prstGeom prst="rect">
            <a:avLst/>
          </a:prstGeom>
          <a:noFill/>
        </p:spPr>
        <p:txBody>
          <a:bodyPr wrap="square" rtlCol="0">
            <a:spAutoFit/>
          </a:bodyPr>
          <a:lstStyle/>
          <a:p>
            <a:pPr algn="ctr"/>
            <a:r>
              <a:rPr lang="en-US" sz="2400" dirty="0">
                <a:solidFill>
                  <a:srgbClr val="C00000"/>
                </a:solidFill>
                <a:latin typeface="Roboto" panose="02000000000000000000" pitchFamily="2" charset="0"/>
                <a:ea typeface="Roboto" panose="02000000000000000000" pitchFamily="2" charset="0"/>
                <a:cs typeface="Futura Medium" panose="020B0602020204020303" pitchFamily="34" charset="-79"/>
              </a:rPr>
              <a:t>Power</a:t>
            </a:r>
            <a:r>
              <a:rPr lang="en-US" sz="24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 hungry ADC, oscillators, IQ-demodulation</a:t>
            </a:r>
          </a:p>
        </p:txBody>
      </p:sp>
      <p:sp>
        <p:nvSpPr>
          <p:cNvPr id="4" name="Rectangle 3">
            <a:extLst>
              <a:ext uri="{FF2B5EF4-FFF2-40B4-BE49-F238E27FC236}">
                <a16:creationId xmlns:a16="http://schemas.microsoft.com/office/drawing/2014/main" id="{1760759E-20AF-924D-51ED-F1773622492C}"/>
              </a:ext>
            </a:extLst>
          </p:cNvPr>
          <p:cNvSpPr/>
          <p:nvPr/>
        </p:nvSpPr>
        <p:spPr>
          <a:xfrm>
            <a:off x="-1" y="2181061"/>
            <a:ext cx="12192000" cy="1883665"/>
          </a:xfrm>
          <a:prstGeom prst="rect">
            <a:avLst/>
          </a:prstGeom>
          <a:solidFill>
            <a:schemeClr val="accent2">
              <a:lumMod val="75000"/>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latin typeface="Roboto" panose="02000000000000000000" pitchFamily="2" charset="0"/>
                <a:ea typeface="Roboto" panose="02000000000000000000" pitchFamily="2" charset="0"/>
              </a:rPr>
              <a:t>Can we use a single antenna to perform </a:t>
            </a:r>
            <a:r>
              <a:rPr lang="en-US" sz="3600" dirty="0" err="1">
                <a:solidFill>
                  <a:schemeClr val="bg1"/>
                </a:solidFill>
                <a:latin typeface="Roboto" panose="02000000000000000000" pitchFamily="2" charset="0"/>
                <a:ea typeface="Roboto" panose="02000000000000000000" pitchFamily="2" charset="0"/>
              </a:rPr>
              <a:t>AoA</a:t>
            </a:r>
            <a:r>
              <a:rPr lang="en-US" sz="3600" dirty="0">
                <a:solidFill>
                  <a:schemeClr val="bg1"/>
                </a:solidFill>
                <a:latin typeface="Roboto" panose="02000000000000000000" pitchFamily="2" charset="0"/>
                <a:ea typeface="Roboto" panose="02000000000000000000" pitchFamily="2" charset="0"/>
              </a:rPr>
              <a:t> estimation?</a:t>
            </a:r>
          </a:p>
        </p:txBody>
      </p:sp>
    </p:spTree>
    <p:extLst>
      <p:ext uri="{BB962C8B-B14F-4D97-AF65-F5344CB8AC3E}">
        <p14:creationId xmlns:p14="http://schemas.microsoft.com/office/powerpoint/2010/main" val="1108985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497399-3548-1F91-BCA4-9B69AFCE47E8}"/>
              </a:ext>
            </a:extLst>
          </p:cNvPr>
          <p:cNvSpPr txBox="1"/>
          <p:nvPr/>
        </p:nvSpPr>
        <p:spPr>
          <a:xfrm>
            <a:off x="489264" y="1905506"/>
            <a:ext cx="11143292" cy="3046988"/>
          </a:xfrm>
          <a:prstGeom prst="rect">
            <a:avLst/>
          </a:prstGeom>
          <a:noFill/>
        </p:spPr>
        <p:txBody>
          <a:bodyPr wrap="square" rtlCol="0">
            <a:spAutoFit/>
          </a:bodyPr>
          <a:lstStyle/>
          <a:p>
            <a:pPr marL="514350" indent="-514350" algn="just">
              <a:buAutoNum type="arabicPeriod"/>
            </a:pPr>
            <a:r>
              <a:rPr lang="en-US" sz="3200" dirty="0">
                <a:latin typeface="LinLibertineT"/>
              </a:rPr>
              <a:t>R</a:t>
            </a:r>
            <a:r>
              <a:rPr lang="en-US" sz="3200" dirty="0">
                <a:effectLst/>
                <a:latin typeface="LinLibertineT"/>
              </a:rPr>
              <a:t>elax strict hardware requirements for sensing on resource constrained devices.</a:t>
            </a:r>
          </a:p>
          <a:p>
            <a:pPr marL="514350" indent="-514350" algn="just">
              <a:buAutoNum type="arabicPeriod"/>
            </a:pPr>
            <a:endParaRPr lang="en-US" sz="3200" dirty="0">
              <a:latin typeface="LinLibertineT"/>
            </a:endParaRPr>
          </a:p>
          <a:p>
            <a:pPr marL="514350" indent="-514350" algn="just">
              <a:buAutoNum type="arabicPeriod"/>
            </a:pPr>
            <a:endParaRPr lang="en-US" sz="3200" dirty="0">
              <a:effectLst/>
              <a:latin typeface="LinLibertineT"/>
            </a:endParaRPr>
          </a:p>
          <a:p>
            <a:pPr marL="514350" indent="-514350" algn="just">
              <a:buAutoNum type="arabicPeriod"/>
            </a:pPr>
            <a:r>
              <a:rPr lang="en-US" sz="3200" dirty="0">
                <a:latin typeface="LinLibertineT"/>
              </a:rPr>
              <a:t>Leverage the capabilities of advanced machine intelligence to bridge the limitations of unsophisticated hardware.</a:t>
            </a:r>
          </a:p>
        </p:txBody>
      </p:sp>
      <p:sp>
        <p:nvSpPr>
          <p:cNvPr id="5" name="TextBox 4">
            <a:extLst>
              <a:ext uri="{FF2B5EF4-FFF2-40B4-BE49-F238E27FC236}">
                <a16:creationId xmlns:a16="http://schemas.microsoft.com/office/drawing/2014/main" id="{54FD58D1-1532-7107-B69B-C74A206F12E3}"/>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Vision</a:t>
            </a:r>
          </a:p>
        </p:txBody>
      </p:sp>
      <p:pic>
        <p:nvPicPr>
          <p:cNvPr id="6" name="Picture 2" descr="University of Maryland Primary logo">
            <a:extLst>
              <a:ext uri="{FF2B5EF4-FFF2-40B4-BE49-F238E27FC236}">
                <a16:creationId xmlns:a16="http://schemas.microsoft.com/office/drawing/2014/main" id="{05175FF2-73E4-F4C5-04D4-F97B176F2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CoSMoS">
            <a:extLst>
              <a:ext uri="{FF2B5EF4-FFF2-40B4-BE49-F238E27FC236}">
                <a16:creationId xmlns:a16="http://schemas.microsoft.com/office/drawing/2014/main" id="{83117D22-3720-50B1-4335-250C828389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824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4FD58D1-1532-7107-B69B-C74A206F12E3}"/>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Vision</a:t>
            </a:r>
          </a:p>
        </p:txBody>
      </p:sp>
      <p:sp>
        <p:nvSpPr>
          <p:cNvPr id="2" name="TextBox 1">
            <a:extLst>
              <a:ext uri="{FF2B5EF4-FFF2-40B4-BE49-F238E27FC236}">
                <a16:creationId xmlns:a16="http://schemas.microsoft.com/office/drawing/2014/main" id="{5456B2DC-AB97-C0D7-9EBB-CF0CD456FD25}"/>
              </a:ext>
            </a:extLst>
          </p:cNvPr>
          <p:cNvSpPr txBox="1"/>
          <p:nvPr/>
        </p:nvSpPr>
        <p:spPr>
          <a:xfrm>
            <a:off x="488698" y="1389009"/>
            <a:ext cx="11469940" cy="4585871"/>
          </a:xfrm>
          <a:prstGeom prst="rect">
            <a:avLst/>
          </a:prstGeom>
          <a:noFill/>
        </p:spPr>
        <p:txBody>
          <a:bodyPr wrap="square" rtlCol="0">
            <a:spAutoFit/>
          </a:bodyPr>
          <a:lstStyle/>
          <a:p>
            <a:r>
              <a:rPr lang="en-US" sz="2800" b="1" dirty="0">
                <a:latin typeface="+mj-lt"/>
              </a:rPr>
              <a:t>[1] Owlet: Enabling Spatial Information in Ubiquitous Acoustic Devices</a:t>
            </a:r>
          </a:p>
          <a:p>
            <a:r>
              <a:rPr lang="en-US" sz="2800" dirty="0">
                <a:latin typeface="+mj-lt"/>
              </a:rPr>
              <a:t>	Core Idea: Low-power Acoustic </a:t>
            </a:r>
            <a:r>
              <a:rPr lang="en-US" sz="2800" dirty="0" err="1">
                <a:latin typeface="+mj-lt"/>
              </a:rPr>
              <a:t>AoA</a:t>
            </a:r>
            <a:r>
              <a:rPr lang="en-US" sz="2800" dirty="0">
                <a:latin typeface="+mj-lt"/>
              </a:rPr>
              <a:t> Estimation</a:t>
            </a:r>
          </a:p>
          <a:p>
            <a:r>
              <a:rPr lang="en-US" sz="2800" dirty="0">
                <a:solidFill>
                  <a:srgbClr val="C00000"/>
                </a:solidFill>
                <a:latin typeface="+mj-lt"/>
              </a:rPr>
              <a:t>	</a:t>
            </a:r>
            <a:r>
              <a:rPr lang="en-US" sz="2000" dirty="0" err="1">
                <a:solidFill>
                  <a:srgbClr val="C00000"/>
                </a:solidFill>
                <a:latin typeface="+mj-lt"/>
              </a:rPr>
              <a:t>MobiSys</a:t>
            </a:r>
            <a:r>
              <a:rPr lang="en-US" sz="2000" dirty="0">
                <a:solidFill>
                  <a:srgbClr val="C00000"/>
                </a:solidFill>
                <a:latin typeface="+mj-lt"/>
              </a:rPr>
              <a:t> 2021 Best Demo</a:t>
            </a:r>
          </a:p>
          <a:p>
            <a:endParaRPr lang="en-US" sz="2800" dirty="0">
              <a:latin typeface="+mj-lt"/>
            </a:endParaRPr>
          </a:p>
          <a:p>
            <a:r>
              <a:rPr lang="en-US" sz="2800" b="1" dirty="0">
                <a:latin typeface="+mj-lt"/>
              </a:rPr>
              <a:t>[2] </a:t>
            </a:r>
            <a:r>
              <a:rPr lang="en-US" sz="2800" b="1" dirty="0" err="1">
                <a:latin typeface="+mj-lt"/>
              </a:rPr>
              <a:t>SPiDR</a:t>
            </a:r>
            <a:r>
              <a:rPr lang="en-US" sz="2800" b="1" dirty="0">
                <a:latin typeface="+mj-lt"/>
              </a:rPr>
              <a:t>: Ultra-low-power Acoustic Spatial Sensing for Micro-robot Navigation</a:t>
            </a:r>
          </a:p>
          <a:p>
            <a:r>
              <a:rPr lang="en-US" sz="2800" dirty="0">
                <a:latin typeface="+mj-lt"/>
              </a:rPr>
              <a:t>	Core Idea: Low-power Acoustic Depth Imaging</a:t>
            </a:r>
          </a:p>
          <a:p>
            <a:r>
              <a:rPr lang="en-US" sz="2000" dirty="0">
                <a:solidFill>
                  <a:srgbClr val="C00000"/>
                </a:solidFill>
                <a:latin typeface="+mj-lt"/>
              </a:rPr>
              <a:t>	</a:t>
            </a:r>
            <a:r>
              <a:rPr lang="en-US" sz="2000" dirty="0" err="1">
                <a:solidFill>
                  <a:srgbClr val="C00000"/>
                </a:solidFill>
                <a:latin typeface="+mj-lt"/>
              </a:rPr>
              <a:t>MobiSys</a:t>
            </a:r>
            <a:r>
              <a:rPr lang="en-US" sz="2000" dirty="0">
                <a:solidFill>
                  <a:srgbClr val="C00000"/>
                </a:solidFill>
                <a:latin typeface="+mj-lt"/>
              </a:rPr>
              <a:t> 2022 Best Paper</a:t>
            </a:r>
          </a:p>
          <a:p>
            <a:endParaRPr lang="en-US" sz="2800" dirty="0">
              <a:latin typeface="+mj-lt"/>
            </a:endParaRPr>
          </a:p>
          <a:p>
            <a:r>
              <a:rPr lang="en-US" sz="2800" b="1" dirty="0">
                <a:latin typeface="+mj-lt"/>
              </a:rPr>
              <a:t>[3] Sirius: A Self-Localization System for Resource-Constrained IoT Sensors</a:t>
            </a:r>
          </a:p>
          <a:p>
            <a:r>
              <a:rPr lang="en-US" sz="2800" dirty="0">
                <a:latin typeface="+mj-lt"/>
              </a:rPr>
              <a:t>	Core Idea: Low-power RF </a:t>
            </a:r>
            <a:r>
              <a:rPr lang="en-US" sz="2800" dirty="0" err="1">
                <a:latin typeface="+mj-lt"/>
              </a:rPr>
              <a:t>AoA</a:t>
            </a:r>
            <a:r>
              <a:rPr lang="en-US" sz="2800" dirty="0">
                <a:latin typeface="+mj-lt"/>
              </a:rPr>
              <a:t> Estimation</a:t>
            </a:r>
          </a:p>
          <a:p>
            <a:r>
              <a:rPr lang="en-US" sz="2000" dirty="0">
                <a:solidFill>
                  <a:srgbClr val="C00000"/>
                </a:solidFill>
                <a:latin typeface="+mj-lt"/>
              </a:rPr>
              <a:t>	</a:t>
            </a:r>
            <a:r>
              <a:rPr lang="en-US" sz="2000" dirty="0" err="1">
                <a:solidFill>
                  <a:srgbClr val="C00000"/>
                </a:solidFill>
                <a:latin typeface="+mj-lt"/>
              </a:rPr>
              <a:t>MobiSys</a:t>
            </a:r>
            <a:r>
              <a:rPr lang="en-US" sz="2000" dirty="0">
                <a:solidFill>
                  <a:srgbClr val="C00000"/>
                </a:solidFill>
                <a:latin typeface="+mj-lt"/>
              </a:rPr>
              <a:t> 2023</a:t>
            </a:r>
          </a:p>
        </p:txBody>
      </p:sp>
      <p:pic>
        <p:nvPicPr>
          <p:cNvPr id="3" name="Picture 2" descr="University of Maryland Primary logo">
            <a:extLst>
              <a:ext uri="{FF2B5EF4-FFF2-40B4-BE49-F238E27FC236}">
                <a16:creationId xmlns:a16="http://schemas.microsoft.com/office/drawing/2014/main" id="{79564E1C-C262-5F26-292F-E2063CD99C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CoSMoS">
            <a:extLst>
              <a:ext uri="{FF2B5EF4-FFF2-40B4-BE49-F238E27FC236}">
                <a16:creationId xmlns:a16="http://schemas.microsoft.com/office/drawing/2014/main" id="{53943130-04AF-647D-8490-965CCA5966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701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University of Maryland Primary logo">
            <a:extLst>
              <a:ext uri="{FF2B5EF4-FFF2-40B4-BE49-F238E27FC236}">
                <a16:creationId xmlns:a16="http://schemas.microsoft.com/office/drawing/2014/main" id="{6BE07284-CF52-B0DF-6E94-16F6765E8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CoSMoS">
            <a:extLst>
              <a:ext uri="{FF2B5EF4-FFF2-40B4-BE49-F238E27FC236}">
                <a16:creationId xmlns:a16="http://schemas.microsoft.com/office/drawing/2014/main" id="{817C6361-6FEE-6F00-F212-82AA602DAF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4CEF294-65BC-480C-0F2B-9F8B7D5D2794}"/>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Ultra-low-power gain pattern switching</a:t>
            </a:r>
          </a:p>
        </p:txBody>
      </p:sp>
      <p:pic>
        <p:nvPicPr>
          <p:cNvPr id="41" name="Picture 40">
            <a:extLst>
              <a:ext uri="{FF2B5EF4-FFF2-40B4-BE49-F238E27FC236}">
                <a16:creationId xmlns:a16="http://schemas.microsoft.com/office/drawing/2014/main" id="{89ADE618-42C6-9A62-AB19-356F0548E6F0}"/>
              </a:ext>
            </a:extLst>
          </p:cNvPr>
          <p:cNvPicPr>
            <a:picLocks noChangeAspect="1"/>
          </p:cNvPicPr>
          <p:nvPr/>
        </p:nvPicPr>
        <p:blipFill>
          <a:blip r:embed="rId5"/>
          <a:stretch>
            <a:fillRect/>
          </a:stretch>
        </p:blipFill>
        <p:spPr>
          <a:xfrm>
            <a:off x="866526" y="2033077"/>
            <a:ext cx="1185221" cy="1492117"/>
          </a:xfrm>
          <a:prstGeom prst="rect">
            <a:avLst/>
          </a:prstGeom>
        </p:spPr>
      </p:pic>
      <p:cxnSp>
        <p:nvCxnSpPr>
          <p:cNvPr id="52" name="Straight Arrow Connector 51">
            <a:extLst>
              <a:ext uri="{FF2B5EF4-FFF2-40B4-BE49-F238E27FC236}">
                <a16:creationId xmlns:a16="http://schemas.microsoft.com/office/drawing/2014/main" id="{864EAFEF-EB8F-3576-6684-F4E204F8A0E2}"/>
              </a:ext>
            </a:extLst>
          </p:cNvPr>
          <p:cNvCxnSpPr>
            <a:cxnSpLocks/>
          </p:cNvCxnSpPr>
          <p:nvPr/>
        </p:nvCxnSpPr>
        <p:spPr>
          <a:xfrm>
            <a:off x="460907" y="3760061"/>
            <a:ext cx="2036982" cy="0"/>
          </a:xfrm>
          <a:prstGeom prst="straightConnector1">
            <a:avLst/>
          </a:prstGeom>
          <a:ln w="12700">
            <a:solidFill>
              <a:schemeClr val="tx1">
                <a:lumMod val="50000"/>
                <a:lumOff val="50000"/>
              </a:schemeClr>
            </a:solidFill>
            <a:tailEnd type="none"/>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30EF3D72-93EE-BD7F-0F04-30FB17A1580A}"/>
              </a:ext>
            </a:extLst>
          </p:cNvPr>
          <p:cNvPicPr>
            <a:picLocks noChangeAspect="1"/>
          </p:cNvPicPr>
          <p:nvPr/>
        </p:nvPicPr>
        <p:blipFill>
          <a:blip r:embed="rId6"/>
          <a:stretch>
            <a:fillRect/>
          </a:stretch>
        </p:blipFill>
        <p:spPr>
          <a:xfrm>
            <a:off x="337411" y="3856497"/>
            <a:ext cx="2160478" cy="1636192"/>
          </a:xfrm>
          <a:prstGeom prst="rect">
            <a:avLst/>
          </a:prstGeom>
        </p:spPr>
      </p:pic>
    </p:spTree>
    <p:extLst>
      <p:ext uri="{BB962C8B-B14F-4D97-AF65-F5344CB8AC3E}">
        <p14:creationId xmlns:p14="http://schemas.microsoft.com/office/powerpoint/2010/main" val="4172046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University of Maryland Primary logo">
            <a:extLst>
              <a:ext uri="{FF2B5EF4-FFF2-40B4-BE49-F238E27FC236}">
                <a16:creationId xmlns:a16="http://schemas.microsoft.com/office/drawing/2014/main" id="{6BE07284-CF52-B0DF-6E94-16F6765E8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CoSMoS">
            <a:extLst>
              <a:ext uri="{FF2B5EF4-FFF2-40B4-BE49-F238E27FC236}">
                <a16:creationId xmlns:a16="http://schemas.microsoft.com/office/drawing/2014/main" id="{817C6361-6FEE-6F00-F212-82AA602DAF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4CEF294-65BC-480C-0F2B-9F8B7D5D2794}"/>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Ultra-low-power gain pattern switching</a:t>
            </a:r>
          </a:p>
        </p:txBody>
      </p:sp>
      <p:pic>
        <p:nvPicPr>
          <p:cNvPr id="41" name="Picture 40">
            <a:extLst>
              <a:ext uri="{FF2B5EF4-FFF2-40B4-BE49-F238E27FC236}">
                <a16:creationId xmlns:a16="http://schemas.microsoft.com/office/drawing/2014/main" id="{89ADE618-42C6-9A62-AB19-356F0548E6F0}"/>
              </a:ext>
            </a:extLst>
          </p:cNvPr>
          <p:cNvPicPr>
            <a:picLocks noChangeAspect="1"/>
          </p:cNvPicPr>
          <p:nvPr/>
        </p:nvPicPr>
        <p:blipFill>
          <a:blip r:embed="rId5"/>
          <a:stretch>
            <a:fillRect/>
          </a:stretch>
        </p:blipFill>
        <p:spPr>
          <a:xfrm>
            <a:off x="866526" y="2033077"/>
            <a:ext cx="1185221" cy="1492117"/>
          </a:xfrm>
          <a:prstGeom prst="rect">
            <a:avLst/>
          </a:prstGeom>
        </p:spPr>
      </p:pic>
      <p:sp>
        <p:nvSpPr>
          <p:cNvPr id="46" name="TextBox 45">
            <a:extLst>
              <a:ext uri="{FF2B5EF4-FFF2-40B4-BE49-F238E27FC236}">
                <a16:creationId xmlns:a16="http://schemas.microsoft.com/office/drawing/2014/main" id="{218B9EDF-8784-AFA2-A399-41A4F8B19BEA}"/>
              </a:ext>
            </a:extLst>
          </p:cNvPr>
          <p:cNvSpPr txBox="1"/>
          <p:nvPr/>
        </p:nvSpPr>
        <p:spPr>
          <a:xfrm>
            <a:off x="1714391" y="3476158"/>
            <a:ext cx="393865" cy="260441"/>
          </a:xfrm>
          <a:prstGeom prst="rect">
            <a:avLst/>
          </a:prstGeom>
          <a:noFill/>
        </p:spPr>
        <p:txBody>
          <a:bodyPr wrap="none" rtlCol="0">
            <a:spAutoFit/>
          </a:bodyPr>
          <a:lstStyle/>
          <a:p>
            <a:r>
              <a:rPr lang="en-US" sz="1400" b="1" dirty="0">
                <a:solidFill>
                  <a:srgbClr val="C00000"/>
                </a:solidFill>
              </a:rPr>
              <a:t>OFF</a:t>
            </a:r>
          </a:p>
        </p:txBody>
      </p:sp>
      <p:sp>
        <p:nvSpPr>
          <p:cNvPr id="50" name="TextBox 49">
            <a:extLst>
              <a:ext uri="{FF2B5EF4-FFF2-40B4-BE49-F238E27FC236}">
                <a16:creationId xmlns:a16="http://schemas.microsoft.com/office/drawing/2014/main" id="{C2D10575-FC66-5EBC-8D76-AE1B6C44381D}"/>
              </a:ext>
            </a:extLst>
          </p:cNvPr>
          <p:cNvSpPr txBox="1"/>
          <p:nvPr/>
        </p:nvSpPr>
        <p:spPr>
          <a:xfrm>
            <a:off x="835195" y="3476158"/>
            <a:ext cx="393865" cy="260441"/>
          </a:xfrm>
          <a:prstGeom prst="rect">
            <a:avLst/>
          </a:prstGeom>
          <a:noFill/>
        </p:spPr>
        <p:txBody>
          <a:bodyPr wrap="none" rtlCol="0">
            <a:spAutoFit/>
          </a:bodyPr>
          <a:lstStyle/>
          <a:p>
            <a:r>
              <a:rPr lang="en-US" sz="1400" b="1" dirty="0">
                <a:solidFill>
                  <a:srgbClr val="C00000"/>
                </a:solidFill>
              </a:rPr>
              <a:t>OFF</a:t>
            </a:r>
          </a:p>
        </p:txBody>
      </p:sp>
      <p:cxnSp>
        <p:nvCxnSpPr>
          <p:cNvPr id="52" name="Straight Arrow Connector 51">
            <a:extLst>
              <a:ext uri="{FF2B5EF4-FFF2-40B4-BE49-F238E27FC236}">
                <a16:creationId xmlns:a16="http://schemas.microsoft.com/office/drawing/2014/main" id="{864EAFEF-EB8F-3576-6684-F4E204F8A0E2}"/>
              </a:ext>
            </a:extLst>
          </p:cNvPr>
          <p:cNvCxnSpPr>
            <a:cxnSpLocks/>
          </p:cNvCxnSpPr>
          <p:nvPr/>
        </p:nvCxnSpPr>
        <p:spPr>
          <a:xfrm>
            <a:off x="460907" y="3760061"/>
            <a:ext cx="2036982" cy="0"/>
          </a:xfrm>
          <a:prstGeom prst="straightConnector1">
            <a:avLst/>
          </a:prstGeom>
          <a:ln w="12700">
            <a:solidFill>
              <a:schemeClr val="tx1">
                <a:lumMod val="50000"/>
                <a:lumOff val="50000"/>
              </a:schemeClr>
            </a:solidFill>
            <a:tailEnd type="none"/>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30EF3D72-93EE-BD7F-0F04-30FB17A1580A}"/>
              </a:ext>
            </a:extLst>
          </p:cNvPr>
          <p:cNvPicPr>
            <a:picLocks noChangeAspect="1"/>
          </p:cNvPicPr>
          <p:nvPr/>
        </p:nvPicPr>
        <p:blipFill>
          <a:blip r:embed="rId6"/>
          <a:stretch>
            <a:fillRect/>
          </a:stretch>
        </p:blipFill>
        <p:spPr>
          <a:xfrm>
            <a:off x="337411" y="3856497"/>
            <a:ext cx="2160478" cy="1636192"/>
          </a:xfrm>
          <a:prstGeom prst="rect">
            <a:avLst/>
          </a:prstGeom>
        </p:spPr>
      </p:pic>
      <p:cxnSp>
        <p:nvCxnSpPr>
          <p:cNvPr id="2" name="Straight Arrow Connector 1">
            <a:extLst>
              <a:ext uri="{FF2B5EF4-FFF2-40B4-BE49-F238E27FC236}">
                <a16:creationId xmlns:a16="http://schemas.microsoft.com/office/drawing/2014/main" id="{7B0A32FC-A87B-9599-364E-06B1E0443B2C}"/>
              </a:ext>
            </a:extLst>
          </p:cNvPr>
          <p:cNvCxnSpPr>
            <a:cxnSpLocks/>
          </p:cNvCxnSpPr>
          <p:nvPr/>
        </p:nvCxnSpPr>
        <p:spPr>
          <a:xfrm flipH="1">
            <a:off x="1099881" y="2779127"/>
            <a:ext cx="988152" cy="514624"/>
          </a:xfrm>
          <a:prstGeom prst="straightConnector1">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814F0C14-EB19-21DD-C83D-D1A5C121209E}"/>
              </a:ext>
            </a:extLst>
          </p:cNvPr>
          <p:cNvCxnSpPr>
            <a:cxnSpLocks/>
          </p:cNvCxnSpPr>
          <p:nvPr/>
        </p:nvCxnSpPr>
        <p:spPr>
          <a:xfrm flipH="1">
            <a:off x="1809168" y="2791971"/>
            <a:ext cx="242579" cy="501780"/>
          </a:xfrm>
          <a:prstGeom prst="straightConnector1">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A0917B9-7997-C465-82F8-26E5D13B1AFE}"/>
              </a:ext>
            </a:extLst>
          </p:cNvPr>
          <p:cNvSpPr txBox="1"/>
          <p:nvPr/>
        </p:nvSpPr>
        <p:spPr>
          <a:xfrm>
            <a:off x="1911323" y="2194352"/>
            <a:ext cx="1093568" cy="584775"/>
          </a:xfrm>
          <a:prstGeom prst="rect">
            <a:avLst/>
          </a:prstGeom>
          <a:noFill/>
        </p:spPr>
        <p:txBody>
          <a:bodyPr wrap="none" rtlCol="0">
            <a:spAutoFit/>
          </a:bodyPr>
          <a:lstStyle/>
          <a:p>
            <a:pPr algn="ctr"/>
            <a:r>
              <a:rPr lang="en-US" sz="1600" dirty="0">
                <a:latin typeface="Roboto" panose="02000000000000000000" pitchFamily="2" charset="0"/>
                <a:ea typeface="Roboto" panose="02000000000000000000" pitchFamily="2" charset="0"/>
              </a:rPr>
              <a:t>PIN Diode</a:t>
            </a:r>
          </a:p>
          <a:p>
            <a:pPr algn="ctr"/>
            <a:r>
              <a:rPr lang="en-US" sz="1600" dirty="0">
                <a:latin typeface="Roboto" panose="02000000000000000000" pitchFamily="2" charset="0"/>
                <a:ea typeface="Roboto" panose="02000000000000000000" pitchFamily="2" charset="0"/>
              </a:rPr>
              <a:t>Switches</a:t>
            </a:r>
          </a:p>
        </p:txBody>
      </p:sp>
    </p:spTree>
    <p:extLst>
      <p:ext uri="{BB962C8B-B14F-4D97-AF65-F5344CB8AC3E}">
        <p14:creationId xmlns:p14="http://schemas.microsoft.com/office/powerpoint/2010/main" val="1439046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University of Maryland Primary logo">
            <a:extLst>
              <a:ext uri="{FF2B5EF4-FFF2-40B4-BE49-F238E27FC236}">
                <a16:creationId xmlns:a16="http://schemas.microsoft.com/office/drawing/2014/main" id="{3296A7AC-82B2-861A-9215-E15A2EA52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CoSMoS">
            <a:extLst>
              <a:ext uri="{FF2B5EF4-FFF2-40B4-BE49-F238E27FC236}">
                <a16:creationId xmlns:a16="http://schemas.microsoft.com/office/drawing/2014/main" id="{9AF40709-3E82-7059-09A6-58CBE18F57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D0D92759-53BF-4E3D-0D09-D0A5EFC9BC92}"/>
              </a:ext>
            </a:extLst>
          </p:cNvPr>
          <p:cNvPicPr>
            <a:picLocks noChangeAspect="1"/>
          </p:cNvPicPr>
          <p:nvPr/>
        </p:nvPicPr>
        <p:blipFill rotWithShape="1">
          <a:blip r:embed="rId5"/>
          <a:srcRect b="1887"/>
          <a:stretch/>
        </p:blipFill>
        <p:spPr>
          <a:xfrm>
            <a:off x="4246441" y="2033077"/>
            <a:ext cx="1186031" cy="1492109"/>
          </a:xfrm>
          <a:prstGeom prst="rect">
            <a:avLst/>
          </a:prstGeom>
        </p:spPr>
      </p:pic>
      <p:pic>
        <p:nvPicPr>
          <p:cNvPr id="27" name="Picture 26">
            <a:extLst>
              <a:ext uri="{FF2B5EF4-FFF2-40B4-BE49-F238E27FC236}">
                <a16:creationId xmlns:a16="http://schemas.microsoft.com/office/drawing/2014/main" id="{55823C66-A640-13E7-C04C-AEC5BAB8D8E3}"/>
              </a:ext>
            </a:extLst>
          </p:cNvPr>
          <p:cNvPicPr>
            <a:picLocks noChangeAspect="1"/>
          </p:cNvPicPr>
          <p:nvPr/>
        </p:nvPicPr>
        <p:blipFill>
          <a:blip r:embed="rId6"/>
          <a:stretch>
            <a:fillRect/>
          </a:stretch>
        </p:blipFill>
        <p:spPr>
          <a:xfrm>
            <a:off x="2556526" y="2033078"/>
            <a:ext cx="1185540" cy="1492116"/>
          </a:xfrm>
          <a:prstGeom prst="rect">
            <a:avLst/>
          </a:prstGeom>
        </p:spPr>
      </p:pic>
      <p:pic>
        <p:nvPicPr>
          <p:cNvPr id="32" name="Picture 31">
            <a:extLst>
              <a:ext uri="{FF2B5EF4-FFF2-40B4-BE49-F238E27FC236}">
                <a16:creationId xmlns:a16="http://schemas.microsoft.com/office/drawing/2014/main" id="{7A3C5460-1021-5DAC-034E-D6E0CC926A8F}"/>
              </a:ext>
            </a:extLst>
          </p:cNvPr>
          <p:cNvPicPr>
            <a:picLocks noChangeAspect="1"/>
          </p:cNvPicPr>
          <p:nvPr/>
        </p:nvPicPr>
        <p:blipFill rotWithShape="1">
          <a:blip r:embed="rId7"/>
          <a:srcRect b="1637"/>
          <a:stretch/>
        </p:blipFill>
        <p:spPr>
          <a:xfrm>
            <a:off x="5936846" y="2033077"/>
            <a:ext cx="1195853" cy="1492100"/>
          </a:xfrm>
          <a:prstGeom prst="rect">
            <a:avLst/>
          </a:prstGeom>
        </p:spPr>
      </p:pic>
      <p:pic>
        <p:nvPicPr>
          <p:cNvPr id="33" name="Picture 32">
            <a:extLst>
              <a:ext uri="{FF2B5EF4-FFF2-40B4-BE49-F238E27FC236}">
                <a16:creationId xmlns:a16="http://schemas.microsoft.com/office/drawing/2014/main" id="{2B0A9874-40BA-4B64-D617-5A2E5082CDBD}"/>
              </a:ext>
            </a:extLst>
          </p:cNvPr>
          <p:cNvPicPr>
            <a:picLocks noChangeAspect="1"/>
          </p:cNvPicPr>
          <p:nvPr/>
        </p:nvPicPr>
        <p:blipFill>
          <a:blip r:embed="rId8"/>
          <a:stretch>
            <a:fillRect/>
          </a:stretch>
        </p:blipFill>
        <p:spPr>
          <a:xfrm>
            <a:off x="866526" y="2033077"/>
            <a:ext cx="1185221" cy="1492117"/>
          </a:xfrm>
          <a:prstGeom prst="rect">
            <a:avLst/>
          </a:prstGeom>
        </p:spPr>
      </p:pic>
      <p:cxnSp>
        <p:nvCxnSpPr>
          <p:cNvPr id="34" name="Straight Arrow Connector 33">
            <a:extLst>
              <a:ext uri="{FF2B5EF4-FFF2-40B4-BE49-F238E27FC236}">
                <a16:creationId xmlns:a16="http://schemas.microsoft.com/office/drawing/2014/main" id="{A0623730-59D9-DA88-0DFD-EF284BD6FB52}"/>
              </a:ext>
            </a:extLst>
          </p:cNvPr>
          <p:cNvCxnSpPr>
            <a:cxnSpLocks/>
          </p:cNvCxnSpPr>
          <p:nvPr/>
        </p:nvCxnSpPr>
        <p:spPr>
          <a:xfrm flipH="1">
            <a:off x="1099881" y="2779127"/>
            <a:ext cx="988152" cy="514624"/>
          </a:xfrm>
          <a:prstGeom prst="straightConnector1">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80283674-370B-1D20-94AF-1585DEBABD3C}"/>
              </a:ext>
            </a:extLst>
          </p:cNvPr>
          <p:cNvCxnSpPr>
            <a:cxnSpLocks/>
          </p:cNvCxnSpPr>
          <p:nvPr/>
        </p:nvCxnSpPr>
        <p:spPr>
          <a:xfrm flipH="1">
            <a:off x="1809168" y="2791971"/>
            <a:ext cx="242579" cy="501780"/>
          </a:xfrm>
          <a:prstGeom prst="straightConnector1">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1F566B74-FC98-D885-79DA-ADB83B17E9A6}"/>
              </a:ext>
            </a:extLst>
          </p:cNvPr>
          <p:cNvSpPr txBox="1"/>
          <p:nvPr/>
        </p:nvSpPr>
        <p:spPr>
          <a:xfrm>
            <a:off x="2529292" y="3476158"/>
            <a:ext cx="356252" cy="260441"/>
          </a:xfrm>
          <a:prstGeom prst="rect">
            <a:avLst/>
          </a:prstGeom>
          <a:noFill/>
        </p:spPr>
        <p:txBody>
          <a:bodyPr wrap="none" rtlCol="0">
            <a:spAutoFit/>
          </a:bodyPr>
          <a:lstStyle/>
          <a:p>
            <a:r>
              <a:rPr lang="en-US" sz="1400" b="1" dirty="0">
                <a:solidFill>
                  <a:srgbClr val="58A150"/>
                </a:solidFill>
              </a:rPr>
              <a:t>ON</a:t>
            </a:r>
          </a:p>
        </p:txBody>
      </p:sp>
      <p:sp>
        <p:nvSpPr>
          <p:cNvPr id="37" name="TextBox 36">
            <a:extLst>
              <a:ext uri="{FF2B5EF4-FFF2-40B4-BE49-F238E27FC236}">
                <a16:creationId xmlns:a16="http://schemas.microsoft.com/office/drawing/2014/main" id="{CC0F3518-5A5D-8314-5DD2-592059EB4E7A}"/>
              </a:ext>
            </a:extLst>
          </p:cNvPr>
          <p:cNvSpPr txBox="1"/>
          <p:nvPr/>
        </p:nvSpPr>
        <p:spPr>
          <a:xfrm>
            <a:off x="3427753" y="3476158"/>
            <a:ext cx="393865" cy="260441"/>
          </a:xfrm>
          <a:prstGeom prst="rect">
            <a:avLst/>
          </a:prstGeom>
          <a:noFill/>
        </p:spPr>
        <p:txBody>
          <a:bodyPr wrap="none" rtlCol="0">
            <a:spAutoFit/>
          </a:bodyPr>
          <a:lstStyle/>
          <a:p>
            <a:r>
              <a:rPr lang="en-US" sz="1400" b="1" dirty="0">
                <a:solidFill>
                  <a:srgbClr val="C00000"/>
                </a:solidFill>
              </a:rPr>
              <a:t>OFF</a:t>
            </a:r>
          </a:p>
        </p:txBody>
      </p:sp>
      <p:sp>
        <p:nvSpPr>
          <p:cNvPr id="38" name="TextBox 37">
            <a:extLst>
              <a:ext uri="{FF2B5EF4-FFF2-40B4-BE49-F238E27FC236}">
                <a16:creationId xmlns:a16="http://schemas.microsoft.com/office/drawing/2014/main" id="{CB2027CF-1320-33B8-CA0A-E0FEFEFCA09E}"/>
              </a:ext>
            </a:extLst>
          </p:cNvPr>
          <p:cNvSpPr txBox="1"/>
          <p:nvPr/>
        </p:nvSpPr>
        <p:spPr>
          <a:xfrm>
            <a:off x="1714391" y="3476158"/>
            <a:ext cx="393865" cy="260441"/>
          </a:xfrm>
          <a:prstGeom prst="rect">
            <a:avLst/>
          </a:prstGeom>
          <a:noFill/>
        </p:spPr>
        <p:txBody>
          <a:bodyPr wrap="none" rtlCol="0">
            <a:spAutoFit/>
          </a:bodyPr>
          <a:lstStyle/>
          <a:p>
            <a:r>
              <a:rPr lang="en-US" sz="1400" b="1" dirty="0">
                <a:solidFill>
                  <a:srgbClr val="C00000"/>
                </a:solidFill>
              </a:rPr>
              <a:t>OFF</a:t>
            </a:r>
          </a:p>
        </p:txBody>
      </p:sp>
      <p:sp>
        <p:nvSpPr>
          <p:cNvPr id="39" name="TextBox 38">
            <a:extLst>
              <a:ext uri="{FF2B5EF4-FFF2-40B4-BE49-F238E27FC236}">
                <a16:creationId xmlns:a16="http://schemas.microsoft.com/office/drawing/2014/main" id="{5CCF0F80-869D-6692-E290-E070A798D749}"/>
              </a:ext>
            </a:extLst>
          </p:cNvPr>
          <p:cNvSpPr txBox="1"/>
          <p:nvPr/>
        </p:nvSpPr>
        <p:spPr>
          <a:xfrm>
            <a:off x="6813875" y="3476158"/>
            <a:ext cx="356252" cy="260441"/>
          </a:xfrm>
          <a:prstGeom prst="rect">
            <a:avLst/>
          </a:prstGeom>
          <a:noFill/>
        </p:spPr>
        <p:txBody>
          <a:bodyPr wrap="none" rtlCol="0">
            <a:spAutoFit/>
          </a:bodyPr>
          <a:lstStyle/>
          <a:p>
            <a:r>
              <a:rPr lang="en-US" sz="1400" b="1" dirty="0">
                <a:solidFill>
                  <a:srgbClr val="58A150"/>
                </a:solidFill>
              </a:rPr>
              <a:t>ON</a:t>
            </a:r>
          </a:p>
        </p:txBody>
      </p:sp>
      <p:sp>
        <p:nvSpPr>
          <p:cNvPr id="40" name="TextBox 39">
            <a:extLst>
              <a:ext uri="{FF2B5EF4-FFF2-40B4-BE49-F238E27FC236}">
                <a16:creationId xmlns:a16="http://schemas.microsoft.com/office/drawing/2014/main" id="{83237EBE-396C-E5D7-3C9C-F87311E00438}"/>
              </a:ext>
            </a:extLst>
          </p:cNvPr>
          <p:cNvSpPr txBox="1"/>
          <p:nvPr/>
        </p:nvSpPr>
        <p:spPr>
          <a:xfrm>
            <a:off x="5892397" y="3476158"/>
            <a:ext cx="356252" cy="260441"/>
          </a:xfrm>
          <a:prstGeom prst="rect">
            <a:avLst/>
          </a:prstGeom>
          <a:noFill/>
        </p:spPr>
        <p:txBody>
          <a:bodyPr wrap="none" rtlCol="0">
            <a:spAutoFit/>
          </a:bodyPr>
          <a:lstStyle/>
          <a:p>
            <a:r>
              <a:rPr lang="en-US" sz="1400" b="1" dirty="0">
                <a:solidFill>
                  <a:srgbClr val="58A150"/>
                </a:solidFill>
              </a:rPr>
              <a:t>ON</a:t>
            </a:r>
          </a:p>
        </p:txBody>
      </p:sp>
      <p:sp>
        <p:nvSpPr>
          <p:cNvPr id="41" name="TextBox 40">
            <a:extLst>
              <a:ext uri="{FF2B5EF4-FFF2-40B4-BE49-F238E27FC236}">
                <a16:creationId xmlns:a16="http://schemas.microsoft.com/office/drawing/2014/main" id="{82FDC132-9D4C-44D8-0AC2-C07A1479CD2A}"/>
              </a:ext>
            </a:extLst>
          </p:cNvPr>
          <p:cNvSpPr txBox="1"/>
          <p:nvPr/>
        </p:nvSpPr>
        <p:spPr>
          <a:xfrm>
            <a:off x="4210155" y="3476158"/>
            <a:ext cx="393865" cy="260441"/>
          </a:xfrm>
          <a:prstGeom prst="rect">
            <a:avLst/>
          </a:prstGeom>
          <a:noFill/>
        </p:spPr>
        <p:txBody>
          <a:bodyPr wrap="none" rtlCol="0">
            <a:spAutoFit/>
          </a:bodyPr>
          <a:lstStyle/>
          <a:p>
            <a:r>
              <a:rPr lang="en-US" sz="1400" b="1" dirty="0">
                <a:solidFill>
                  <a:srgbClr val="C00000"/>
                </a:solidFill>
              </a:rPr>
              <a:t>OFF</a:t>
            </a:r>
          </a:p>
        </p:txBody>
      </p:sp>
      <p:sp>
        <p:nvSpPr>
          <p:cNvPr id="42" name="TextBox 41">
            <a:extLst>
              <a:ext uri="{FF2B5EF4-FFF2-40B4-BE49-F238E27FC236}">
                <a16:creationId xmlns:a16="http://schemas.microsoft.com/office/drawing/2014/main" id="{90D3555E-A431-EA1D-A0FF-A1F5730678C6}"/>
              </a:ext>
            </a:extLst>
          </p:cNvPr>
          <p:cNvSpPr txBox="1"/>
          <p:nvPr/>
        </p:nvSpPr>
        <p:spPr>
          <a:xfrm>
            <a:off x="835195" y="3476158"/>
            <a:ext cx="393865" cy="260441"/>
          </a:xfrm>
          <a:prstGeom prst="rect">
            <a:avLst/>
          </a:prstGeom>
          <a:noFill/>
        </p:spPr>
        <p:txBody>
          <a:bodyPr wrap="none" rtlCol="0">
            <a:spAutoFit/>
          </a:bodyPr>
          <a:lstStyle/>
          <a:p>
            <a:r>
              <a:rPr lang="en-US" sz="1400" b="1" dirty="0">
                <a:solidFill>
                  <a:srgbClr val="C00000"/>
                </a:solidFill>
              </a:rPr>
              <a:t>OFF</a:t>
            </a:r>
          </a:p>
        </p:txBody>
      </p:sp>
      <p:sp>
        <p:nvSpPr>
          <p:cNvPr id="43" name="TextBox 42">
            <a:extLst>
              <a:ext uri="{FF2B5EF4-FFF2-40B4-BE49-F238E27FC236}">
                <a16:creationId xmlns:a16="http://schemas.microsoft.com/office/drawing/2014/main" id="{CB1D843A-DC93-426E-D33B-D2F583613D67}"/>
              </a:ext>
            </a:extLst>
          </p:cNvPr>
          <p:cNvSpPr txBox="1"/>
          <p:nvPr/>
        </p:nvSpPr>
        <p:spPr>
          <a:xfrm>
            <a:off x="5128110" y="3476158"/>
            <a:ext cx="356252" cy="260441"/>
          </a:xfrm>
          <a:prstGeom prst="rect">
            <a:avLst/>
          </a:prstGeom>
          <a:noFill/>
        </p:spPr>
        <p:txBody>
          <a:bodyPr wrap="none" rtlCol="0">
            <a:spAutoFit/>
          </a:bodyPr>
          <a:lstStyle/>
          <a:p>
            <a:r>
              <a:rPr lang="en-US" sz="1400" b="1" dirty="0">
                <a:solidFill>
                  <a:srgbClr val="58A150"/>
                </a:solidFill>
              </a:rPr>
              <a:t>ON</a:t>
            </a:r>
          </a:p>
        </p:txBody>
      </p:sp>
      <p:cxnSp>
        <p:nvCxnSpPr>
          <p:cNvPr id="44" name="Straight Arrow Connector 43">
            <a:extLst>
              <a:ext uri="{FF2B5EF4-FFF2-40B4-BE49-F238E27FC236}">
                <a16:creationId xmlns:a16="http://schemas.microsoft.com/office/drawing/2014/main" id="{F15D9845-1226-9C54-44E2-9C546AAAC7F2}"/>
              </a:ext>
            </a:extLst>
          </p:cNvPr>
          <p:cNvCxnSpPr>
            <a:cxnSpLocks/>
          </p:cNvCxnSpPr>
          <p:nvPr/>
        </p:nvCxnSpPr>
        <p:spPr>
          <a:xfrm>
            <a:off x="460907" y="3760061"/>
            <a:ext cx="7148947" cy="0"/>
          </a:xfrm>
          <a:prstGeom prst="straightConnector1">
            <a:avLst/>
          </a:prstGeom>
          <a:ln w="12700">
            <a:solidFill>
              <a:schemeClr val="tx1">
                <a:lumMod val="50000"/>
                <a:lumOff val="50000"/>
              </a:schemeClr>
            </a:solidFill>
            <a:tailEnd type="none"/>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F03CC5D1-BC35-55F0-C9DD-4BCB9A539F72}"/>
              </a:ext>
            </a:extLst>
          </p:cNvPr>
          <p:cNvPicPr>
            <a:picLocks noChangeAspect="1"/>
          </p:cNvPicPr>
          <p:nvPr/>
        </p:nvPicPr>
        <p:blipFill>
          <a:blip r:embed="rId9"/>
          <a:stretch>
            <a:fillRect/>
          </a:stretch>
        </p:blipFill>
        <p:spPr>
          <a:xfrm>
            <a:off x="337411" y="3856497"/>
            <a:ext cx="2160478" cy="1636192"/>
          </a:xfrm>
          <a:prstGeom prst="rect">
            <a:avLst/>
          </a:prstGeom>
        </p:spPr>
      </p:pic>
      <p:pic>
        <p:nvPicPr>
          <p:cNvPr id="46" name="Picture 45">
            <a:extLst>
              <a:ext uri="{FF2B5EF4-FFF2-40B4-BE49-F238E27FC236}">
                <a16:creationId xmlns:a16="http://schemas.microsoft.com/office/drawing/2014/main" id="{F73FDE9E-46F6-17C9-5B2E-D3B1C9B2F793}"/>
              </a:ext>
            </a:extLst>
          </p:cNvPr>
          <p:cNvPicPr>
            <a:picLocks noChangeAspect="1"/>
          </p:cNvPicPr>
          <p:nvPr/>
        </p:nvPicPr>
        <p:blipFill>
          <a:blip r:embed="rId10"/>
          <a:stretch>
            <a:fillRect/>
          </a:stretch>
        </p:blipFill>
        <p:spPr>
          <a:xfrm>
            <a:off x="3752157" y="3843653"/>
            <a:ext cx="2160460" cy="1636178"/>
          </a:xfrm>
          <a:prstGeom prst="rect">
            <a:avLst/>
          </a:prstGeom>
        </p:spPr>
      </p:pic>
      <p:pic>
        <p:nvPicPr>
          <p:cNvPr id="47" name="Picture 46">
            <a:extLst>
              <a:ext uri="{FF2B5EF4-FFF2-40B4-BE49-F238E27FC236}">
                <a16:creationId xmlns:a16="http://schemas.microsoft.com/office/drawing/2014/main" id="{FF5D1A2F-F555-5120-3257-7A368CB4CDA9}"/>
              </a:ext>
            </a:extLst>
          </p:cNvPr>
          <p:cNvPicPr>
            <a:picLocks noChangeAspect="1"/>
          </p:cNvPicPr>
          <p:nvPr/>
        </p:nvPicPr>
        <p:blipFill>
          <a:blip r:embed="rId11"/>
          <a:stretch>
            <a:fillRect/>
          </a:stretch>
        </p:blipFill>
        <p:spPr>
          <a:xfrm>
            <a:off x="2081864" y="3843653"/>
            <a:ext cx="2160460" cy="1636178"/>
          </a:xfrm>
          <a:prstGeom prst="rect">
            <a:avLst/>
          </a:prstGeom>
        </p:spPr>
      </p:pic>
      <p:pic>
        <p:nvPicPr>
          <p:cNvPr id="48" name="Picture 47">
            <a:extLst>
              <a:ext uri="{FF2B5EF4-FFF2-40B4-BE49-F238E27FC236}">
                <a16:creationId xmlns:a16="http://schemas.microsoft.com/office/drawing/2014/main" id="{BD277260-2CA5-AC84-97B3-38F43B246BD4}"/>
              </a:ext>
            </a:extLst>
          </p:cNvPr>
          <p:cNvPicPr>
            <a:picLocks noChangeAspect="1"/>
          </p:cNvPicPr>
          <p:nvPr/>
        </p:nvPicPr>
        <p:blipFill>
          <a:blip r:embed="rId12"/>
          <a:stretch>
            <a:fillRect/>
          </a:stretch>
        </p:blipFill>
        <p:spPr>
          <a:xfrm>
            <a:off x="5459522" y="3858752"/>
            <a:ext cx="2160460" cy="1636178"/>
          </a:xfrm>
          <a:prstGeom prst="rect">
            <a:avLst/>
          </a:prstGeom>
        </p:spPr>
      </p:pic>
      <p:sp>
        <p:nvSpPr>
          <p:cNvPr id="2" name="TextBox 1">
            <a:extLst>
              <a:ext uri="{FF2B5EF4-FFF2-40B4-BE49-F238E27FC236}">
                <a16:creationId xmlns:a16="http://schemas.microsoft.com/office/drawing/2014/main" id="{5D65F57F-FE6A-EF5C-E7A0-C14B9CBB3D63}"/>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Ultra-low-power gain pattern switching</a:t>
            </a:r>
          </a:p>
        </p:txBody>
      </p:sp>
      <p:sp>
        <p:nvSpPr>
          <p:cNvPr id="5" name="TextBox 4">
            <a:extLst>
              <a:ext uri="{FF2B5EF4-FFF2-40B4-BE49-F238E27FC236}">
                <a16:creationId xmlns:a16="http://schemas.microsoft.com/office/drawing/2014/main" id="{FADCF1D3-22B8-E791-8163-FD9F701F566E}"/>
              </a:ext>
            </a:extLst>
          </p:cNvPr>
          <p:cNvSpPr txBox="1"/>
          <p:nvPr/>
        </p:nvSpPr>
        <p:spPr>
          <a:xfrm>
            <a:off x="1911323" y="2194352"/>
            <a:ext cx="1093568" cy="584775"/>
          </a:xfrm>
          <a:prstGeom prst="rect">
            <a:avLst/>
          </a:prstGeom>
          <a:noFill/>
        </p:spPr>
        <p:txBody>
          <a:bodyPr wrap="none" rtlCol="0">
            <a:spAutoFit/>
          </a:bodyPr>
          <a:lstStyle/>
          <a:p>
            <a:pPr algn="ctr"/>
            <a:r>
              <a:rPr lang="en-US" sz="1600" dirty="0">
                <a:latin typeface="Roboto" panose="02000000000000000000" pitchFamily="2" charset="0"/>
                <a:ea typeface="Roboto" panose="02000000000000000000" pitchFamily="2" charset="0"/>
              </a:rPr>
              <a:t>PIN Diode</a:t>
            </a:r>
          </a:p>
          <a:p>
            <a:pPr algn="ctr"/>
            <a:r>
              <a:rPr lang="en-US" sz="1600" dirty="0">
                <a:latin typeface="Roboto" panose="02000000000000000000" pitchFamily="2" charset="0"/>
                <a:ea typeface="Roboto" panose="02000000000000000000" pitchFamily="2" charset="0"/>
              </a:rPr>
              <a:t>Switches</a:t>
            </a:r>
          </a:p>
        </p:txBody>
      </p:sp>
    </p:spTree>
    <p:extLst>
      <p:ext uri="{BB962C8B-B14F-4D97-AF65-F5344CB8AC3E}">
        <p14:creationId xmlns:p14="http://schemas.microsoft.com/office/powerpoint/2010/main" val="30373154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cision Farming vs. Digital Farming vs. Smart Farming - DTN">
            <a:extLst>
              <a:ext uri="{FF2B5EF4-FFF2-40B4-BE49-F238E27FC236}">
                <a16:creationId xmlns:a16="http://schemas.microsoft.com/office/drawing/2014/main" id="{46EDB568-89BB-1516-EBBF-BAC4F0C4CB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923"/>
          <a:stretch/>
        </p:blipFill>
        <p:spPr bwMode="auto">
          <a:xfrm>
            <a:off x="2771849" y="1853393"/>
            <a:ext cx="2100401" cy="1412333"/>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7D326FC-92AE-58A1-61B9-326933E9EE89}"/>
              </a:ext>
            </a:extLst>
          </p:cNvPr>
          <p:cNvSpPr txBox="1"/>
          <p:nvPr/>
        </p:nvSpPr>
        <p:spPr>
          <a:xfrm>
            <a:off x="1049441" y="3497604"/>
            <a:ext cx="3137014" cy="58477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spAutoFit/>
          </a:bodyPr>
          <a:lstStyle/>
          <a:p>
            <a:pPr algn="ctr"/>
            <a:r>
              <a:rPr lang="en-US" sz="3200" dirty="0"/>
              <a:t>Precision Farming</a:t>
            </a:r>
          </a:p>
        </p:txBody>
      </p:sp>
      <p:sp>
        <p:nvSpPr>
          <p:cNvPr id="7" name="TextBox 6">
            <a:extLst>
              <a:ext uri="{FF2B5EF4-FFF2-40B4-BE49-F238E27FC236}">
                <a16:creationId xmlns:a16="http://schemas.microsoft.com/office/drawing/2014/main" id="{569EAB60-E161-6E43-F920-4524C122CD85}"/>
              </a:ext>
            </a:extLst>
          </p:cNvPr>
          <p:cNvSpPr txBox="1"/>
          <p:nvPr/>
        </p:nvSpPr>
        <p:spPr>
          <a:xfrm>
            <a:off x="4512059" y="3512942"/>
            <a:ext cx="3410101" cy="58477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spAutoFit/>
          </a:bodyPr>
          <a:lstStyle/>
          <a:p>
            <a:pPr algn="ctr"/>
            <a:r>
              <a:rPr lang="en-US" sz="3200" dirty="0"/>
              <a:t>Wildlife monitoring</a:t>
            </a:r>
          </a:p>
        </p:txBody>
      </p:sp>
      <p:sp>
        <p:nvSpPr>
          <p:cNvPr id="8" name="TextBox 7">
            <a:extLst>
              <a:ext uri="{FF2B5EF4-FFF2-40B4-BE49-F238E27FC236}">
                <a16:creationId xmlns:a16="http://schemas.microsoft.com/office/drawing/2014/main" id="{C4765522-E606-3C17-B473-ED4B15408ECC}"/>
              </a:ext>
            </a:extLst>
          </p:cNvPr>
          <p:cNvSpPr txBox="1"/>
          <p:nvPr/>
        </p:nvSpPr>
        <p:spPr>
          <a:xfrm>
            <a:off x="8310732" y="3512942"/>
            <a:ext cx="2790957" cy="58477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spAutoFit/>
          </a:bodyPr>
          <a:lstStyle/>
          <a:p>
            <a:pPr algn="ctr"/>
            <a:r>
              <a:rPr lang="en-US" sz="3200" dirty="0"/>
              <a:t>Climate sensing</a:t>
            </a:r>
          </a:p>
        </p:txBody>
      </p:sp>
      <p:pic>
        <p:nvPicPr>
          <p:cNvPr id="15" name="Picture 12" descr="One Solution to Rhino Poaching: Use Sensors to Monitor the Other Animals">
            <a:extLst>
              <a:ext uri="{FF2B5EF4-FFF2-40B4-BE49-F238E27FC236}">
                <a16:creationId xmlns:a16="http://schemas.microsoft.com/office/drawing/2014/main" id="{6C091404-4949-44C5-9955-33012D2C8F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618" r="3980"/>
          <a:stretch/>
        </p:blipFill>
        <p:spPr bwMode="auto">
          <a:xfrm>
            <a:off x="5097590" y="1851305"/>
            <a:ext cx="2100401" cy="139983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14" descr="Tracking Ocean Animals - Science Update">
            <a:extLst>
              <a:ext uri="{FF2B5EF4-FFF2-40B4-BE49-F238E27FC236}">
                <a16:creationId xmlns:a16="http://schemas.microsoft.com/office/drawing/2014/main" id="{8FED2F1F-7E54-6D0F-3903-5AB6CC2E09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0704"/>
          <a:stretch/>
        </p:blipFill>
        <p:spPr bwMode="auto">
          <a:xfrm>
            <a:off x="7423331" y="1851305"/>
            <a:ext cx="2100401" cy="1396602"/>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6" descr="Saudi Arabia buying up farmland in US Southwest">
            <a:extLst>
              <a:ext uri="{FF2B5EF4-FFF2-40B4-BE49-F238E27FC236}">
                <a16:creationId xmlns:a16="http://schemas.microsoft.com/office/drawing/2014/main" id="{F97D6B86-3FE9-0BA4-6268-DD7ADAE973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107" y="1853393"/>
            <a:ext cx="2100401" cy="1399835"/>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Can AI Save Climate Change? | Dogtown Media">
            <a:extLst>
              <a:ext uri="{FF2B5EF4-FFF2-40B4-BE49-F238E27FC236}">
                <a16:creationId xmlns:a16="http://schemas.microsoft.com/office/drawing/2014/main" id="{DA3963EE-AB76-6903-992F-5E4180A0E2D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33177"/>
          <a:stretch/>
        </p:blipFill>
        <p:spPr bwMode="auto">
          <a:xfrm>
            <a:off x="9749073" y="1841220"/>
            <a:ext cx="2100401" cy="1406686"/>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C499EF2-DF21-4577-2593-950F8D2B692E}"/>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Internet of </a:t>
            </a:r>
            <a:r>
              <a:rPr lang="en-US" sz="4400" b="1" dirty="0">
                <a:solidFill>
                  <a:schemeClr val="accent6"/>
                </a:solidFill>
                <a:latin typeface=""/>
                <a:cs typeface="Futura Medium" panose="020B0602020204020303" pitchFamily="34" charset="-79"/>
              </a:rPr>
              <a:t>Low-power</a:t>
            </a:r>
            <a:r>
              <a:rPr lang="en-US" sz="4400" b="1" dirty="0">
                <a:solidFill>
                  <a:schemeClr val="tx1">
                    <a:lumMod val="75000"/>
                    <a:lumOff val="25000"/>
                  </a:schemeClr>
                </a:solidFill>
                <a:latin typeface=""/>
                <a:cs typeface="Futura Medium" panose="020B0602020204020303" pitchFamily="34" charset="-79"/>
              </a:rPr>
              <a:t> Things</a:t>
            </a:r>
          </a:p>
        </p:txBody>
      </p:sp>
      <p:pic>
        <p:nvPicPr>
          <p:cNvPr id="23" name="Picture 22" descr="University of Maryland Primary logo">
            <a:extLst>
              <a:ext uri="{FF2B5EF4-FFF2-40B4-BE49-F238E27FC236}">
                <a16:creationId xmlns:a16="http://schemas.microsoft.com/office/drawing/2014/main" id="{3A625B22-11A2-0581-A114-111E1DF8B4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CoSMoS">
            <a:extLst>
              <a:ext uri="{FF2B5EF4-FFF2-40B4-BE49-F238E27FC236}">
                <a16:creationId xmlns:a16="http://schemas.microsoft.com/office/drawing/2014/main" id="{106320BA-F4F0-69B1-6E1A-DB8C7CDE0A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087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095692-FC02-C5B9-2B48-E37DCE2C2EFB}"/>
              </a:ext>
            </a:extLst>
          </p:cNvPr>
          <p:cNvPicPr>
            <a:picLocks noChangeAspect="1"/>
          </p:cNvPicPr>
          <p:nvPr/>
        </p:nvPicPr>
        <p:blipFill rotWithShape="1">
          <a:blip r:embed="rId3"/>
          <a:srcRect b="1887"/>
          <a:stretch/>
        </p:blipFill>
        <p:spPr>
          <a:xfrm>
            <a:off x="4246441" y="2033077"/>
            <a:ext cx="1186031" cy="1492109"/>
          </a:xfrm>
          <a:prstGeom prst="rect">
            <a:avLst/>
          </a:prstGeom>
        </p:spPr>
      </p:pic>
      <p:pic>
        <p:nvPicPr>
          <p:cNvPr id="7" name="Picture 6">
            <a:extLst>
              <a:ext uri="{FF2B5EF4-FFF2-40B4-BE49-F238E27FC236}">
                <a16:creationId xmlns:a16="http://schemas.microsoft.com/office/drawing/2014/main" id="{C425ADD8-D591-0924-8DD2-24DA7C2D7EBE}"/>
              </a:ext>
            </a:extLst>
          </p:cNvPr>
          <p:cNvPicPr>
            <a:picLocks noChangeAspect="1"/>
          </p:cNvPicPr>
          <p:nvPr/>
        </p:nvPicPr>
        <p:blipFill>
          <a:blip r:embed="rId4"/>
          <a:stretch>
            <a:fillRect/>
          </a:stretch>
        </p:blipFill>
        <p:spPr>
          <a:xfrm>
            <a:off x="2556526" y="2033078"/>
            <a:ext cx="1185540" cy="1492116"/>
          </a:xfrm>
          <a:prstGeom prst="rect">
            <a:avLst/>
          </a:prstGeom>
        </p:spPr>
      </p:pic>
      <p:pic>
        <p:nvPicPr>
          <p:cNvPr id="9" name="Picture 8">
            <a:extLst>
              <a:ext uri="{FF2B5EF4-FFF2-40B4-BE49-F238E27FC236}">
                <a16:creationId xmlns:a16="http://schemas.microsoft.com/office/drawing/2014/main" id="{B6159A70-7290-1137-52F0-5E74761B714E}"/>
              </a:ext>
            </a:extLst>
          </p:cNvPr>
          <p:cNvPicPr>
            <a:picLocks noChangeAspect="1"/>
          </p:cNvPicPr>
          <p:nvPr/>
        </p:nvPicPr>
        <p:blipFill rotWithShape="1">
          <a:blip r:embed="rId5"/>
          <a:srcRect b="1637"/>
          <a:stretch/>
        </p:blipFill>
        <p:spPr>
          <a:xfrm>
            <a:off x="5936846" y="2033077"/>
            <a:ext cx="1195853" cy="1492100"/>
          </a:xfrm>
          <a:prstGeom prst="rect">
            <a:avLst/>
          </a:prstGeom>
        </p:spPr>
      </p:pic>
      <p:pic>
        <p:nvPicPr>
          <p:cNvPr id="10" name="Picture 9">
            <a:extLst>
              <a:ext uri="{FF2B5EF4-FFF2-40B4-BE49-F238E27FC236}">
                <a16:creationId xmlns:a16="http://schemas.microsoft.com/office/drawing/2014/main" id="{A295FC08-6FCE-7162-F912-FBD651C02C4D}"/>
              </a:ext>
            </a:extLst>
          </p:cNvPr>
          <p:cNvPicPr>
            <a:picLocks noChangeAspect="1"/>
          </p:cNvPicPr>
          <p:nvPr/>
        </p:nvPicPr>
        <p:blipFill>
          <a:blip r:embed="rId6"/>
          <a:stretch>
            <a:fillRect/>
          </a:stretch>
        </p:blipFill>
        <p:spPr>
          <a:xfrm>
            <a:off x="866526" y="2033077"/>
            <a:ext cx="1185221" cy="1492117"/>
          </a:xfrm>
          <a:prstGeom prst="rect">
            <a:avLst/>
          </a:prstGeom>
        </p:spPr>
      </p:pic>
      <p:sp>
        <p:nvSpPr>
          <p:cNvPr id="14" name="TextBox 13">
            <a:extLst>
              <a:ext uri="{FF2B5EF4-FFF2-40B4-BE49-F238E27FC236}">
                <a16:creationId xmlns:a16="http://schemas.microsoft.com/office/drawing/2014/main" id="{07EE179B-642D-4FFC-A332-8CF07951810F}"/>
              </a:ext>
            </a:extLst>
          </p:cNvPr>
          <p:cNvSpPr txBox="1"/>
          <p:nvPr/>
        </p:nvSpPr>
        <p:spPr>
          <a:xfrm>
            <a:off x="2529292" y="3476158"/>
            <a:ext cx="356252" cy="260441"/>
          </a:xfrm>
          <a:prstGeom prst="rect">
            <a:avLst/>
          </a:prstGeom>
          <a:noFill/>
        </p:spPr>
        <p:txBody>
          <a:bodyPr wrap="none" rtlCol="0">
            <a:spAutoFit/>
          </a:bodyPr>
          <a:lstStyle/>
          <a:p>
            <a:r>
              <a:rPr lang="en-US" sz="1400" b="1" dirty="0">
                <a:solidFill>
                  <a:srgbClr val="58A150"/>
                </a:solidFill>
              </a:rPr>
              <a:t>ON</a:t>
            </a:r>
          </a:p>
        </p:txBody>
      </p:sp>
      <p:sp>
        <p:nvSpPr>
          <p:cNvPr id="15" name="TextBox 14">
            <a:extLst>
              <a:ext uri="{FF2B5EF4-FFF2-40B4-BE49-F238E27FC236}">
                <a16:creationId xmlns:a16="http://schemas.microsoft.com/office/drawing/2014/main" id="{CE370B22-6952-B9D7-DF07-CFF057174711}"/>
              </a:ext>
            </a:extLst>
          </p:cNvPr>
          <p:cNvSpPr txBox="1"/>
          <p:nvPr/>
        </p:nvSpPr>
        <p:spPr>
          <a:xfrm>
            <a:off x="3427753" y="3476158"/>
            <a:ext cx="393865" cy="260441"/>
          </a:xfrm>
          <a:prstGeom prst="rect">
            <a:avLst/>
          </a:prstGeom>
          <a:noFill/>
        </p:spPr>
        <p:txBody>
          <a:bodyPr wrap="none" rtlCol="0">
            <a:spAutoFit/>
          </a:bodyPr>
          <a:lstStyle/>
          <a:p>
            <a:r>
              <a:rPr lang="en-US" sz="1400" b="1" dirty="0">
                <a:solidFill>
                  <a:srgbClr val="C00000"/>
                </a:solidFill>
              </a:rPr>
              <a:t>OFF</a:t>
            </a:r>
          </a:p>
        </p:txBody>
      </p:sp>
      <p:sp>
        <p:nvSpPr>
          <p:cNvPr id="16" name="TextBox 15">
            <a:extLst>
              <a:ext uri="{FF2B5EF4-FFF2-40B4-BE49-F238E27FC236}">
                <a16:creationId xmlns:a16="http://schemas.microsoft.com/office/drawing/2014/main" id="{88A594B7-FCB7-A0FD-5CD7-E665990799E0}"/>
              </a:ext>
            </a:extLst>
          </p:cNvPr>
          <p:cNvSpPr txBox="1"/>
          <p:nvPr/>
        </p:nvSpPr>
        <p:spPr>
          <a:xfrm>
            <a:off x="1714391" y="3476158"/>
            <a:ext cx="393865" cy="260441"/>
          </a:xfrm>
          <a:prstGeom prst="rect">
            <a:avLst/>
          </a:prstGeom>
          <a:noFill/>
        </p:spPr>
        <p:txBody>
          <a:bodyPr wrap="none" rtlCol="0">
            <a:spAutoFit/>
          </a:bodyPr>
          <a:lstStyle/>
          <a:p>
            <a:r>
              <a:rPr lang="en-US" sz="1400" b="1" dirty="0">
                <a:solidFill>
                  <a:srgbClr val="C00000"/>
                </a:solidFill>
              </a:rPr>
              <a:t>OFF</a:t>
            </a:r>
          </a:p>
        </p:txBody>
      </p:sp>
      <p:sp>
        <p:nvSpPr>
          <p:cNvPr id="17" name="TextBox 16">
            <a:extLst>
              <a:ext uri="{FF2B5EF4-FFF2-40B4-BE49-F238E27FC236}">
                <a16:creationId xmlns:a16="http://schemas.microsoft.com/office/drawing/2014/main" id="{033E2BBC-6E24-C68F-9EC3-84B2CAF33BA0}"/>
              </a:ext>
            </a:extLst>
          </p:cNvPr>
          <p:cNvSpPr txBox="1"/>
          <p:nvPr/>
        </p:nvSpPr>
        <p:spPr>
          <a:xfrm>
            <a:off x="6813875" y="3476158"/>
            <a:ext cx="356252" cy="260441"/>
          </a:xfrm>
          <a:prstGeom prst="rect">
            <a:avLst/>
          </a:prstGeom>
          <a:noFill/>
        </p:spPr>
        <p:txBody>
          <a:bodyPr wrap="none" rtlCol="0">
            <a:spAutoFit/>
          </a:bodyPr>
          <a:lstStyle/>
          <a:p>
            <a:r>
              <a:rPr lang="en-US" sz="1400" b="1" dirty="0">
                <a:solidFill>
                  <a:srgbClr val="58A150"/>
                </a:solidFill>
              </a:rPr>
              <a:t>ON</a:t>
            </a:r>
          </a:p>
        </p:txBody>
      </p:sp>
      <p:sp>
        <p:nvSpPr>
          <p:cNvPr id="18" name="TextBox 17">
            <a:extLst>
              <a:ext uri="{FF2B5EF4-FFF2-40B4-BE49-F238E27FC236}">
                <a16:creationId xmlns:a16="http://schemas.microsoft.com/office/drawing/2014/main" id="{DBBEF92E-FEF6-BAA8-C69B-65887790C334}"/>
              </a:ext>
            </a:extLst>
          </p:cNvPr>
          <p:cNvSpPr txBox="1"/>
          <p:nvPr/>
        </p:nvSpPr>
        <p:spPr>
          <a:xfrm>
            <a:off x="5892397" y="3476158"/>
            <a:ext cx="356252" cy="260441"/>
          </a:xfrm>
          <a:prstGeom prst="rect">
            <a:avLst/>
          </a:prstGeom>
          <a:noFill/>
        </p:spPr>
        <p:txBody>
          <a:bodyPr wrap="none" rtlCol="0">
            <a:spAutoFit/>
          </a:bodyPr>
          <a:lstStyle/>
          <a:p>
            <a:r>
              <a:rPr lang="en-US" sz="1400" b="1" dirty="0">
                <a:solidFill>
                  <a:srgbClr val="58A150"/>
                </a:solidFill>
              </a:rPr>
              <a:t>ON</a:t>
            </a:r>
          </a:p>
        </p:txBody>
      </p:sp>
      <p:sp>
        <p:nvSpPr>
          <p:cNvPr id="19" name="TextBox 18">
            <a:extLst>
              <a:ext uri="{FF2B5EF4-FFF2-40B4-BE49-F238E27FC236}">
                <a16:creationId xmlns:a16="http://schemas.microsoft.com/office/drawing/2014/main" id="{2457FF26-35A3-56A4-DCEB-01759384DC16}"/>
              </a:ext>
            </a:extLst>
          </p:cNvPr>
          <p:cNvSpPr txBox="1"/>
          <p:nvPr/>
        </p:nvSpPr>
        <p:spPr>
          <a:xfrm>
            <a:off x="4210155" y="3476158"/>
            <a:ext cx="393865" cy="260441"/>
          </a:xfrm>
          <a:prstGeom prst="rect">
            <a:avLst/>
          </a:prstGeom>
          <a:noFill/>
        </p:spPr>
        <p:txBody>
          <a:bodyPr wrap="none" rtlCol="0">
            <a:spAutoFit/>
          </a:bodyPr>
          <a:lstStyle/>
          <a:p>
            <a:r>
              <a:rPr lang="en-US" sz="1400" b="1" dirty="0">
                <a:solidFill>
                  <a:srgbClr val="C00000"/>
                </a:solidFill>
              </a:rPr>
              <a:t>OFF</a:t>
            </a:r>
          </a:p>
        </p:txBody>
      </p:sp>
      <p:sp>
        <p:nvSpPr>
          <p:cNvPr id="20" name="TextBox 19">
            <a:extLst>
              <a:ext uri="{FF2B5EF4-FFF2-40B4-BE49-F238E27FC236}">
                <a16:creationId xmlns:a16="http://schemas.microsoft.com/office/drawing/2014/main" id="{B45F0BF7-3D98-2534-CF59-1520EAAC21CF}"/>
              </a:ext>
            </a:extLst>
          </p:cNvPr>
          <p:cNvSpPr txBox="1"/>
          <p:nvPr/>
        </p:nvSpPr>
        <p:spPr>
          <a:xfrm>
            <a:off x="835195" y="3476158"/>
            <a:ext cx="393865" cy="260441"/>
          </a:xfrm>
          <a:prstGeom prst="rect">
            <a:avLst/>
          </a:prstGeom>
          <a:noFill/>
        </p:spPr>
        <p:txBody>
          <a:bodyPr wrap="none" rtlCol="0">
            <a:spAutoFit/>
          </a:bodyPr>
          <a:lstStyle/>
          <a:p>
            <a:r>
              <a:rPr lang="en-US" sz="1400" b="1" dirty="0">
                <a:solidFill>
                  <a:srgbClr val="C00000"/>
                </a:solidFill>
              </a:rPr>
              <a:t>OFF</a:t>
            </a:r>
          </a:p>
        </p:txBody>
      </p:sp>
      <p:sp>
        <p:nvSpPr>
          <p:cNvPr id="21" name="TextBox 20">
            <a:extLst>
              <a:ext uri="{FF2B5EF4-FFF2-40B4-BE49-F238E27FC236}">
                <a16:creationId xmlns:a16="http://schemas.microsoft.com/office/drawing/2014/main" id="{D934DE00-64A0-FB3F-6E3A-0FF0695A738A}"/>
              </a:ext>
            </a:extLst>
          </p:cNvPr>
          <p:cNvSpPr txBox="1"/>
          <p:nvPr/>
        </p:nvSpPr>
        <p:spPr>
          <a:xfrm>
            <a:off x="5128110" y="3476158"/>
            <a:ext cx="356252" cy="260441"/>
          </a:xfrm>
          <a:prstGeom prst="rect">
            <a:avLst/>
          </a:prstGeom>
          <a:noFill/>
        </p:spPr>
        <p:txBody>
          <a:bodyPr wrap="none" rtlCol="0">
            <a:spAutoFit/>
          </a:bodyPr>
          <a:lstStyle/>
          <a:p>
            <a:r>
              <a:rPr lang="en-US" sz="1400" b="1" dirty="0">
                <a:solidFill>
                  <a:srgbClr val="58A150"/>
                </a:solidFill>
              </a:rPr>
              <a:t>ON</a:t>
            </a:r>
          </a:p>
        </p:txBody>
      </p:sp>
      <p:cxnSp>
        <p:nvCxnSpPr>
          <p:cNvPr id="23" name="Straight Arrow Connector 22">
            <a:extLst>
              <a:ext uri="{FF2B5EF4-FFF2-40B4-BE49-F238E27FC236}">
                <a16:creationId xmlns:a16="http://schemas.microsoft.com/office/drawing/2014/main" id="{F0DE5546-4122-86D9-AB34-1DC915EE14D6}"/>
              </a:ext>
            </a:extLst>
          </p:cNvPr>
          <p:cNvCxnSpPr>
            <a:cxnSpLocks/>
          </p:cNvCxnSpPr>
          <p:nvPr/>
        </p:nvCxnSpPr>
        <p:spPr>
          <a:xfrm>
            <a:off x="460907" y="3760061"/>
            <a:ext cx="7148947" cy="0"/>
          </a:xfrm>
          <a:prstGeom prst="straightConnector1">
            <a:avLst/>
          </a:prstGeom>
          <a:ln w="12700">
            <a:solidFill>
              <a:schemeClr val="tx1">
                <a:lumMod val="50000"/>
                <a:lumOff val="50000"/>
              </a:schemeClr>
            </a:solidFill>
            <a:tailEnd type="non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B62F3101-7890-ED11-9FCF-1277DDE89E70}"/>
              </a:ext>
            </a:extLst>
          </p:cNvPr>
          <p:cNvPicPr>
            <a:picLocks noChangeAspect="1"/>
          </p:cNvPicPr>
          <p:nvPr/>
        </p:nvPicPr>
        <p:blipFill>
          <a:blip r:embed="rId7"/>
          <a:stretch>
            <a:fillRect/>
          </a:stretch>
        </p:blipFill>
        <p:spPr>
          <a:xfrm>
            <a:off x="337411" y="3856497"/>
            <a:ext cx="2160478" cy="1636192"/>
          </a:xfrm>
          <a:prstGeom prst="rect">
            <a:avLst/>
          </a:prstGeom>
        </p:spPr>
      </p:pic>
      <p:pic>
        <p:nvPicPr>
          <p:cNvPr id="29" name="Picture 28">
            <a:extLst>
              <a:ext uri="{FF2B5EF4-FFF2-40B4-BE49-F238E27FC236}">
                <a16:creationId xmlns:a16="http://schemas.microsoft.com/office/drawing/2014/main" id="{423F38CB-FA50-2BD9-BD8D-A45FD2F01C38}"/>
              </a:ext>
            </a:extLst>
          </p:cNvPr>
          <p:cNvPicPr>
            <a:picLocks noChangeAspect="1"/>
          </p:cNvPicPr>
          <p:nvPr/>
        </p:nvPicPr>
        <p:blipFill>
          <a:blip r:embed="rId8"/>
          <a:stretch>
            <a:fillRect/>
          </a:stretch>
        </p:blipFill>
        <p:spPr>
          <a:xfrm>
            <a:off x="3752157" y="3843653"/>
            <a:ext cx="2160460" cy="1636178"/>
          </a:xfrm>
          <a:prstGeom prst="rect">
            <a:avLst/>
          </a:prstGeom>
        </p:spPr>
      </p:pic>
      <p:pic>
        <p:nvPicPr>
          <p:cNvPr id="30" name="Picture 29">
            <a:extLst>
              <a:ext uri="{FF2B5EF4-FFF2-40B4-BE49-F238E27FC236}">
                <a16:creationId xmlns:a16="http://schemas.microsoft.com/office/drawing/2014/main" id="{0F8A20F5-E147-6652-8C8D-663B44CC74AA}"/>
              </a:ext>
            </a:extLst>
          </p:cNvPr>
          <p:cNvPicPr>
            <a:picLocks noChangeAspect="1"/>
          </p:cNvPicPr>
          <p:nvPr/>
        </p:nvPicPr>
        <p:blipFill>
          <a:blip r:embed="rId9"/>
          <a:stretch>
            <a:fillRect/>
          </a:stretch>
        </p:blipFill>
        <p:spPr>
          <a:xfrm>
            <a:off x="2081864" y="3843653"/>
            <a:ext cx="2160460" cy="1636178"/>
          </a:xfrm>
          <a:prstGeom prst="rect">
            <a:avLst/>
          </a:prstGeom>
        </p:spPr>
      </p:pic>
      <p:pic>
        <p:nvPicPr>
          <p:cNvPr id="31" name="Picture 30">
            <a:extLst>
              <a:ext uri="{FF2B5EF4-FFF2-40B4-BE49-F238E27FC236}">
                <a16:creationId xmlns:a16="http://schemas.microsoft.com/office/drawing/2014/main" id="{A3312812-5FEA-06D1-E500-38EED1809E21}"/>
              </a:ext>
            </a:extLst>
          </p:cNvPr>
          <p:cNvPicPr>
            <a:picLocks noChangeAspect="1"/>
          </p:cNvPicPr>
          <p:nvPr/>
        </p:nvPicPr>
        <p:blipFill>
          <a:blip r:embed="rId10"/>
          <a:stretch>
            <a:fillRect/>
          </a:stretch>
        </p:blipFill>
        <p:spPr>
          <a:xfrm>
            <a:off x="5459522" y="3858752"/>
            <a:ext cx="2160460" cy="1636178"/>
          </a:xfrm>
          <a:prstGeom prst="rect">
            <a:avLst/>
          </a:prstGeom>
        </p:spPr>
      </p:pic>
      <p:pic>
        <p:nvPicPr>
          <p:cNvPr id="13" name="Picture 2" descr="University of Maryland Primary logo">
            <a:extLst>
              <a:ext uri="{FF2B5EF4-FFF2-40B4-BE49-F238E27FC236}">
                <a16:creationId xmlns:a16="http://schemas.microsoft.com/office/drawing/2014/main" id="{3296A7AC-82B2-861A-9215-E15A2EA523D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CoSMoS">
            <a:extLst>
              <a:ext uri="{FF2B5EF4-FFF2-40B4-BE49-F238E27FC236}">
                <a16:creationId xmlns:a16="http://schemas.microsoft.com/office/drawing/2014/main" id="{9AF40709-3E82-7059-09A6-58CBE18F578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6607FD0-5FA8-AFA4-E46E-91FD969EA4CF}"/>
              </a:ext>
            </a:extLst>
          </p:cNvPr>
          <p:cNvPicPr>
            <a:picLocks noChangeAspect="1"/>
          </p:cNvPicPr>
          <p:nvPr/>
        </p:nvPicPr>
        <p:blipFill rotWithShape="1">
          <a:blip r:embed="rId13"/>
          <a:srcRect r="46246"/>
          <a:stretch/>
        </p:blipFill>
        <p:spPr>
          <a:xfrm>
            <a:off x="8009704" y="1959682"/>
            <a:ext cx="3827158" cy="3567121"/>
          </a:xfrm>
          <a:prstGeom prst="rect">
            <a:avLst/>
          </a:prstGeom>
          <a:effectLst>
            <a:outerShdw blurRad="63500" sx="102000" sy="102000" algn="ctr" rotWithShape="0">
              <a:prstClr val="black">
                <a:alpha val="40000"/>
              </a:prstClr>
            </a:outerShdw>
          </a:effectLst>
        </p:spPr>
      </p:pic>
      <p:sp>
        <p:nvSpPr>
          <p:cNvPr id="3" name="TextBox 2">
            <a:extLst>
              <a:ext uri="{FF2B5EF4-FFF2-40B4-BE49-F238E27FC236}">
                <a16:creationId xmlns:a16="http://schemas.microsoft.com/office/drawing/2014/main" id="{B9C86324-4548-B592-EFD4-2C0D7EC3C127}"/>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Ultra-low-power gain pattern switching</a:t>
            </a:r>
          </a:p>
        </p:txBody>
      </p:sp>
      <p:sp>
        <p:nvSpPr>
          <p:cNvPr id="8" name="TextBox 7">
            <a:extLst>
              <a:ext uri="{FF2B5EF4-FFF2-40B4-BE49-F238E27FC236}">
                <a16:creationId xmlns:a16="http://schemas.microsoft.com/office/drawing/2014/main" id="{FBF21795-6A2D-625B-8B0B-7A8943426D8C}"/>
              </a:ext>
            </a:extLst>
          </p:cNvPr>
          <p:cNvSpPr txBox="1"/>
          <p:nvPr/>
        </p:nvSpPr>
        <p:spPr>
          <a:xfrm>
            <a:off x="8743793" y="5687856"/>
            <a:ext cx="2335126" cy="369332"/>
          </a:xfrm>
          <a:prstGeom prst="rect">
            <a:avLst/>
          </a:prstGeom>
          <a:noFill/>
        </p:spPr>
        <p:txBody>
          <a:bodyPr wrap="none" rtlCol="0">
            <a:spAutoFit/>
          </a:bodyPr>
          <a:lstStyle/>
          <a:p>
            <a:r>
              <a:rPr lang="en-US" dirty="0"/>
              <a:t>Initial feasibility results</a:t>
            </a:r>
          </a:p>
        </p:txBody>
      </p:sp>
      <p:cxnSp>
        <p:nvCxnSpPr>
          <p:cNvPr id="25" name="Straight Arrow Connector 24">
            <a:extLst>
              <a:ext uri="{FF2B5EF4-FFF2-40B4-BE49-F238E27FC236}">
                <a16:creationId xmlns:a16="http://schemas.microsoft.com/office/drawing/2014/main" id="{F8C5A53C-3491-C980-553F-18CCE1FE6B11}"/>
              </a:ext>
            </a:extLst>
          </p:cNvPr>
          <p:cNvCxnSpPr>
            <a:cxnSpLocks/>
          </p:cNvCxnSpPr>
          <p:nvPr/>
        </p:nvCxnSpPr>
        <p:spPr>
          <a:xfrm flipH="1">
            <a:off x="1099881" y="2779127"/>
            <a:ext cx="988152" cy="514624"/>
          </a:xfrm>
          <a:prstGeom prst="straightConnector1">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E6534FA-E690-A14E-C45F-9859D8487D31}"/>
              </a:ext>
            </a:extLst>
          </p:cNvPr>
          <p:cNvCxnSpPr>
            <a:cxnSpLocks/>
          </p:cNvCxnSpPr>
          <p:nvPr/>
        </p:nvCxnSpPr>
        <p:spPr>
          <a:xfrm flipH="1">
            <a:off x="1809168" y="2791971"/>
            <a:ext cx="242579" cy="501780"/>
          </a:xfrm>
          <a:prstGeom prst="straightConnector1">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261ED85-7A2F-62E4-4896-0109C5E2EB14}"/>
              </a:ext>
            </a:extLst>
          </p:cNvPr>
          <p:cNvSpPr txBox="1"/>
          <p:nvPr/>
        </p:nvSpPr>
        <p:spPr>
          <a:xfrm>
            <a:off x="1911323" y="2194352"/>
            <a:ext cx="1093568" cy="584775"/>
          </a:xfrm>
          <a:prstGeom prst="rect">
            <a:avLst/>
          </a:prstGeom>
          <a:noFill/>
        </p:spPr>
        <p:txBody>
          <a:bodyPr wrap="none" rtlCol="0">
            <a:spAutoFit/>
          </a:bodyPr>
          <a:lstStyle/>
          <a:p>
            <a:pPr algn="ctr"/>
            <a:r>
              <a:rPr lang="en-US" sz="1600" dirty="0">
                <a:latin typeface="Roboto" panose="02000000000000000000" pitchFamily="2" charset="0"/>
                <a:ea typeface="Roboto" panose="02000000000000000000" pitchFamily="2" charset="0"/>
              </a:rPr>
              <a:t>PIN Diode</a:t>
            </a:r>
          </a:p>
          <a:p>
            <a:pPr algn="ctr"/>
            <a:r>
              <a:rPr lang="en-US" sz="1600" dirty="0">
                <a:latin typeface="Roboto" panose="02000000000000000000" pitchFamily="2" charset="0"/>
                <a:ea typeface="Roboto" panose="02000000000000000000" pitchFamily="2" charset="0"/>
              </a:rPr>
              <a:t>Switches</a:t>
            </a:r>
          </a:p>
        </p:txBody>
      </p:sp>
    </p:spTree>
    <p:extLst>
      <p:ext uri="{BB962C8B-B14F-4D97-AF65-F5344CB8AC3E}">
        <p14:creationId xmlns:p14="http://schemas.microsoft.com/office/powerpoint/2010/main" val="1192142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EF016A-9E00-543B-A39F-1FB4CC20C428}"/>
              </a:ext>
            </a:extLst>
          </p:cNvPr>
          <p:cNvPicPr>
            <a:picLocks noChangeAspect="1"/>
          </p:cNvPicPr>
          <p:nvPr/>
        </p:nvPicPr>
        <p:blipFill>
          <a:blip r:embed="rId3"/>
          <a:stretch>
            <a:fillRect/>
          </a:stretch>
        </p:blipFill>
        <p:spPr>
          <a:xfrm>
            <a:off x="9184199" y="2311599"/>
            <a:ext cx="2637806" cy="1978355"/>
          </a:xfrm>
          <a:prstGeom prst="rect">
            <a:avLst/>
          </a:prstGeom>
        </p:spPr>
      </p:pic>
      <p:pic>
        <p:nvPicPr>
          <p:cNvPr id="5" name="Picture 4">
            <a:extLst>
              <a:ext uri="{FF2B5EF4-FFF2-40B4-BE49-F238E27FC236}">
                <a16:creationId xmlns:a16="http://schemas.microsoft.com/office/drawing/2014/main" id="{EB52FC72-F0A1-317E-3BC8-ED53B8D20861}"/>
              </a:ext>
            </a:extLst>
          </p:cNvPr>
          <p:cNvPicPr>
            <a:picLocks noChangeAspect="1"/>
          </p:cNvPicPr>
          <p:nvPr/>
        </p:nvPicPr>
        <p:blipFill>
          <a:blip r:embed="rId4"/>
          <a:stretch>
            <a:fillRect/>
          </a:stretch>
        </p:blipFill>
        <p:spPr>
          <a:xfrm>
            <a:off x="6276351" y="2311599"/>
            <a:ext cx="2637806" cy="1978355"/>
          </a:xfrm>
          <a:prstGeom prst="rect">
            <a:avLst/>
          </a:prstGeom>
        </p:spPr>
      </p:pic>
      <p:pic>
        <p:nvPicPr>
          <p:cNvPr id="6" name="Picture 5">
            <a:extLst>
              <a:ext uri="{FF2B5EF4-FFF2-40B4-BE49-F238E27FC236}">
                <a16:creationId xmlns:a16="http://schemas.microsoft.com/office/drawing/2014/main" id="{FD3C0665-6FF9-7EA1-6E18-1A1E89B211C8}"/>
              </a:ext>
            </a:extLst>
          </p:cNvPr>
          <p:cNvPicPr>
            <a:picLocks noChangeAspect="1"/>
          </p:cNvPicPr>
          <p:nvPr/>
        </p:nvPicPr>
        <p:blipFill>
          <a:blip r:embed="rId5"/>
          <a:stretch>
            <a:fillRect/>
          </a:stretch>
        </p:blipFill>
        <p:spPr>
          <a:xfrm>
            <a:off x="3368504" y="2311599"/>
            <a:ext cx="2637806" cy="1978355"/>
          </a:xfrm>
          <a:prstGeom prst="rect">
            <a:avLst/>
          </a:prstGeom>
        </p:spPr>
      </p:pic>
      <p:pic>
        <p:nvPicPr>
          <p:cNvPr id="7" name="Picture 6">
            <a:extLst>
              <a:ext uri="{FF2B5EF4-FFF2-40B4-BE49-F238E27FC236}">
                <a16:creationId xmlns:a16="http://schemas.microsoft.com/office/drawing/2014/main" id="{A1BBECC8-B54E-AC00-ABB1-99F25CC721B9}"/>
              </a:ext>
            </a:extLst>
          </p:cNvPr>
          <p:cNvPicPr>
            <a:picLocks noChangeAspect="1"/>
          </p:cNvPicPr>
          <p:nvPr/>
        </p:nvPicPr>
        <p:blipFill>
          <a:blip r:embed="rId6"/>
          <a:stretch>
            <a:fillRect/>
          </a:stretch>
        </p:blipFill>
        <p:spPr>
          <a:xfrm>
            <a:off x="460657" y="2311599"/>
            <a:ext cx="2637806" cy="1978355"/>
          </a:xfrm>
          <a:prstGeom prst="rect">
            <a:avLst/>
          </a:prstGeom>
        </p:spPr>
      </p:pic>
      <p:pic>
        <p:nvPicPr>
          <p:cNvPr id="8" name="Picture 2" descr="University of Maryland Primary logo">
            <a:extLst>
              <a:ext uri="{FF2B5EF4-FFF2-40B4-BE49-F238E27FC236}">
                <a16:creationId xmlns:a16="http://schemas.microsoft.com/office/drawing/2014/main" id="{587A6ED9-30AA-25F9-EA97-3BE29D67DA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CoSMoS">
            <a:extLst>
              <a:ext uri="{FF2B5EF4-FFF2-40B4-BE49-F238E27FC236}">
                <a16:creationId xmlns:a16="http://schemas.microsoft.com/office/drawing/2014/main" id="{242D2D52-FD2E-C2B9-1E74-5A019D0FEA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C5D8087-985D-CA78-4EEE-B898CC1B5707}"/>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Diversity in gain patterns</a:t>
            </a:r>
          </a:p>
        </p:txBody>
      </p:sp>
      <p:sp>
        <p:nvSpPr>
          <p:cNvPr id="11" name="TextBox 10">
            <a:extLst>
              <a:ext uri="{FF2B5EF4-FFF2-40B4-BE49-F238E27FC236}">
                <a16:creationId xmlns:a16="http://schemas.microsoft.com/office/drawing/2014/main" id="{EB851776-D0B5-B51A-7E26-B5644ADFA0BE}"/>
              </a:ext>
            </a:extLst>
          </p:cNvPr>
          <p:cNvSpPr txBox="1"/>
          <p:nvPr/>
        </p:nvSpPr>
        <p:spPr>
          <a:xfrm>
            <a:off x="1389147" y="4705788"/>
            <a:ext cx="9774407" cy="523220"/>
          </a:xfrm>
          <a:prstGeom prst="rect">
            <a:avLst/>
          </a:prstGeom>
          <a:noFill/>
        </p:spPr>
        <p:txBody>
          <a:bodyPr wrap="none" rtlCol="0">
            <a:spAutoFit/>
          </a:bodyPr>
          <a:lstStyle/>
          <a:p>
            <a:r>
              <a:rPr lang="en-US" sz="2800" dirty="0"/>
              <a:t>Auto correlation matrix for increasing number of gain patterns (N)</a:t>
            </a:r>
          </a:p>
        </p:txBody>
      </p:sp>
    </p:spTree>
    <p:extLst>
      <p:ext uri="{BB962C8B-B14F-4D97-AF65-F5344CB8AC3E}">
        <p14:creationId xmlns:p14="http://schemas.microsoft.com/office/powerpoint/2010/main" val="2604693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EF016A-9E00-543B-A39F-1FB4CC20C428}"/>
              </a:ext>
            </a:extLst>
          </p:cNvPr>
          <p:cNvPicPr>
            <a:picLocks noChangeAspect="1"/>
          </p:cNvPicPr>
          <p:nvPr/>
        </p:nvPicPr>
        <p:blipFill>
          <a:blip r:embed="rId3"/>
          <a:stretch>
            <a:fillRect/>
          </a:stretch>
        </p:blipFill>
        <p:spPr>
          <a:xfrm>
            <a:off x="9184199" y="2311599"/>
            <a:ext cx="2637806" cy="1978355"/>
          </a:xfrm>
          <a:prstGeom prst="rect">
            <a:avLst/>
          </a:prstGeom>
        </p:spPr>
      </p:pic>
      <p:pic>
        <p:nvPicPr>
          <p:cNvPr id="5" name="Picture 4">
            <a:extLst>
              <a:ext uri="{FF2B5EF4-FFF2-40B4-BE49-F238E27FC236}">
                <a16:creationId xmlns:a16="http://schemas.microsoft.com/office/drawing/2014/main" id="{EB52FC72-F0A1-317E-3BC8-ED53B8D20861}"/>
              </a:ext>
            </a:extLst>
          </p:cNvPr>
          <p:cNvPicPr>
            <a:picLocks noChangeAspect="1"/>
          </p:cNvPicPr>
          <p:nvPr/>
        </p:nvPicPr>
        <p:blipFill>
          <a:blip r:embed="rId4"/>
          <a:stretch>
            <a:fillRect/>
          </a:stretch>
        </p:blipFill>
        <p:spPr>
          <a:xfrm>
            <a:off x="6276351" y="2311599"/>
            <a:ext cx="2637806" cy="1978355"/>
          </a:xfrm>
          <a:prstGeom prst="rect">
            <a:avLst/>
          </a:prstGeom>
        </p:spPr>
      </p:pic>
      <p:pic>
        <p:nvPicPr>
          <p:cNvPr id="6" name="Picture 5">
            <a:extLst>
              <a:ext uri="{FF2B5EF4-FFF2-40B4-BE49-F238E27FC236}">
                <a16:creationId xmlns:a16="http://schemas.microsoft.com/office/drawing/2014/main" id="{FD3C0665-6FF9-7EA1-6E18-1A1E89B211C8}"/>
              </a:ext>
            </a:extLst>
          </p:cNvPr>
          <p:cNvPicPr>
            <a:picLocks noChangeAspect="1"/>
          </p:cNvPicPr>
          <p:nvPr/>
        </p:nvPicPr>
        <p:blipFill>
          <a:blip r:embed="rId5"/>
          <a:stretch>
            <a:fillRect/>
          </a:stretch>
        </p:blipFill>
        <p:spPr>
          <a:xfrm>
            <a:off x="3368504" y="2311599"/>
            <a:ext cx="2637806" cy="1978355"/>
          </a:xfrm>
          <a:prstGeom prst="rect">
            <a:avLst/>
          </a:prstGeom>
        </p:spPr>
      </p:pic>
      <p:pic>
        <p:nvPicPr>
          <p:cNvPr id="7" name="Picture 6">
            <a:extLst>
              <a:ext uri="{FF2B5EF4-FFF2-40B4-BE49-F238E27FC236}">
                <a16:creationId xmlns:a16="http://schemas.microsoft.com/office/drawing/2014/main" id="{A1BBECC8-B54E-AC00-ABB1-99F25CC721B9}"/>
              </a:ext>
            </a:extLst>
          </p:cNvPr>
          <p:cNvPicPr>
            <a:picLocks noChangeAspect="1"/>
          </p:cNvPicPr>
          <p:nvPr/>
        </p:nvPicPr>
        <p:blipFill>
          <a:blip r:embed="rId6"/>
          <a:stretch>
            <a:fillRect/>
          </a:stretch>
        </p:blipFill>
        <p:spPr>
          <a:xfrm>
            <a:off x="460657" y="2311599"/>
            <a:ext cx="2637806" cy="1978355"/>
          </a:xfrm>
          <a:prstGeom prst="rect">
            <a:avLst/>
          </a:prstGeom>
        </p:spPr>
      </p:pic>
      <p:pic>
        <p:nvPicPr>
          <p:cNvPr id="8" name="Picture 2" descr="University of Maryland Primary logo">
            <a:extLst>
              <a:ext uri="{FF2B5EF4-FFF2-40B4-BE49-F238E27FC236}">
                <a16:creationId xmlns:a16="http://schemas.microsoft.com/office/drawing/2014/main" id="{587A6ED9-30AA-25F9-EA97-3BE29D67DA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CoSMoS">
            <a:extLst>
              <a:ext uri="{FF2B5EF4-FFF2-40B4-BE49-F238E27FC236}">
                <a16:creationId xmlns:a16="http://schemas.microsoft.com/office/drawing/2014/main" id="{242D2D52-FD2E-C2B9-1E74-5A019D0FEA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B851776-D0B5-B51A-7E26-B5644ADFA0BE}"/>
              </a:ext>
            </a:extLst>
          </p:cNvPr>
          <p:cNvSpPr txBox="1"/>
          <p:nvPr/>
        </p:nvSpPr>
        <p:spPr>
          <a:xfrm>
            <a:off x="1389147" y="4705788"/>
            <a:ext cx="9774407" cy="523220"/>
          </a:xfrm>
          <a:prstGeom prst="rect">
            <a:avLst/>
          </a:prstGeom>
          <a:noFill/>
        </p:spPr>
        <p:txBody>
          <a:bodyPr wrap="none" rtlCol="0">
            <a:spAutoFit/>
          </a:bodyPr>
          <a:lstStyle/>
          <a:p>
            <a:r>
              <a:rPr lang="en-US" sz="2800" dirty="0"/>
              <a:t>Auto correlation matrix for increasing number of gain patterns (N)</a:t>
            </a:r>
          </a:p>
        </p:txBody>
      </p:sp>
      <p:sp>
        <p:nvSpPr>
          <p:cNvPr id="12" name="TextBox 11">
            <a:extLst>
              <a:ext uri="{FF2B5EF4-FFF2-40B4-BE49-F238E27FC236}">
                <a16:creationId xmlns:a16="http://schemas.microsoft.com/office/drawing/2014/main" id="{1EA6FEAC-DF79-0500-A023-EB5BB99CDB9C}"/>
              </a:ext>
            </a:extLst>
          </p:cNvPr>
          <p:cNvSpPr txBox="1"/>
          <p:nvPr/>
        </p:nvSpPr>
        <p:spPr>
          <a:xfrm>
            <a:off x="813121" y="1690372"/>
            <a:ext cx="2341090" cy="584775"/>
          </a:xfrm>
          <a:prstGeom prst="rect">
            <a:avLst/>
          </a:prstGeom>
          <a:noFill/>
        </p:spPr>
        <p:txBody>
          <a:bodyPr wrap="none" rtlCol="0">
            <a:spAutoFit/>
          </a:bodyPr>
          <a:lstStyle/>
          <a:p>
            <a:r>
              <a:rPr lang="en-US" sz="3200" dirty="0"/>
              <a:t>Least diverse</a:t>
            </a:r>
          </a:p>
        </p:txBody>
      </p:sp>
      <p:sp>
        <p:nvSpPr>
          <p:cNvPr id="13" name="TextBox 12">
            <a:extLst>
              <a:ext uri="{FF2B5EF4-FFF2-40B4-BE49-F238E27FC236}">
                <a16:creationId xmlns:a16="http://schemas.microsoft.com/office/drawing/2014/main" id="{D9A57FD8-FEB9-4D94-5941-10FA957B6CFE}"/>
              </a:ext>
            </a:extLst>
          </p:cNvPr>
          <p:cNvSpPr txBox="1"/>
          <p:nvPr/>
        </p:nvSpPr>
        <p:spPr>
          <a:xfrm>
            <a:off x="9391511" y="1686393"/>
            <a:ext cx="2334678" cy="584775"/>
          </a:xfrm>
          <a:prstGeom prst="rect">
            <a:avLst/>
          </a:prstGeom>
          <a:noFill/>
        </p:spPr>
        <p:txBody>
          <a:bodyPr wrap="none" rtlCol="0">
            <a:spAutoFit/>
          </a:bodyPr>
          <a:lstStyle/>
          <a:p>
            <a:r>
              <a:rPr lang="en-US" sz="3200" dirty="0"/>
              <a:t>Most diverse</a:t>
            </a:r>
          </a:p>
        </p:txBody>
      </p:sp>
      <p:sp>
        <p:nvSpPr>
          <p:cNvPr id="2" name="TextBox 1">
            <a:extLst>
              <a:ext uri="{FF2B5EF4-FFF2-40B4-BE49-F238E27FC236}">
                <a16:creationId xmlns:a16="http://schemas.microsoft.com/office/drawing/2014/main" id="{A5D6084D-11B2-5A63-8D57-C81DF91A95A3}"/>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Diversity in gain patterns</a:t>
            </a:r>
          </a:p>
        </p:txBody>
      </p:sp>
    </p:spTree>
    <p:extLst>
      <p:ext uri="{BB962C8B-B14F-4D97-AF65-F5344CB8AC3E}">
        <p14:creationId xmlns:p14="http://schemas.microsoft.com/office/powerpoint/2010/main" val="1645840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c 4">
            <a:extLst>
              <a:ext uri="{FF2B5EF4-FFF2-40B4-BE49-F238E27FC236}">
                <a16:creationId xmlns:a16="http://schemas.microsoft.com/office/drawing/2014/main" id="{F2E75CEC-CF7E-FEAB-E7F6-91D588A97685}"/>
              </a:ext>
            </a:extLst>
          </p:cNvPr>
          <p:cNvSpPr>
            <a:spLocks noChangeAspect="1"/>
          </p:cNvSpPr>
          <p:nvPr/>
        </p:nvSpPr>
        <p:spPr>
          <a:xfrm rot="17245832">
            <a:off x="2256698" y="2547552"/>
            <a:ext cx="873049" cy="964395"/>
          </a:xfrm>
          <a:prstGeom prst="arc">
            <a:avLst>
              <a:gd name="adj1" fmla="val 14597037"/>
              <a:gd name="adj2" fmla="val 17223862"/>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25" name="Triangle 24">
            <a:extLst>
              <a:ext uri="{FF2B5EF4-FFF2-40B4-BE49-F238E27FC236}">
                <a16:creationId xmlns:a16="http://schemas.microsoft.com/office/drawing/2014/main" id="{8785F6D0-DDA3-65BD-A909-C1865E1DC7CD}"/>
              </a:ext>
            </a:extLst>
          </p:cNvPr>
          <p:cNvSpPr/>
          <p:nvPr/>
        </p:nvSpPr>
        <p:spPr>
          <a:xfrm rot="5400000">
            <a:off x="2909875" y="4074004"/>
            <a:ext cx="368420" cy="263947"/>
          </a:xfrm>
          <a:prstGeom prst="triangl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6" name="Straight Connector 25">
            <a:extLst>
              <a:ext uri="{FF2B5EF4-FFF2-40B4-BE49-F238E27FC236}">
                <a16:creationId xmlns:a16="http://schemas.microsoft.com/office/drawing/2014/main" id="{F1F9BAC1-935A-AF5D-4CD1-DDCFB23CBBF8}"/>
              </a:ext>
            </a:extLst>
          </p:cNvPr>
          <p:cNvCxnSpPr>
            <a:cxnSpLocks/>
            <a:stCxn id="25" idx="0"/>
          </p:cNvCxnSpPr>
          <p:nvPr/>
        </p:nvCxnSpPr>
        <p:spPr>
          <a:xfrm rot="16200000">
            <a:off x="3372029" y="4060008"/>
            <a:ext cx="0" cy="29194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riangle 22">
            <a:extLst>
              <a:ext uri="{FF2B5EF4-FFF2-40B4-BE49-F238E27FC236}">
                <a16:creationId xmlns:a16="http://schemas.microsoft.com/office/drawing/2014/main" id="{B74FE0C8-AFC0-11B7-1625-500C6F692963}"/>
              </a:ext>
            </a:extLst>
          </p:cNvPr>
          <p:cNvSpPr/>
          <p:nvPr/>
        </p:nvSpPr>
        <p:spPr>
          <a:xfrm rot="5400000">
            <a:off x="2909875" y="3000164"/>
            <a:ext cx="368420" cy="263947"/>
          </a:xfrm>
          <a:prstGeom prst="triangl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4" name="Straight Connector 23">
            <a:extLst>
              <a:ext uri="{FF2B5EF4-FFF2-40B4-BE49-F238E27FC236}">
                <a16:creationId xmlns:a16="http://schemas.microsoft.com/office/drawing/2014/main" id="{7F926060-5633-BEEC-F79D-F3949471EEEA}"/>
              </a:ext>
            </a:extLst>
          </p:cNvPr>
          <p:cNvCxnSpPr>
            <a:cxnSpLocks/>
            <a:stCxn id="23" idx="0"/>
          </p:cNvCxnSpPr>
          <p:nvPr/>
        </p:nvCxnSpPr>
        <p:spPr>
          <a:xfrm rot="16200000">
            <a:off x="3372029" y="2986168"/>
            <a:ext cx="0" cy="29194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riangle 20">
            <a:extLst>
              <a:ext uri="{FF2B5EF4-FFF2-40B4-BE49-F238E27FC236}">
                <a16:creationId xmlns:a16="http://schemas.microsoft.com/office/drawing/2014/main" id="{0F452B8A-4EA1-6621-FD92-F69CB83578AF}"/>
              </a:ext>
            </a:extLst>
          </p:cNvPr>
          <p:cNvSpPr/>
          <p:nvPr/>
        </p:nvSpPr>
        <p:spPr>
          <a:xfrm rot="5400000">
            <a:off x="2909875" y="3537083"/>
            <a:ext cx="368420" cy="263947"/>
          </a:xfrm>
          <a:prstGeom prst="triangl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2" name="Straight Connector 21">
            <a:extLst>
              <a:ext uri="{FF2B5EF4-FFF2-40B4-BE49-F238E27FC236}">
                <a16:creationId xmlns:a16="http://schemas.microsoft.com/office/drawing/2014/main" id="{326BA553-1DD5-4B65-9E5A-8DBB3130F3EA}"/>
              </a:ext>
            </a:extLst>
          </p:cNvPr>
          <p:cNvCxnSpPr>
            <a:cxnSpLocks/>
            <a:stCxn id="21" idx="0"/>
          </p:cNvCxnSpPr>
          <p:nvPr/>
        </p:nvCxnSpPr>
        <p:spPr>
          <a:xfrm rot="16200000">
            <a:off x="3372029" y="3523087"/>
            <a:ext cx="0" cy="29194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riangle 18">
            <a:extLst>
              <a:ext uri="{FF2B5EF4-FFF2-40B4-BE49-F238E27FC236}">
                <a16:creationId xmlns:a16="http://schemas.microsoft.com/office/drawing/2014/main" id="{2B03ABC2-96F9-0DC4-28E3-2A1372D2CDEE}"/>
              </a:ext>
            </a:extLst>
          </p:cNvPr>
          <p:cNvSpPr/>
          <p:nvPr/>
        </p:nvSpPr>
        <p:spPr>
          <a:xfrm rot="5400000">
            <a:off x="2909875" y="2463244"/>
            <a:ext cx="368420" cy="263947"/>
          </a:xfrm>
          <a:prstGeom prst="triangl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20" name="Straight Connector 19">
            <a:extLst>
              <a:ext uri="{FF2B5EF4-FFF2-40B4-BE49-F238E27FC236}">
                <a16:creationId xmlns:a16="http://schemas.microsoft.com/office/drawing/2014/main" id="{1A173A2B-78E9-F076-BC22-68E10EF81A4C}"/>
              </a:ext>
            </a:extLst>
          </p:cNvPr>
          <p:cNvCxnSpPr>
            <a:cxnSpLocks/>
            <a:stCxn id="19" idx="0"/>
          </p:cNvCxnSpPr>
          <p:nvPr/>
        </p:nvCxnSpPr>
        <p:spPr>
          <a:xfrm rot="16200000">
            <a:off x="3372029" y="2449248"/>
            <a:ext cx="0" cy="29194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4504FB0-F411-C5E5-BC6E-7F2098A5F148}"/>
              </a:ext>
            </a:extLst>
          </p:cNvPr>
          <p:cNvCxnSpPr>
            <a:cxnSpLocks/>
          </p:cNvCxnSpPr>
          <p:nvPr/>
        </p:nvCxnSpPr>
        <p:spPr>
          <a:xfrm flipH="1">
            <a:off x="2210346" y="3113162"/>
            <a:ext cx="751764" cy="0"/>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EDA5EEF-46A8-CF1A-F43B-6D62BB2D0323}"/>
              </a:ext>
            </a:extLst>
          </p:cNvPr>
          <p:cNvCxnSpPr>
            <a:cxnSpLocks/>
          </p:cNvCxnSpPr>
          <p:nvPr/>
        </p:nvCxnSpPr>
        <p:spPr>
          <a:xfrm rot="16200000" flipV="1">
            <a:off x="2016325" y="1626712"/>
            <a:ext cx="683094" cy="1208464"/>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0BD2812-52F2-41E0-C4BD-58CDFCF53B2F}"/>
              </a:ext>
            </a:extLst>
          </p:cNvPr>
          <p:cNvCxnSpPr>
            <a:cxnSpLocks/>
          </p:cNvCxnSpPr>
          <p:nvPr/>
        </p:nvCxnSpPr>
        <p:spPr>
          <a:xfrm rot="16200000" flipV="1">
            <a:off x="2016325" y="2171205"/>
            <a:ext cx="683094" cy="1208464"/>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C9203D1-8DEC-97E0-8B51-D34FA1BFF881}"/>
              </a:ext>
            </a:extLst>
          </p:cNvPr>
          <p:cNvCxnSpPr>
            <a:cxnSpLocks/>
          </p:cNvCxnSpPr>
          <p:nvPr/>
        </p:nvCxnSpPr>
        <p:spPr>
          <a:xfrm rot="16200000" flipV="1">
            <a:off x="2016325" y="2715700"/>
            <a:ext cx="683094" cy="1208464"/>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40F4793-A855-E47F-B238-07103CFE06B7}"/>
              </a:ext>
            </a:extLst>
          </p:cNvPr>
          <p:cNvCxnSpPr>
            <a:cxnSpLocks/>
          </p:cNvCxnSpPr>
          <p:nvPr/>
        </p:nvCxnSpPr>
        <p:spPr>
          <a:xfrm rot="16200000" flipV="1">
            <a:off x="2016325" y="3260197"/>
            <a:ext cx="683094" cy="1208464"/>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5" name="Arc 14">
            <a:extLst>
              <a:ext uri="{FF2B5EF4-FFF2-40B4-BE49-F238E27FC236}">
                <a16:creationId xmlns:a16="http://schemas.microsoft.com/office/drawing/2014/main" id="{C76B580C-C793-40B0-7042-01979FD3B096}"/>
              </a:ext>
            </a:extLst>
          </p:cNvPr>
          <p:cNvSpPr>
            <a:spLocks noChangeAspect="1"/>
          </p:cNvSpPr>
          <p:nvPr/>
        </p:nvSpPr>
        <p:spPr>
          <a:xfrm rot="16200000">
            <a:off x="2630654" y="3995435"/>
            <a:ext cx="558136" cy="451101"/>
          </a:xfrm>
          <a:prstGeom prst="arc">
            <a:avLst>
              <a:gd name="adj1" fmla="val 10535257"/>
              <a:gd name="adj2" fmla="val 315200"/>
            </a:avLst>
          </a:prstGeom>
          <a:noFill/>
          <a:ln w="25400">
            <a:solidFill>
              <a:schemeClr val="accent1"/>
            </a:solidFill>
            <a:extLst>
              <a:ext uri="{C807C97D-BFC1-408E-A445-0C87EB9F89A2}">
                <ask:lineSketchStyleProps xmlns:ask="http://schemas.microsoft.com/office/drawing/2018/sketchyshapes" sd="1219033472">
                  <a:custGeom>
                    <a:avLst/>
                    <a:gdLst>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 name="connsiteX4" fmla="*/ 153889 w 307777"/>
                      <a:gd name="connsiteY4" fmla="*/ 318285 h 636570"/>
                      <a:gd name="connsiteX5" fmla="*/ 107 w 307777"/>
                      <a:gd name="connsiteY5" fmla="*/ 330151 h 636570"/>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Lst>
                    <a:ahLst/>
                    <a:cxnLst>
                      <a:cxn ang="0">
                        <a:pos x="connsiteX0" y="connsiteY0"/>
                      </a:cxn>
                      <a:cxn ang="0">
                        <a:pos x="connsiteX1" y="connsiteY1"/>
                      </a:cxn>
                      <a:cxn ang="0">
                        <a:pos x="connsiteX2" y="connsiteY2"/>
                      </a:cxn>
                      <a:cxn ang="0">
                        <a:pos x="connsiteX3" y="connsiteY3"/>
                      </a:cxn>
                    </a:cxnLst>
                    <a:rect l="l" t="t" r="r" b="b"/>
                    <a:pathLst>
                      <a:path w="307777" h="636570" stroke="0" extrusionOk="0">
                        <a:moveTo>
                          <a:pt x="107" y="330151"/>
                        </a:moveTo>
                        <a:cubicBezTo>
                          <a:pt x="-10232" y="248415"/>
                          <a:pt x="5912" y="181020"/>
                          <a:pt x="33642" y="119659"/>
                        </a:cubicBezTo>
                        <a:cubicBezTo>
                          <a:pt x="105463" y="-39504"/>
                          <a:pt x="184747" y="-38608"/>
                          <a:pt x="275654" y="123657"/>
                        </a:cubicBezTo>
                        <a:cubicBezTo>
                          <a:pt x="284278" y="196550"/>
                          <a:pt x="307568" y="266462"/>
                          <a:pt x="307626" y="332420"/>
                        </a:cubicBezTo>
                        <a:cubicBezTo>
                          <a:pt x="239084" y="336669"/>
                          <a:pt x="229257" y="307096"/>
                          <a:pt x="153889" y="318285"/>
                        </a:cubicBezTo>
                        <a:cubicBezTo>
                          <a:pt x="97489" y="324622"/>
                          <a:pt x="60520" y="313607"/>
                          <a:pt x="107" y="330151"/>
                        </a:cubicBezTo>
                        <a:close/>
                      </a:path>
                      <a:path w="307777" h="636570" fill="none" extrusionOk="0">
                        <a:moveTo>
                          <a:pt x="107" y="330151"/>
                        </a:moveTo>
                        <a:cubicBezTo>
                          <a:pt x="-7469" y="259782"/>
                          <a:pt x="9179" y="165382"/>
                          <a:pt x="33642" y="119659"/>
                        </a:cubicBezTo>
                        <a:cubicBezTo>
                          <a:pt x="89832" y="-33117"/>
                          <a:pt x="221660" y="-35645"/>
                          <a:pt x="275654" y="123657"/>
                        </a:cubicBezTo>
                        <a:cubicBezTo>
                          <a:pt x="317830" y="188022"/>
                          <a:pt x="298156" y="255408"/>
                          <a:pt x="307626" y="33242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dirty="0"/>
          </a:p>
        </p:txBody>
      </p:sp>
      <p:sp>
        <p:nvSpPr>
          <p:cNvPr id="16" name="Arc 15">
            <a:extLst>
              <a:ext uri="{FF2B5EF4-FFF2-40B4-BE49-F238E27FC236}">
                <a16:creationId xmlns:a16="http://schemas.microsoft.com/office/drawing/2014/main" id="{F9519F68-431E-E78B-E1BB-99412855FA56}"/>
              </a:ext>
            </a:extLst>
          </p:cNvPr>
          <p:cNvSpPr>
            <a:spLocks noChangeAspect="1"/>
          </p:cNvSpPr>
          <p:nvPr/>
        </p:nvSpPr>
        <p:spPr>
          <a:xfrm rot="16200000">
            <a:off x="2630654" y="2367078"/>
            <a:ext cx="558136" cy="451101"/>
          </a:xfrm>
          <a:prstGeom prst="arc">
            <a:avLst>
              <a:gd name="adj1" fmla="val 10535257"/>
              <a:gd name="adj2" fmla="val 315200"/>
            </a:avLst>
          </a:prstGeom>
          <a:noFill/>
          <a:ln w="25400">
            <a:solidFill>
              <a:schemeClr val="accent1"/>
            </a:solidFill>
            <a:extLst>
              <a:ext uri="{C807C97D-BFC1-408E-A445-0C87EB9F89A2}">
                <ask:lineSketchStyleProps xmlns:ask="http://schemas.microsoft.com/office/drawing/2018/sketchyshapes" sd="1219033472">
                  <a:custGeom>
                    <a:avLst/>
                    <a:gdLst>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 name="connsiteX4" fmla="*/ 153889 w 307777"/>
                      <a:gd name="connsiteY4" fmla="*/ 318285 h 636570"/>
                      <a:gd name="connsiteX5" fmla="*/ 107 w 307777"/>
                      <a:gd name="connsiteY5" fmla="*/ 330151 h 636570"/>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Lst>
                    <a:ahLst/>
                    <a:cxnLst>
                      <a:cxn ang="0">
                        <a:pos x="connsiteX0" y="connsiteY0"/>
                      </a:cxn>
                      <a:cxn ang="0">
                        <a:pos x="connsiteX1" y="connsiteY1"/>
                      </a:cxn>
                      <a:cxn ang="0">
                        <a:pos x="connsiteX2" y="connsiteY2"/>
                      </a:cxn>
                      <a:cxn ang="0">
                        <a:pos x="connsiteX3" y="connsiteY3"/>
                      </a:cxn>
                    </a:cxnLst>
                    <a:rect l="l" t="t" r="r" b="b"/>
                    <a:pathLst>
                      <a:path w="307777" h="636570" stroke="0" extrusionOk="0">
                        <a:moveTo>
                          <a:pt x="107" y="330151"/>
                        </a:moveTo>
                        <a:cubicBezTo>
                          <a:pt x="-10232" y="248415"/>
                          <a:pt x="5912" y="181020"/>
                          <a:pt x="33642" y="119659"/>
                        </a:cubicBezTo>
                        <a:cubicBezTo>
                          <a:pt x="105463" y="-39504"/>
                          <a:pt x="184747" y="-38608"/>
                          <a:pt x="275654" y="123657"/>
                        </a:cubicBezTo>
                        <a:cubicBezTo>
                          <a:pt x="284278" y="196550"/>
                          <a:pt x="307568" y="266462"/>
                          <a:pt x="307626" y="332420"/>
                        </a:cubicBezTo>
                        <a:cubicBezTo>
                          <a:pt x="239084" y="336669"/>
                          <a:pt x="229257" y="307096"/>
                          <a:pt x="153889" y="318285"/>
                        </a:cubicBezTo>
                        <a:cubicBezTo>
                          <a:pt x="97489" y="324622"/>
                          <a:pt x="60520" y="313607"/>
                          <a:pt x="107" y="330151"/>
                        </a:cubicBezTo>
                        <a:close/>
                      </a:path>
                      <a:path w="307777" h="636570" fill="none" extrusionOk="0">
                        <a:moveTo>
                          <a:pt x="107" y="330151"/>
                        </a:moveTo>
                        <a:cubicBezTo>
                          <a:pt x="-7469" y="259782"/>
                          <a:pt x="9179" y="165382"/>
                          <a:pt x="33642" y="119659"/>
                        </a:cubicBezTo>
                        <a:cubicBezTo>
                          <a:pt x="89832" y="-33117"/>
                          <a:pt x="221660" y="-35645"/>
                          <a:pt x="275654" y="123657"/>
                        </a:cubicBezTo>
                        <a:cubicBezTo>
                          <a:pt x="317830" y="188022"/>
                          <a:pt x="298156" y="255408"/>
                          <a:pt x="307626" y="33242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17" name="Arc 16">
            <a:extLst>
              <a:ext uri="{FF2B5EF4-FFF2-40B4-BE49-F238E27FC236}">
                <a16:creationId xmlns:a16="http://schemas.microsoft.com/office/drawing/2014/main" id="{8437690B-7495-0A64-37D1-2167C962AFF4}"/>
              </a:ext>
            </a:extLst>
          </p:cNvPr>
          <p:cNvSpPr>
            <a:spLocks noChangeAspect="1"/>
          </p:cNvSpPr>
          <p:nvPr/>
        </p:nvSpPr>
        <p:spPr>
          <a:xfrm rot="16200000">
            <a:off x="2630654" y="2909865"/>
            <a:ext cx="558136" cy="451101"/>
          </a:xfrm>
          <a:prstGeom prst="arc">
            <a:avLst>
              <a:gd name="adj1" fmla="val 10535257"/>
              <a:gd name="adj2" fmla="val 315200"/>
            </a:avLst>
          </a:prstGeom>
          <a:noFill/>
          <a:ln w="25400">
            <a:solidFill>
              <a:schemeClr val="accent1"/>
            </a:solidFill>
            <a:extLst>
              <a:ext uri="{C807C97D-BFC1-408E-A445-0C87EB9F89A2}">
                <ask:lineSketchStyleProps xmlns:ask="http://schemas.microsoft.com/office/drawing/2018/sketchyshapes" sd="1219033472">
                  <a:custGeom>
                    <a:avLst/>
                    <a:gdLst>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 name="connsiteX4" fmla="*/ 153889 w 307777"/>
                      <a:gd name="connsiteY4" fmla="*/ 318285 h 636570"/>
                      <a:gd name="connsiteX5" fmla="*/ 107 w 307777"/>
                      <a:gd name="connsiteY5" fmla="*/ 330151 h 636570"/>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Lst>
                    <a:ahLst/>
                    <a:cxnLst>
                      <a:cxn ang="0">
                        <a:pos x="connsiteX0" y="connsiteY0"/>
                      </a:cxn>
                      <a:cxn ang="0">
                        <a:pos x="connsiteX1" y="connsiteY1"/>
                      </a:cxn>
                      <a:cxn ang="0">
                        <a:pos x="connsiteX2" y="connsiteY2"/>
                      </a:cxn>
                      <a:cxn ang="0">
                        <a:pos x="connsiteX3" y="connsiteY3"/>
                      </a:cxn>
                    </a:cxnLst>
                    <a:rect l="l" t="t" r="r" b="b"/>
                    <a:pathLst>
                      <a:path w="307777" h="636570" stroke="0" extrusionOk="0">
                        <a:moveTo>
                          <a:pt x="107" y="330151"/>
                        </a:moveTo>
                        <a:cubicBezTo>
                          <a:pt x="-10232" y="248415"/>
                          <a:pt x="5912" y="181020"/>
                          <a:pt x="33642" y="119659"/>
                        </a:cubicBezTo>
                        <a:cubicBezTo>
                          <a:pt x="105463" y="-39504"/>
                          <a:pt x="184747" y="-38608"/>
                          <a:pt x="275654" y="123657"/>
                        </a:cubicBezTo>
                        <a:cubicBezTo>
                          <a:pt x="284278" y="196550"/>
                          <a:pt x="307568" y="266462"/>
                          <a:pt x="307626" y="332420"/>
                        </a:cubicBezTo>
                        <a:cubicBezTo>
                          <a:pt x="239084" y="336669"/>
                          <a:pt x="229257" y="307096"/>
                          <a:pt x="153889" y="318285"/>
                        </a:cubicBezTo>
                        <a:cubicBezTo>
                          <a:pt x="97489" y="324622"/>
                          <a:pt x="60520" y="313607"/>
                          <a:pt x="107" y="330151"/>
                        </a:cubicBezTo>
                        <a:close/>
                      </a:path>
                      <a:path w="307777" h="636570" fill="none" extrusionOk="0">
                        <a:moveTo>
                          <a:pt x="107" y="330151"/>
                        </a:moveTo>
                        <a:cubicBezTo>
                          <a:pt x="-7469" y="259782"/>
                          <a:pt x="9179" y="165382"/>
                          <a:pt x="33642" y="119659"/>
                        </a:cubicBezTo>
                        <a:cubicBezTo>
                          <a:pt x="89832" y="-33117"/>
                          <a:pt x="221660" y="-35645"/>
                          <a:pt x="275654" y="123657"/>
                        </a:cubicBezTo>
                        <a:cubicBezTo>
                          <a:pt x="317830" y="188022"/>
                          <a:pt x="298156" y="255408"/>
                          <a:pt x="307626" y="33242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dirty="0"/>
          </a:p>
        </p:txBody>
      </p:sp>
      <p:sp>
        <p:nvSpPr>
          <p:cNvPr id="18" name="Arc 17">
            <a:extLst>
              <a:ext uri="{FF2B5EF4-FFF2-40B4-BE49-F238E27FC236}">
                <a16:creationId xmlns:a16="http://schemas.microsoft.com/office/drawing/2014/main" id="{4A4F9247-37A0-666E-089E-98B07BD99175}"/>
              </a:ext>
            </a:extLst>
          </p:cNvPr>
          <p:cNvSpPr>
            <a:spLocks noChangeAspect="1"/>
          </p:cNvSpPr>
          <p:nvPr/>
        </p:nvSpPr>
        <p:spPr>
          <a:xfrm rot="16200000">
            <a:off x="2630654" y="3452649"/>
            <a:ext cx="558136" cy="451101"/>
          </a:xfrm>
          <a:prstGeom prst="arc">
            <a:avLst>
              <a:gd name="adj1" fmla="val 10535257"/>
              <a:gd name="adj2" fmla="val 315200"/>
            </a:avLst>
          </a:prstGeom>
          <a:noFill/>
          <a:ln w="25400">
            <a:solidFill>
              <a:schemeClr val="accent1"/>
            </a:solidFill>
            <a:extLst>
              <a:ext uri="{C807C97D-BFC1-408E-A445-0C87EB9F89A2}">
                <ask:lineSketchStyleProps xmlns:ask="http://schemas.microsoft.com/office/drawing/2018/sketchyshapes" sd="1219033472">
                  <a:custGeom>
                    <a:avLst/>
                    <a:gdLst>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 name="connsiteX4" fmla="*/ 153889 w 307777"/>
                      <a:gd name="connsiteY4" fmla="*/ 318285 h 636570"/>
                      <a:gd name="connsiteX5" fmla="*/ 107 w 307777"/>
                      <a:gd name="connsiteY5" fmla="*/ 330151 h 636570"/>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Lst>
                    <a:ahLst/>
                    <a:cxnLst>
                      <a:cxn ang="0">
                        <a:pos x="connsiteX0" y="connsiteY0"/>
                      </a:cxn>
                      <a:cxn ang="0">
                        <a:pos x="connsiteX1" y="connsiteY1"/>
                      </a:cxn>
                      <a:cxn ang="0">
                        <a:pos x="connsiteX2" y="connsiteY2"/>
                      </a:cxn>
                      <a:cxn ang="0">
                        <a:pos x="connsiteX3" y="connsiteY3"/>
                      </a:cxn>
                    </a:cxnLst>
                    <a:rect l="l" t="t" r="r" b="b"/>
                    <a:pathLst>
                      <a:path w="307777" h="636570" stroke="0" extrusionOk="0">
                        <a:moveTo>
                          <a:pt x="107" y="330151"/>
                        </a:moveTo>
                        <a:cubicBezTo>
                          <a:pt x="-10232" y="248415"/>
                          <a:pt x="5912" y="181020"/>
                          <a:pt x="33642" y="119659"/>
                        </a:cubicBezTo>
                        <a:cubicBezTo>
                          <a:pt x="105463" y="-39504"/>
                          <a:pt x="184747" y="-38608"/>
                          <a:pt x="275654" y="123657"/>
                        </a:cubicBezTo>
                        <a:cubicBezTo>
                          <a:pt x="284278" y="196550"/>
                          <a:pt x="307568" y="266462"/>
                          <a:pt x="307626" y="332420"/>
                        </a:cubicBezTo>
                        <a:cubicBezTo>
                          <a:pt x="239084" y="336669"/>
                          <a:pt x="229257" y="307096"/>
                          <a:pt x="153889" y="318285"/>
                        </a:cubicBezTo>
                        <a:cubicBezTo>
                          <a:pt x="97489" y="324622"/>
                          <a:pt x="60520" y="313607"/>
                          <a:pt x="107" y="330151"/>
                        </a:cubicBezTo>
                        <a:close/>
                      </a:path>
                      <a:path w="307777" h="636570" fill="none" extrusionOk="0">
                        <a:moveTo>
                          <a:pt x="107" y="330151"/>
                        </a:moveTo>
                        <a:cubicBezTo>
                          <a:pt x="-7469" y="259782"/>
                          <a:pt x="9179" y="165382"/>
                          <a:pt x="33642" y="119659"/>
                        </a:cubicBezTo>
                        <a:cubicBezTo>
                          <a:pt x="89832" y="-33117"/>
                          <a:pt x="221660" y="-35645"/>
                          <a:pt x="275654" y="123657"/>
                        </a:cubicBezTo>
                        <a:cubicBezTo>
                          <a:pt x="317830" y="188022"/>
                          <a:pt x="298156" y="255408"/>
                          <a:pt x="307626" y="33242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nvGrpSpPr>
          <p:cNvPr id="27" name="Group 26">
            <a:extLst>
              <a:ext uri="{FF2B5EF4-FFF2-40B4-BE49-F238E27FC236}">
                <a16:creationId xmlns:a16="http://schemas.microsoft.com/office/drawing/2014/main" id="{D090EF73-7B7F-5847-9050-8EAD39073668}"/>
              </a:ext>
            </a:extLst>
          </p:cNvPr>
          <p:cNvGrpSpPr/>
          <p:nvPr/>
        </p:nvGrpSpPr>
        <p:grpSpPr>
          <a:xfrm>
            <a:off x="5599614" y="2653867"/>
            <a:ext cx="2373690" cy="1072419"/>
            <a:chOff x="5433481" y="2142623"/>
            <a:chExt cx="2373690" cy="1072419"/>
          </a:xfrm>
        </p:grpSpPr>
        <p:grpSp>
          <p:nvGrpSpPr>
            <p:cNvPr id="28" name="Group 27">
              <a:extLst>
                <a:ext uri="{FF2B5EF4-FFF2-40B4-BE49-F238E27FC236}">
                  <a16:creationId xmlns:a16="http://schemas.microsoft.com/office/drawing/2014/main" id="{474EF0A5-FA39-78F4-8686-608355EF064D}"/>
                </a:ext>
              </a:extLst>
            </p:cNvPr>
            <p:cNvGrpSpPr/>
            <p:nvPr/>
          </p:nvGrpSpPr>
          <p:grpSpPr>
            <a:xfrm>
              <a:off x="5433481" y="2142623"/>
              <a:ext cx="2095536" cy="1040078"/>
              <a:chOff x="5177426" y="2074839"/>
              <a:chExt cx="2319137" cy="1069315"/>
            </a:xfrm>
          </p:grpSpPr>
          <p:sp>
            <p:nvSpPr>
              <p:cNvPr id="37" name="Rounded Rectangle 36">
                <a:extLst>
                  <a:ext uri="{FF2B5EF4-FFF2-40B4-BE49-F238E27FC236}">
                    <a16:creationId xmlns:a16="http://schemas.microsoft.com/office/drawing/2014/main" id="{5ED7A2F8-9ED1-02E7-1405-803DA11B9552}"/>
                  </a:ext>
                </a:extLst>
              </p:cNvPr>
              <p:cNvSpPr/>
              <p:nvPr/>
            </p:nvSpPr>
            <p:spPr>
              <a:xfrm>
                <a:off x="5177426" y="2224776"/>
                <a:ext cx="432047" cy="769440"/>
              </a:xfrm>
              <a:prstGeom prst="round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BBDA02E0-01FE-A9F0-818F-38CBF5125D2F}"/>
                  </a:ext>
                </a:extLst>
              </p:cNvPr>
              <p:cNvSpPr/>
              <p:nvPr/>
            </p:nvSpPr>
            <p:spPr>
              <a:xfrm>
                <a:off x="5802161" y="2421302"/>
                <a:ext cx="432047" cy="376388"/>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5256D3C-9D88-BE72-7CAF-8CEE4725A5C1}"/>
                  </a:ext>
                </a:extLst>
              </p:cNvPr>
              <p:cNvSpPr/>
              <p:nvPr/>
            </p:nvSpPr>
            <p:spPr>
              <a:xfrm>
                <a:off x="6454372" y="2433504"/>
                <a:ext cx="381740" cy="351985"/>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2181CFD4-6E98-75D5-B238-6FCA240B073C}"/>
                  </a:ext>
                </a:extLst>
              </p:cNvPr>
              <p:cNvGrpSpPr/>
              <p:nvPr/>
            </p:nvGrpSpPr>
            <p:grpSpPr>
              <a:xfrm>
                <a:off x="7061345" y="2074839"/>
                <a:ext cx="435218" cy="1069315"/>
                <a:chOff x="7159668" y="2035510"/>
                <a:chExt cx="435218" cy="1069315"/>
              </a:xfrm>
            </p:grpSpPr>
            <p:sp>
              <p:nvSpPr>
                <p:cNvPr id="42" name="Rounded Rectangle 41">
                  <a:extLst>
                    <a:ext uri="{FF2B5EF4-FFF2-40B4-BE49-F238E27FC236}">
                      <a16:creationId xmlns:a16="http://schemas.microsoft.com/office/drawing/2014/main" id="{16F94F30-24B3-3D38-AAB0-F0878C956FBE}"/>
                    </a:ext>
                  </a:extLst>
                </p:cNvPr>
                <p:cNvSpPr/>
                <p:nvPr/>
              </p:nvSpPr>
              <p:spPr>
                <a:xfrm>
                  <a:off x="7159668" y="2035510"/>
                  <a:ext cx="432047" cy="376388"/>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0A820EF1-4DF2-A516-C45B-3C25F16017A6}"/>
                    </a:ext>
                  </a:extLst>
                </p:cNvPr>
                <p:cNvSpPr/>
                <p:nvPr/>
              </p:nvSpPr>
              <p:spPr>
                <a:xfrm>
                  <a:off x="7162839" y="2728437"/>
                  <a:ext cx="432047" cy="376388"/>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29" name="Straight Connector 28">
              <a:extLst>
                <a:ext uri="{FF2B5EF4-FFF2-40B4-BE49-F238E27FC236}">
                  <a16:creationId xmlns:a16="http://schemas.microsoft.com/office/drawing/2014/main" id="{7EAFA6BB-756C-5D50-1935-4BB0DC615D15}"/>
                </a:ext>
              </a:extLst>
            </p:cNvPr>
            <p:cNvCxnSpPr>
              <a:cxnSpLocks/>
              <a:stCxn id="37" idx="3"/>
              <a:endCxn id="39" idx="1"/>
            </p:cNvCxnSpPr>
            <p:nvPr/>
          </p:nvCxnSpPr>
          <p:spPr>
            <a:xfrm>
              <a:off x="5823872" y="2662661"/>
              <a:ext cx="174110" cy="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79BCEC3-1236-DF08-850C-5B8464E7A20B}"/>
                </a:ext>
              </a:extLst>
            </p:cNvPr>
            <p:cNvCxnSpPr>
              <a:cxnSpLocks/>
              <a:stCxn id="39" idx="3"/>
              <a:endCxn id="40" idx="2"/>
            </p:cNvCxnSpPr>
            <p:nvPr/>
          </p:nvCxnSpPr>
          <p:spPr>
            <a:xfrm>
              <a:off x="6388373" y="2662662"/>
              <a:ext cx="19893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DD8D45F-1D5C-13C2-6189-F35D5AB51474}"/>
                </a:ext>
              </a:extLst>
            </p:cNvPr>
            <p:cNvCxnSpPr>
              <a:cxnSpLocks/>
              <a:endCxn id="40" idx="0"/>
            </p:cNvCxnSpPr>
            <p:nvPr/>
          </p:nvCxnSpPr>
          <p:spPr>
            <a:xfrm>
              <a:off x="6759776" y="2325671"/>
              <a:ext cx="0" cy="16581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08668FD-D899-24A4-1CC4-BCB40C14DDEE}"/>
                </a:ext>
              </a:extLst>
            </p:cNvPr>
            <p:cNvCxnSpPr>
              <a:cxnSpLocks/>
              <a:endCxn id="40" idx="4"/>
            </p:cNvCxnSpPr>
            <p:nvPr/>
          </p:nvCxnSpPr>
          <p:spPr>
            <a:xfrm flipV="1">
              <a:off x="6759776" y="2833842"/>
              <a:ext cx="0" cy="16581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B53A28F-47B7-2CB6-25F0-5FB80560CB2D}"/>
                </a:ext>
              </a:extLst>
            </p:cNvPr>
            <p:cNvCxnSpPr>
              <a:cxnSpLocks/>
              <a:stCxn id="43" idx="1"/>
            </p:cNvCxnSpPr>
            <p:nvPr/>
          </p:nvCxnSpPr>
          <p:spPr>
            <a:xfrm flipH="1">
              <a:off x="6751470" y="2999653"/>
              <a:ext cx="38715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2BC436C-8CE4-AFC8-9CDD-515A66D87F1C}"/>
                </a:ext>
              </a:extLst>
            </p:cNvPr>
            <p:cNvCxnSpPr>
              <a:cxnSpLocks/>
              <a:stCxn id="42" idx="1"/>
            </p:cNvCxnSpPr>
            <p:nvPr/>
          </p:nvCxnSpPr>
          <p:spPr>
            <a:xfrm flipH="1" flipV="1">
              <a:off x="6759776" y="2325670"/>
              <a:ext cx="375985" cy="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D0B71E2-5390-7789-108B-2CEB3E2F7506}"/>
                </a:ext>
              </a:extLst>
            </p:cNvPr>
            <p:cNvSpPr txBox="1"/>
            <p:nvPr/>
          </p:nvSpPr>
          <p:spPr>
            <a:xfrm>
              <a:off x="7486749" y="2149978"/>
              <a:ext cx="247184" cy="369332"/>
            </a:xfrm>
            <a:prstGeom prst="rect">
              <a:avLst/>
            </a:prstGeom>
            <a:noFill/>
          </p:spPr>
          <p:txBody>
            <a:bodyPr wrap="none" rtlCol="0">
              <a:spAutoFit/>
            </a:bodyPr>
            <a:lstStyle/>
            <a:p>
              <a:pPr algn="l"/>
              <a:r>
                <a:rPr lang="en-US" dirty="0">
                  <a:solidFill>
                    <a:schemeClr val="tx1">
                      <a:lumMod val="75000"/>
                      <a:lumOff val="25000"/>
                    </a:schemeClr>
                  </a:solidFill>
                  <a:latin typeface="Roboto" panose="02000000000000000000" pitchFamily="2" charset="0"/>
                  <a:ea typeface="Roboto" panose="02000000000000000000" pitchFamily="2" charset="0"/>
                </a:rPr>
                <a:t>I</a:t>
              </a:r>
            </a:p>
          </p:txBody>
        </p:sp>
        <p:sp>
          <p:nvSpPr>
            <p:cNvPr id="36" name="TextBox 35">
              <a:extLst>
                <a:ext uri="{FF2B5EF4-FFF2-40B4-BE49-F238E27FC236}">
                  <a16:creationId xmlns:a16="http://schemas.microsoft.com/office/drawing/2014/main" id="{78670085-4DCB-60E6-91A3-29BE4D12CE52}"/>
                </a:ext>
              </a:extLst>
            </p:cNvPr>
            <p:cNvSpPr txBox="1"/>
            <p:nvPr/>
          </p:nvSpPr>
          <p:spPr>
            <a:xfrm>
              <a:off x="7463807" y="2845710"/>
              <a:ext cx="343364" cy="369332"/>
            </a:xfrm>
            <a:prstGeom prst="rect">
              <a:avLst/>
            </a:prstGeom>
            <a:noFill/>
          </p:spPr>
          <p:txBody>
            <a:bodyPr wrap="none" rtlCol="0">
              <a:spAutoFit/>
            </a:bodyPr>
            <a:lstStyle/>
            <a:p>
              <a:pPr algn="l"/>
              <a:r>
                <a:rPr lang="en-US" dirty="0">
                  <a:solidFill>
                    <a:schemeClr val="tx1">
                      <a:lumMod val="75000"/>
                      <a:lumOff val="25000"/>
                    </a:schemeClr>
                  </a:solidFill>
                  <a:latin typeface="Roboto" panose="02000000000000000000" pitchFamily="2" charset="0"/>
                  <a:ea typeface="Roboto" panose="02000000000000000000" pitchFamily="2" charset="0"/>
                </a:rPr>
                <a:t>Q</a:t>
              </a:r>
            </a:p>
          </p:txBody>
        </p:sp>
      </p:grpSp>
      <p:pic>
        <p:nvPicPr>
          <p:cNvPr id="44" name="Picture 10" descr="Processor Icon Vector Art, Icons, and Graphics for Free Download">
            <a:extLst>
              <a:ext uri="{FF2B5EF4-FFF2-40B4-BE49-F238E27FC236}">
                <a16:creationId xmlns:a16="http://schemas.microsoft.com/office/drawing/2014/main" id="{65CA4292-26E9-962B-F9B6-1D4AB9D00D96}"/>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27618" t="14607" r="26133" b="17658"/>
          <a:stretch/>
        </p:blipFill>
        <p:spPr bwMode="auto">
          <a:xfrm>
            <a:off x="9893933" y="2504308"/>
            <a:ext cx="1222785" cy="1192040"/>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Straight Arrow Connector 44">
            <a:extLst>
              <a:ext uri="{FF2B5EF4-FFF2-40B4-BE49-F238E27FC236}">
                <a16:creationId xmlns:a16="http://schemas.microsoft.com/office/drawing/2014/main" id="{50D2737C-6FDD-8D07-9837-81338E3A8F11}"/>
              </a:ext>
            </a:extLst>
          </p:cNvPr>
          <p:cNvCxnSpPr>
            <a:cxnSpLocks/>
          </p:cNvCxnSpPr>
          <p:nvPr/>
        </p:nvCxnSpPr>
        <p:spPr>
          <a:xfrm>
            <a:off x="4163879" y="3165421"/>
            <a:ext cx="693856" cy="0"/>
          </a:xfrm>
          <a:prstGeom prst="straightConnector1">
            <a:avLst/>
          </a:prstGeom>
          <a:ln w="28575">
            <a:solidFill>
              <a:schemeClr val="tx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B1195E7-381A-F896-A348-79A1EC1C9A1D}"/>
              </a:ext>
            </a:extLst>
          </p:cNvPr>
          <p:cNvCxnSpPr>
            <a:cxnSpLocks/>
          </p:cNvCxnSpPr>
          <p:nvPr/>
        </p:nvCxnSpPr>
        <p:spPr>
          <a:xfrm>
            <a:off x="8440804" y="3138291"/>
            <a:ext cx="693856" cy="0"/>
          </a:xfrm>
          <a:prstGeom prst="straightConnector1">
            <a:avLst/>
          </a:prstGeom>
          <a:ln w="28575">
            <a:solidFill>
              <a:schemeClr val="tx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pic>
        <p:nvPicPr>
          <p:cNvPr id="2" name="Picture 2" descr="University of Maryland Primary logo">
            <a:extLst>
              <a:ext uri="{FF2B5EF4-FFF2-40B4-BE49-F238E27FC236}">
                <a16:creationId xmlns:a16="http://schemas.microsoft.com/office/drawing/2014/main" id="{67F534D3-2078-003C-1CFB-CF59C73D25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CoSMoS">
            <a:extLst>
              <a:ext uri="{FF2B5EF4-FFF2-40B4-BE49-F238E27FC236}">
                <a16:creationId xmlns:a16="http://schemas.microsoft.com/office/drawing/2014/main" id="{ADB0539C-FFDB-4D27-DB5B-87A7C1304F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C24B633-CBD6-1FC7-0115-84500E6F9ECE}"/>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accent6"/>
                </a:solidFill>
                <a:latin typeface=""/>
                <a:cs typeface="Futura Medium" panose="020B0602020204020303" pitchFamily="34" charset="-79"/>
              </a:rPr>
              <a:t>Our approach: Sirius</a:t>
            </a:r>
          </a:p>
        </p:txBody>
      </p:sp>
      <p:sp>
        <p:nvSpPr>
          <p:cNvPr id="7" name="TextBox 6">
            <a:extLst>
              <a:ext uri="{FF2B5EF4-FFF2-40B4-BE49-F238E27FC236}">
                <a16:creationId xmlns:a16="http://schemas.microsoft.com/office/drawing/2014/main" id="{D0956759-D276-3796-9248-5B57977CEDF1}"/>
              </a:ext>
            </a:extLst>
          </p:cNvPr>
          <p:cNvSpPr txBox="1"/>
          <p:nvPr/>
        </p:nvSpPr>
        <p:spPr>
          <a:xfrm>
            <a:off x="1871552" y="2687505"/>
            <a:ext cx="385042" cy="461665"/>
          </a:xfrm>
          <a:prstGeom prst="rect">
            <a:avLst/>
          </a:prstGeom>
          <a:noFill/>
        </p:spPr>
        <p:txBody>
          <a:bodyPr wrap="none" rtlCol="0">
            <a:spAutoFit/>
          </a:bodyPr>
          <a:lstStyle/>
          <a:p>
            <a:pPr algn="ctr"/>
            <a:r>
              <a:rPr lang="en-US" sz="2400" i="1" dirty="0"/>
              <a:t>ɸ</a:t>
            </a:r>
          </a:p>
        </p:txBody>
      </p:sp>
      <p:sp>
        <p:nvSpPr>
          <p:cNvPr id="38" name="TextBox 37">
            <a:extLst>
              <a:ext uri="{FF2B5EF4-FFF2-40B4-BE49-F238E27FC236}">
                <a16:creationId xmlns:a16="http://schemas.microsoft.com/office/drawing/2014/main" id="{4F67AFDA-3233-A6F0-9C22-07D1EC4CF23A}"/>
              </a:ext>
            </a:extLst>
          </p:cNvPr>
          <p:cNvSpPr txBox="1"/>
          <p:nvPr/>
        </p:nvSpPr>
        <p:spPr>
          <a:xfrm>
            <a:off x="1096082" y="4684265"/>
            <a:ext cx="3627280" cy="830997"/>
          </a:xfrm>
          <a:prstGeom prst="rect">
            <a:avLst/>
          </a:prstGeom>
          <a:noFill/>
        </p:spPr>
        <p:txBody>
          <a:bodyPr wrap="square" rtlCol="0">
            <a:spAutoFit/>
          </a:bodyPr>
          <a:lstStyle/>
          <a:p>
            <a:pPr algn="ctr"/>
            <a:r>
              <a:rPr lang="en-US" sz="2400" dirty="0">
                <a:solidFill>
                  <a:srgbClr val="C00000"/>
                </a:solidFill>
                <a:latin typeface="Roboto" panose="02000000000000000000" pitchFamily="2" charset="0"/>
                <a:ea typeface="Roboto" panose="02000000000000000000" pitchFamily="2" charset="0"/>
                <a:cs typeface="Futura Medium" panose="020B0602020204020303" pitchFamily="34" charset="-79"/>
              </a:rPr>
              <a:t>Large</a:t>
            </a:r>
            <a:r>
              <a:rPr lang="en-US" sz="24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 array of antennas for </a:t>
            </a:r>
            <a:r>
              <a:rPr lang="en-US" sz="2400" dirty="0">
                <a:solidFill>
                  <a:srgbClr val="C00000"/>
                </a:solidFill>
                <a:latin typeface="Roboto" panose="02000000000000000000" pitchFamily="2" charset="0"/>
                <a:ea typeface="Roboto" panose="02000000000000000000" pitchFamily="2" charset="0"/>
                <a:cs typeface="Futura Medium" panose="020B0602020204020303" pitchFamily="34" charset="-79"/>
              </a:rPr>
              <a:t>spatial </a:t>
            </a:r>
            <a:r>
              <a:rPr lang="en-US" sz="24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sampling</a:t>
            </a:r>
          </a:p>
        </p:txBody>
      </p:sp>
      <p:sp>
        <p:nvSpPr>
          <p:cNvPr id="50" name="TextBox 49">
            <a:extLst>
              <a:ext uri="{FF2B5EF4-FFF2-40B4-BE49-F238E27FC236}">
                <a16:creationId xmlns:a16="http://schemas.microsoft.com/office/drawing/2014/main" id="{158CEC11-13C7-2105-DF93-62DCA162D53D}"/>
              </a:ext>
            </a:extLst>
          </p:cNvPr>
          <p:cNvSpPr txBox="1"/>
          <p:nvPr/>
        </p:nvSpPr>
        <p:spPr>
          <a:xfrm>
            <a:off x="4746816" y="4722673"/>
            <a:ext cx="4164112" cy="830997"/>
          </a:xfrm>
          <a:prstGeom prst="rect">
            <a:avLst/>
          </a:prstGeom>
          <a:noFill/>
        </p:spPr>
        <p:txBody>
          <a:bodyPr wrap="square" rtlCol="0">
            <a:spAutoFit/>
          </a:bodyPr>
          <a:lstStyle/>
          <a:p>
            <a:pPr algn="ctr"/>
            <a:r>
              <a:rPr lang="en-US" sz="2400" dirty="0">
                <a:solidFill>
                  <a:srgbClr val="C00000"/>
                </a:solidFill>
                <a:latin typeface="Roboto" panose="02000000000000000000" pitchFamily="2" charset="0"/>
                <a:ea typeface="Roboto" panose="02000000000000000000" pitchFamily="2" charset="0"/>
                <a:cs typeface="Futura Medium" panose="020B0602020204020303" pitchFamily="34" charset="-79"/>
              </a:rPr>
              <a:t>Power</a:t>
            </a:r>
            <a:r>
              <a:rPr lang="en-US" sz="24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 hungry ADC, oscillators, IQ-demodulation</a:t>
            </a:r>
          </a:p>
        </p:txBody>
      </p:sp>
      <p:sp>
        <p:nvSpPr>
          <p:cNvPr id="51" name="TextBox 50">
            <a:extLst>
              <a:ext uri="{FF2B5EF4-FFF2-40B4-BE49-F238E27FC236}">
                <a16:creationId xmlns:a16="http://schemas.microsoft.com/office/drawing/2014/main" id="{D2B54016-2E3A-B7AB-EE36-FAA4384B1C08}"/>
              </a:ext>
            </a:extLst>
          </p:cNvPr>
          <p:cNvSpPr txBox="1"/>
          <p:nvPr/>
        </p:nvSpPr>
        <p:spPr>
          <a:xfrm>
            <a:off x="9134660" y="4684264"/>
            <a:ext cx="2687720" cy="830997"/>
          </a:xfrm>
          <a:prstGeom prst="rect">
            <a:avLst/>
          </a:prstGeom>
          <a:noFill/>
        </p:spPr>
        <p:txBody>
          <a:bodyPr wrap="square" rtlCol="0">
            <a:spAutoFit/>
          </a:bodyPr>
          <a:lstStyle/>
          <a:p>
            <a:pPr algn="ctr"/>
            <a:r>
              <a:rPr lang="en-US" sz="24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Signal processing</a:t>
            </a:r>
          </a:p>
          <a:p>
            <a:pPr algn="ctr"/>
            <a:r>
              <a:rPr lang="en-US" sz="24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(FFT, Music)</a:t>
            </a:r>
          </a:p>
        </p:txBody>
      </p:sp>
    </p:spTree>
    <p:extLst>
      <p:ext uri="{BB962C8B-B14F-4D97-AF65-F5344CB8AC3E}">
        <p14:creationId xmlns:p14="http://schemas.microsoft.com/office/powerpoint/2010/main" val="868183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D090EF73-7B7F-5847-9050-8EAD39073668}"/>
              </a:ext>
            </a:extLst>
          </p:cNvPr>
          <p:cNvGrpSpPr/>
          <p:nvPr/>
        </p:nvGrpSpPr>
        <p:grpSpPr>
          <a:xfrm>
            <a:off x="5599614" y="2653867"/>
            <a:ext cx="2373690" cy="1072419"/>
            <a:chOff x="5433481" y="2142623"/>
            <a:chExt cx="2373690" cy="1072419"/>
          </a:xfrm>
        </p:grpSpPr>
        <p:grpSp>
          <p:nvGrpSpPr>
            <p:cNvPr id="28" name="Group 27">
              <a:extLst>
                <a:ext uri="{FF2B5EF4-FFF2-40B4-BE49-F238E27FC236}">
                  <a16:creationId xmlns:a16="http://schemas.microsoft.com/office/drawing/2014/main" id="{474EF0A5-FA39-78F4-8686-608355EF064D}"/>
                </a:ext>
              </a:extLst>
            </p:cNvPr>
            <p:cNvGrpSpPr/>
            <p:nvPr/>
          </p:nvGrpSpPr>
          <p:grpSpPr>
            <a:xfrm>
              <a:off x="5433481" y="2142623"/>
              <a:ext cx="2095536" cy="1040078"/>
              <a:chOff x="5177426" y="2074839"/>
              <a:chExt cx="2319137" cy="1069315"/>
            </a:xfrm>
          </p:grpSpPr>
          <p:sp>
            <p:nvSpPr>
              <p:cNvPr id="37" name="Rounded Rectangle 36">
                <a:extLst>
                  <a:ext uri="{FF2B5EF4-FFF2-40B4-BE49-F238E27FC236}">
                    <a16:creationId xmlns:a16="http://schemas.microsoft.com/office/drawing/2014/main" id="{5ED7A2F8-9ED1-02E7-1405-803DA11B9552}"/>
                  </a:ext>
                </a:extLst>
              </p:cNvPr>
              <p:cNvSpPr/>
              <p:nvPr/>
            </p:nvSpPr>
            <p:spPr>
              <a:xfrm>
                <a:off x="5177426" y="2224776"/>
                <a:ext cx="432047" cy="769440"/>
              </a:xfrm>
              <a:prstGeom prst="round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BBDA02E0-01FE-A9F0-818F-38CBF5125D2F}"/>
                  </a:ext>
                </a:extLst>
              </p:cNvPr>
              <p:cNvSpPr/>
              <p:nvPr/>
            </p:nvSpPr>
            <p:spPr>
              <a:xfrm>
                <a:off x="5802161" y="2421302"/>
                <a:ext cx="432047" cy="376388"/>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5256D3C-9D88-BE72-7CAF-8CEE4725A5C1}"/>
                  </a:ext>
                </a:extLst>
              </p:cNvPr>
              <p:cNvSpPr/>
              <p:nvPr/>
            </p:nvSpPr>
            <p:spPr>
              <a:xfrm>
                <a:off x="6454372" y="2433504"/>
                <a:ext cx="381740" cy="351985"/>
              </a:xfrm>
              <a:prstGeom prst="ellipse">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2181CFD4-6E98-75D5-B238-6FCA240B073C}"/>
                  </a:ext>
                </a:extLst>
              </p:cNvPr>
              <p:cNvGrpSpPr/>
              <p:nvPr/>
            </p:nvGrpSpPr>
            <p:grpSpPr>
              <a:xfrm>
                <a:off x="7061345" y="2074839"/>
                <a:ext cx="435218" cy="1069315"/>
                <a:chOff x="7159668" y="2035510"/>
                <a:chExt cx="435218" cy="1069315"/>
              </a:xfrm>
            </p:grpSpPr>
            <p:sp>
              <p:nvSpPr>
                <p:cNvPr id="42" name="Rounded Rectangle 41">
                  <a:extLst>
                    <a:ext uri="{FF2B5EF4-FFF2-40B4-BE49-F238E27FC236}">
                      <a16:creationId xmlns:a16="http://schemas.microsoft.com/office/drawing/2014/main" id="{16F94F30-24B3-3D38-AAB0-F0878C956FBE}"/>
                    </a:ext>
                  </a:extLst>
                </p:cNvPr>
                <p:cNvSpPr/>
                <p:nvPr/>
              </p:nvSpPr>
              <p:spPr>
                <a:xfrm>
                  <a:off x="7159668" y="2035510"/>
                  <a:ext cx="432047" cy="376388"/>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0A820EF1-4DF2-A516-C45B-3C25F16017A6}"/>
                    </a:ext>
                  </a:extLst>
                </p:cNvPr>
                <p:cNvSpPr/>
                <p:nvPr/>
              </p:nvSpPr>
              <p:spPr>
                <a:xfrm>
                  <a:off x="7162839" y="2728437"/>
                  <a:ext cx="432047" cy="376388"/>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29" name="Straight Connector 28">
              <a:extLst>
                <a:ext uri="{FF2B5EF4-FFF2-40B4-BE49-F238E27FC236}">
                  <a16:creationId xmlns:a16="http://schemas.microsoft.com/office/drawing/2014/main" id="{7EAFA6BB-756C-5D50-1935-4BB0DC615D15}"/>
                </a:ext>
              </a:extLst>
            </p:cNvPr>
            <p:cNvCxnSpPr>
              <a:cxnSpLocks/>
              <a:stCxn id="37" idx="3"/>
              <a:endCxn id="39" idx="1"/>
            </p:cNvCxnSpPr>
            <p:nvPr/>
          </p:nvCxnSpPr>
          <p:spPr>
            <a:xfrm>
              <a:off x="5823872" y="2662661"/>
              <a:ext cx="174110" cy="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79BCEC3-1236-DF08-850C-5B8464E7A20B}"/>
                </a:ext>
              </a:extLst>
            </p:cNvPr>
            <p:cNvCxnSpPr>
              <a:cxnSpLocks/>
              <a:stCxn id="39" idx="3"/>
              <a:endCxn id="40" idx="2"/>
            </p:cNvCxnSpPr>
            <p:nvPr/>
          </p:nvCxnSpPr>
          <p:spPr>
            <a:xfrm>
              <a:off x="6388373" y="2662662"/>
              <a:ext cx="19893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DD8D45F-1D5C-13C2-6189-F35D5AB51474}"/>
                </a:ext>
              </a:extLst>
            </p:cNvPr>
            <p:cNvCxnSpPr>
              <a:cxnSpLocks/>
              <a:endCxn id="40" idx="0"/>
            </p:cNvCxnSpPr>
            <p:nvPr/>
          </p:nvCxnSpPr>
          <p:spPr>
            <a:xfrm>
              <a:off x="6759776" y="2325671"/>
              <a:ext cx="0" cy="16581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08668FD-D899-24A4-1CC4-BCB40C14DDEE}"/>
                </a:ext>
              </a:extLst>
            </p:cNvPr>
            <p:cNvCxnSpPr>
              <a:cxnSpLocks/>
              <a:endCxn id="40" idx="4"/>
            </p:cNvCxnSpPr>
            <p:nvPr/>
          </p:nvCxnSpPr>
          <p:spPr>
            <a:xfrm flipV="1">
              <a:off x="6759776" y="2833842"/>
              <a:ext cx="0" cy="16581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B53A28F-47B7-2CB6-25F0-5FB80560CB2D}"/>
                </a:ext>
              </a:extLst>
            </p:cNvPr>
            <p:cNvCxnSpPr>
              <a:cxnSpLocks/>
              <a:stCxn id="43" idx="1"/>
            </p:cNvCxnSpPr>
            <p:nvPr/>
          </p:nvCxnSpPr>
          <p:spPr>
            <a:xfrm flipH="1">
              <a:off x="6751470" y="2999653"/>
              <a:ext cx="38715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2BC436C-8CE4-AFC8-9CDD-515A66D87F1C}"/>
                </a:ext>
              </a:extLst>
            </p:cNvPr>
            <p:cNvCxnSpPr>
              <a:cxnSpLocks/>
              <a:stCxn id="42" idx="1"/>
            </p:cNvCxnSpPr>
            <p:nvPr/>
          </p:nvCxnSpPr>
          <p:spPr>
            <a:xfrm flipH="1" flipV="1">
              <a:off x="6759776" y="2325670"/>
              <a:ext cx="375985" cy="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D0B71E2-5390-7789-108B-2CEB3E2F7506}"/>
                </a:ext>
              </a:extLst>
            </p:cNvPr>
            <p:cNvSpPr txBox="1"/>
            <p:nvPr/>
          </p:nvSpPr>
          <p:spPr>
            <a:xfrm>
              <a:off x="7486749" y="2149978"/>
              <a:ext cx="247184" cy="369332"/>
            </a:xfrm>
            <a:prstGeom prst="rect">
              <a:avLst/>
            </a:prstGeom>
            <a:noFill/>
          </p:spPr>
          <p:txBody>
            <a:bodyPr wrap="none" rtlCol="0">
              <a:spAutoFit/>
            </a:bodyPr>
            <a:lstStyle/>
            <a:p>
              <a:pPr algn="l"/>
              <a:r>
                <a:rPr lang="en-US" dirty="0">
                  <a:solidFill>
                    <a:schemeClr val="tx1">
                      <a:lumMod val="75000"/>
                      <a:lumOff val="25000"/>
                    </a:schemeClr>
                  </a:solidFill>
                  <a:latin typeface="Roboto" panose="02000000000000000000" pitchFamily="2" charset="0"/>
                  <a:ea typeface="Roboto" panose="02000000000000000000" pitchFamily="2" charset="0"/>
                </a:rPr>
                <a:t>I</a:t>
              </a:r>
            </a:p>
          </p:txBody>
        </p:sp>
        <p:sp>
          <p:nvSpPr>
            <p:cNvPr id="36" name="TextBox 35">
              <a:extLst>
                <a:ext uri="{FF2B5EF4-FFF2-40B4-BE49-F238E27FC236}">
                  <a16:creationId xmlns:a16="http://schemas.microsoft.com/office/drawing/2014/main" id="{78670085-4DCB-60E6-91A3-29BE4D12CE52}"/>
                </a:ext>
              </a:extLst>
            </p:cNvPr>
            <p:cNvSpPr txBox="1"/>
            <p:nvPr/>
          </p:nvSpPr>
          <p:spPr>
            <a:xfrm>
              <a:off x="7463807" y="2845710"/>
              <a:ext cx="343364" cy="369332"/>
            </a:xfrm>
            <a:prstGeom prst="rect">
              <a:avLst/>
            </a:prstGeom>
            <a:noFill/>
          </p:spPr>
          <p:txBody>
            <a:bodyPr wrap="none" rtlCol="0">
              <a:spAutoFit/>
            </a:bodyPr>
            <a:lstStyle/>
            <a:p>
              <a:pPr algn="l"/>
              <a:r>
                <a:rPr lang="en-US" dirty="0">
                  <a:solidFill>
                    <a:schemeClr val="tx1">
                      <a:lumMod val="75000"/>
                      <a:lumOff val="25000"/>
                    </a:schemeClr>
                  </a:solidFill>
                  <a:latin typeface="Roboto" panose="02000000000000000000" pitchFamily="2" charset="0"/>
                  <a:ea typeface="Roboto" panose="02000000000000000000" pitchFamily="2" charset="0"/>
                </a:rPr>
                <a:t>Q</a:t>
              </a:r>
            </a:p>
          </p:txBody>
        </p:sp>
      </p:grpSp>
      <p:pic>
        <p:nvPicPr>
          <p:cNvPr id="44" name="Picture 10" descr="Processor Icon Vector Art, Icons, and Graphics for Free Download">
            <a:extLst>
              <a:ext uri="{FF2B5EF4-FFF2-40B4-BE49-F238E27FC236}">
                <a16:creationId xmlns:a16="http://schemas.microsoft.com/office/drawing/2014/main" id="{65CA4292-26E9-962B-F9B6-1D4AB9D00D96}"/>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27618" t="14607" r="26133" b="17658"/>
          <a:stretch/>
        </p:blipFill>
        <p:spPr bwMode="auto">
          <a:xfrm>
            <a:off x="9893933" y="2504308"/>
            <a:ext cx="1222785" cy="1192040"/>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Straight Arrow Connector 44">
            <a:extLst>
              <a:ext uri="{FF2B5EF4-FFF2-40B4-BE49-F238E27FC236}">
                <a16:creationId xmlns:a16="http://schemas.microsoft.com/office/drawing/2014/main" id="{50D2737C-6FDD-8D07-9837-81338E3A8F11}"/>
              </a:ext>
            </a:extLst>
          </p:cNvPr>
          <p:cNvCxnSpPr>
            <a:cxnSpLocks/>
          </p:cNvCxnSpPr>
          <p:nvPr/>
        </p:nvCxnSpPr>
        <p:spPr>
          <a:xfrm>
            <a:off x="4163879" y="3165421"/>
            <a:ext cx="693856" cy="0"/>
          </a:xfrm>
          <a:prstGeom prst="straightConnector1">
            <a:avLst/>
          </a:prstGeom>
          <a:ln w="28575">
            <a:solidFill>
              <a:schemeClr val="tx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B1195E7-381A-F896-A348-79A1EC1C9A1D}"/>
              </a:ext>
            </a:extLst>
          </p:cNvPr>
          <p:cNvCxnSpPr>
            <a:cxnSpLocks/>
          </p:cNvCxnSpPr>
          <p:nvPr/>
        </p:nvCxnSpPr>
        <p:spPr>
          <a:xfrm>
            <a:off x="8440804" y="3138291"/>
            <a:ext cx="693856" cy="0"/>
          </a:xfrm>
          <a:prstGeom prst="straightConnector1">
            <a:avLst/>
          </a:prstGeom>
          <a:ln w="28575">
            <a:solidFill>
              <a:schemeClr val="tx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sp>
        <p:nvSpPr>
          <p:cNvPr id="56" name="Triangle 55">
            <a:extLst>
              <a:ext uri="{FF2B5EF4-FFF2-40B4-BE49-F238E27FC236}">
                <a16:creationId xmlns:a16="http://schemas.microsoft.com/office/drawing/2014/main" id="{002C259D-569C-DC4B-2E9D-2BA70BC826CA}"/>
              </a:ext>
            </a:extLst>
          </p:cNvPr>
          <p:cNvSpPr/>
          <p:nvPr/>
        </p:nvSpPr>
        <p:spPr>
          <a:xfrm rot="5400000">
            <a:off x="2909876" y="3012517"/>
            <a:ext cx="368420" cy="263947"/>
          </a:xfrm>
          <a:prstGeom prst="triangl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57" name="Straight Connector 56">
            <a:extLst>
              <a:ext uri="{FF2B5EF4-FFF2-40B4-BE49-F238E27FC236}">
                <a16:creationId xmlns:a16="http://schemas.microsoft.com/office/drawing/2014/main" id="{9373DD90-5736-65A0-A9B9-3BEA157A4741}"/>
              </a:ext>
            </a:extLst>
          </p:cNvPr>
          <p:cNvCxnSpPr>
            <a:cxnSpLocks/>
            <a:stCxn id="56" idx="0"/>
          </p:cNvCxnSpPr>
          <p:nvPr/>
        </p:nvCxnSpPr>
        <p:spPr>
          <a:xfrm rot="16200000">
            <a:off x="3372030" y="2998521"/>
            <a:ext cx="0" cy="29194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EB9909C-6BE8-E338-3C7B-11CDC5CDCE36}"/>
              </a:ext>
            </a:extLst>
          </p:cNvPr>
          <p:cNvCxnSpPr>
            <a:cxnSpLocks/>
          </p:cNvCxnSpPr>
          <p:nvPr/>
        </p:nvCxnSpPr>
        <p:spPr>
          <a:xfrm rot="16200000" flipV="1">
            <a:off x="2016326" y="2183558"/>
            <a:ext cx="683094" cy="1208464"/>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0" name="Freeform 59">
            <a:extLst>
              <a:ext uri="{FF2B5EF4-FFF2-40B4-BE49-F238E27FC236}">
                <a16:creationId xmlns:a16="http://schemas.microsoft.com/office/drawing/2014/main" id="{9B4ED8FB-D131-DBD2-4792-BDBD1E791847}"/>
              </a:ext>
            </a:extLst>
          </p:cNvPr>
          <p:cNvSpPr/>
          <p:nvPr/>
        </p:nvSpPr>
        <p:spPr>
          <a:xfrm rot="16200000">
            <a:off x="2264315" y="2854069"/>
            <a:ext cx="881291" cy="568444"/>
          </a:xfrm>
          <a:custGeom>
            <a:avLst/>
            <a:gdLst>
              <a:gd name="connsiteX0" fmla="*/ 67485 w 836161"/>
              <a:gd name="connsiteY0" fmla="*/ 749774 h 749774"/>
              <a:gd name="connsiteX1" fmla="*/ 9885 w 836161"/>
              <a:gd name="connsiteY1" fmla="*/ 526574 h 749774"/>
              <a:gd name="connsiteX2" fmla="*/ 247485 w 836161"/>
              <a:gd name="connsiteY2" fmla="*/ 396974 h 749774"/>
              <a:gd name="connsiteX3" fmla="*/ 369885 w 836161"/>
              <a:gd name="connsiteY3" fmla="*/ 974 h 749774"/>
              <a:gd name="connsiteX4" fmla="*/ 571485 w 836161"/>
              <a:gd name="connsiteY4" fmla="*/ 288974 h 749774"/>
              <a:gd name="connsiteX5" fmla="*/ 816285 w 836161"/>
              <a:gd name="connsiteY5" fmla="*/ 418574 h 749774"/>
              <a:gd name="connsiteX6" fmla="*/ 809085 w 836161"/>
              <a:gd name="connsiteY6" fmla="*/ 684974 h 749774"/>
              <a:gd name="connsiteX7" fmla="*/ 708285 w 836161"/>
              <a:gd name="connsiteY7" fmla="*/ 728174 h 749774"/>
              <a:gd name="connsiteX0" fmla="*/ 67485 w 833621"/>
              <a:gd name="connsiteY0" fmla="*/ 749774 h 749774"/>
              <a:gd name="connsiteX1" fmla="*/ 9885 w 833621"/>
              <a:gd name="connsiteY1" fmla="*/ 526574 h 749774"/>
              <a:gd name="connsiteX2" fmla="*/ 247485 w 833621"/>
              <a:gd name="connsiteY2" fmla="*/ 396974 h 749774"/>
              <a:gd name="connsiteX3" fmla="*/ 369885 w 833621"/>
              <a:gd name="connsiteY3" fmla="*/ 974 h 749774"/>
              <a:gd name="connsiteX4" fmla="*/ 571485 w 833621"/>
              <a:gd name="connsiteY4" fmla="*/ 288974 h 749774"/>
              <a:gd name="connsiteX5" fmla="*/ 816285 w 833621"/>
              <a:gd name="connsiteY5" fmla="*/ 418574 h 749774"/>
              <a:gd name="connsiteX6" fmla="*/ 801885 w 833621"/>
              <a:gd name="connsiteY6" fmla="*/ 584174 h 749774"/>
              <a:gd name="connsiteX7" fmla="*/ 708285 w 833621"/>
              <a:gd name="connsiteY7" fmla="*/ 728174 h 749774"/>
              <a:gd name="connsiteX0" fmla="*/ 68770 w 834906"/>
              <a:gd name="connsiteY0" fmla="*/ 750397 h 750397"/>
              <a:gd name="connsiteX1" fmla="*/ 11170 w 834906"/>
              <a:gd name="connsiteY1" fmla="*/ 527197 h 750397"/>
              <a:gd name="connsiteX2" fmla="*/ 267527 w 834906"/>
              <a:gd name="connsiteY2" fmla="*/ 430422 h 750397"/>
              <a:gd name="connsiteX3" fmla="*/ 371170 w 834906"/>
              <a:gd name="connsiteY3" fmla="*/ 1597 h 750397"/>
              <a:gd name="connsiteX4" fmla="*/ 572770 w 834906"/>
              <a:gd name="connsiteY4" fmla="*/ 289597 h 750397"/>
              <a:gd name="connsiteX5" fmla="*/ 817570 w 834906"/>
              <a:gd name="connsiteY5" fmla="*/ 419197 h 750397"/>
              <a:gd name="connsiteX6" fmla="*/ 803170 w 834906"/>
              <a:gd name="connsiteY6" fmla="*/ 584797 h 750397"/>
              <a:gd name="connsiteX7" fmla="*/ 709570 w 834906"/>
              <a:gd name="connsiteY7" fmla="*/ 728797 h 750397"/>
              <a:gd name="connsiteX0" fmla="*/ 68770 w 834906"/>
              <a:gd name="connsiteY0" fmla="*/ 694480 h 694480"/>
              <a:gd name="connsiteX1" fmla="*/ 11170 w 834906"/>
              <a:gd name="connsiteY1" fmla="*/ 471280 h 694480"/>
              <a:gd name="connsiteX2" fmla="*/ 267527 w 834906"/>
              <a:gd name="connsiteY2" fmla="*/ 374505 h 694480"/>
              <a:gd name="connsiteX3" fmla="*/ 371170 w 834906"/>
              <a:gd name="connsiteY3" fmla="*/ 1951 h 694480"/>
              <a:gd name="connsiteX4" fmla="*/ 572770 w 834906"/>
              <a:gd name="connsiteY4" fmla="*/ 233680 h 694480"/>
              <a:gd name="connsiteX5" fmla="*/ 817570 w 834906"/>
              <a:gd name="connsiteY5" fmla="*/ 363280 h 694480"/>
              <a:gd name="connsiteX6" fmla="*/ 803170 w 834906"/>
              <a:gd name="connsiteY6" fmla="*/ 528880 h 694480"/>
              <a:gd name="connsiteX7" fmla="*/ 709570 w 834906"/>
              <a:gd name="connsiteY7" fmla="*/ 672880 h 694480"/>
              <a:gd name="connsiteX0" fmla="*/ 49761 w 815897"/>
              <a:gd name="connsiteY0" fmla="*/ 694480 h 694480"/>
              <a:gd name="connsiteX1" fmla="*/ 15607 w 815897"/>
              <a:gd name="connsiteY1" fmla="*/ 518173 h 694480"/>
              <a:gd name="connsiteX2" fmla="*/ 248518 w 815897"/>
              <a:gd name="connsiteY2" fmla="*/ 374505 h 694480"/>
              <a:gd name="connsiteX3" fmla="*/ 352161 w 815897"/>
              <a:gd name="connsiteY3" fmla="*/ 1951 h 694480"/>
              <a:gd name="connsiteX4" fmla="*/ 553761 w 815897"/>
              <a:gd name="connsiteY4" fmla="*/ 233680 h 694480"/>
              <a:gd name="connsiteX5" fmla="*/ 798561 w 815897"/>
              <a:gd name="connsiteY5" fmla="*/ 363280 h 694480"/>
              <a:gd name="connsiteX6" fmla="*/ 784161 w 815897"/>
              <a:gd name="connsiteY6" fmla="*/ 528880 h 694480"/>
              <a:gd name="connsiteX7" fmla="*/ 690561 w 815897"/>
              <a:gd name="connsiteY7" fmla="*/ 672880 h 694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897" h="694480">
                <a:moveTo>
                  <a:pt x="49761" y="694480"/>
                </a:moveTo>
                <a:cubicBezTo>
                  <a:pt x="5961" y="612280"/>
                  <a:pt x="-17519" y="571502"/>
                  <a:pt x="15607" y="518173"/>
                </a:cubicBezTo>
                <a:cubicBezTo>
                  <a:pt x="48733" y="464844"/>
                  <a:pt x="192426" y="460542"/>
                  <a:pt x="248518" y="374505"/>
                </a:cubicBezTo>
                <a:cubicBezTo>
                  <a:pt x="304610" y="288468"/>
                  <a:pt x="301287" y="25422"/>
                  <a:pt x="352161" y="1951"/>
                </a:cubicBezTo>
                <a:cubicBezTo>
                  <a:pt x="403035" y="-21520"/>
                  <a:pt x="479361" y="173459"/>
                  <a:pt x="553761" y="233680"/>
                </a:cubicBezTo>
                <a:cubicBezTo>
                  <a:pt x="628161" y="293901"/>
                  <a:pt x="760161" y="314080"/>
                  <a:pt x="798561" y="363280"/>
                </a:cubicBezTo>
                <a:cubicBezTo>
                  <a:pt x="836961" y="412480"/>
                  <a:pt x="802161" y="477280"/>
                  <a:pt x="784161" y="528880"/>
                </a:cubicBezTo>
                <a:cubicBezTo>
                  <a:pt x="766161" y="580480"/>
                  <a:pt x="714561" y="665680"/>
                  <a:pt x="690561" y="672880"/>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a:extLst>
              <a:ext uri="{FF2B5EF4-FFF2-40B4-BE49-F238E27FC236}">
                <a16:creationId xmlns:a16="http://schemas.microsoft.com/office/drawing/2014/main" id="{71C25463-C860-2386-3B83-4CC5689CD497}"/>
              </a:ext>
            </a:extLst>
          </p:cNvPr>
          <p:cNvSpPr/>
          <p:nvPr/>
        </p:nvSpPr>
        <p:spPr>
          <a:xfrm rot="16200000">
            <a:off x="1994726" y="2721201"/>
            <a:ext cx="1295897" cy="686426"/>
          </a:xfrm>
          <a:custGeom>
            <a:avLst/>
            <a:gdLst>
              <a:gd name="connsiteX0" fmla="*/ 67485 w 836161"/>
              <a:gd name="connsiteY0" fmla="*/ 749774 h 749774"/>
              <a:gd name="connsiteX1" fmla="*/ 9885 w 836161"/>
              <a:gd name="connsiteY1" fmla="*/ 526574 h 749774"/>
              <a:gd name="connsiteX2" fmla="*/ 247485 w 836161"/>
              <a:gd name="connsiteY2" fmla="*/ 396974 h 749774"/>
              <a:gd name="connsiteX3" fmla="*/ 369885 w 836161"/>
              <a:gd name="connsiteY3" fmla="*/ 974 h 749774"/>
              <a:gd name="connsiteX4" fmla="*/ 571485 w 836161"/>
              <a:gd name="connsiteY4" fmla="*/ 288974 h 749774"/>
              <a:gd name="connsiteX5" fmla="*/ 816285 w 836161"/>
              <a:gd name="connsiteY5" fmla="*/ 418574 h 749774"/>
              <a:gd name="connsiteX6" fmla="*/ 809085 w 836161"/>
              <a:gd name="connsiteY6" fmla="*/ 684974 h 749774"/>
              <a:gd name="connsiteX7" fmla="*/ 708285 w 836161"/>
              <a:gd name="connsiteY7" fmla="*/ 728174 h 749774"/>
              <a:gd name="connsiteX0" fmla="*/ 9857 w 778533"/>
              <a:gd name="connsiteY0" fmla="*/ 749774 h 749774"/>
              <a:gd name="connsiteX1" fmla="*/ 110657 w 778533"/>
              <a:gd name="connsiteY1" fmla="*/ 605774 h 749774"/>
              <a:gd name="connsiteX2" fmla="*/ 189857 w 778533"/>
              <a:gd name="connsiteY2" fmla="*/ 396974 h 749774"/>
              <a:gd name="connsiteX3" fmla="*/ 312257 w 778533"/>
              <a:gd name="connsiteY3" fmla="*/ 974 h 749774"/>
              <a:gd name="connsiteX4" fmla="*/ 513857 w 778533"/>
              <a:gd name="connsiteY4" fmla="*/ 288974 h 749774"/>
              <a:gd name="connsiteX5" fmla="*/ 758657 w 778533"/>
              <a:gd name="connsiteY5" fmla="*/ 418574 h 749774"/>
              <a:gd name="connsiteX6" fmla="*/ 751457 w 778533"/>
              <a:gd name="connsiteY6" fmla="*/ 684974 h 749774"/>
              <a:gd name="connsiteX7" fmla="*/ 650657 w 778533"/>
              <a:gd name="connsiteY7" fmla="*/ 728174 h 749774"/>
              <a:gd name="connsiteX0" fmla="*/ 6431 w 868707"/>
              <a:gd name="connsiteY0" fmla="*/ 742574 h 742574"/>
              <a:gd name="connsiteX1" fmla="*/ 200831 w 868707"/>
              <a:gd name="connsiteY1" fmla="*/ 605774 h 742574"/>
              <a:gd name="connsiteX2" fmla="*/ 280031 w 868707"/>
              <a:gd name="connsiteY2" fmla="*/ 396974 h 742574"/>
              <a:gd name="connsiteX3" fmla="*/ 402431 w 868707"/>
              <a:gd name="connsiteY3" fmla="*/ 974 h 742574"/>
              <a:gd name="connsiteX4" fmla="*/ 604031 w 868707"/>
              <a:gd name="connsiteY4" fmla="*/ 288974 h 742574"/>
              <a:gd name="connsiteX5" fmla="*/ 848831 w 868707"/>
              <a:gd name="connsiteY5" fmla="*/ 418574 h 742574"/>
              <a:gd name="connsiteX6" fmla="*/ 841631 w 868707"/>
              <a:gd name="connsiteY6" fmla="*/ 684974 h 742574"/>
              <a:gd name="connsiteX7" fmla="*/ 740831 w 868707"/>
              <a:gd name="connsiteY7" fmla="*/ 728174 h 742574"/>
              <a:gd name="connsiteX0" fmla="*/ 6706 w 868982"/>
              <a:gd name="connsiteY0" fmla="*/ 744101 h 744101"/>
              <a:gd name="connsiteX1" fmla="*/ 201106 w 868982"/>
              <a:gd name="connsiteY1" fmla="*/ 607301 h 744101"/>
              <a:gd name="connsiteX2" fmla="*/ 337906 w 868982"/>
              <a:gd name="connsiteY2" fmla="*/ 470501 h 744101"/>
              <a:gd name="connsiteX3" fmla="*/ 402706 w 868982"/>
              <a:gd name="connsiteY3" fmla="*/ 2501 h 744101"/>
              <a:gd name="connsiteX4" fmla="*/ 604306 w 868982"/>
              <a:gd name="connsiteY4" fmla="*/ 290501 h 744101"/>
              <a:gd name="connsiteX5" fmla="*/ 849106 w 868982"/>
              <a:gd name="connsiteY5" fmla="*/ 420101 h 744101"/>
              <a:gd name="connsiteX6" fmla="*/ 841906 w 868982"/>
              <a:gd name="connsiteY6" fmla="*/ 686501 h 744101"/>
              <a:gd name="connsiteX7" fmla="*/ 741106 w 868982"/>
              <a:gd name="connsiteY7" fmla="*/ 729701 h 744101"/>
              <a:gd name="connsiteX0" fmla="*/ 5725 w 868001"/>
              <a:gd name="connsiteY0" fmla="*/ 741625 h 741625"/>
              <a:gd name="connsiteX1" fmla="*/ 200125 w 868001"/>
              <a:gd name="connsiteY1" fmla="*/ 604825 h 741625"/>
              <a:gd name="connsiteX2" fmla="*/ 106525 w 868001"/>
              <a:gd name="connsiteY2" fmla="*/ 273625 h 741625"/>
              <a:gd name="connsiteX3" fmla="*/ 401725 w 868001"/>
              <a:gd name="connsiteY3" fmla="*/ 25 h 741625"/>
              <a:gd name="connsiteX4" fmla="*/ 603325 w 868001"/>
              <a:gd name="connsiteY4" fmla="*/ 288025 h 741625"/>
              <a:gd name="connsiteX5" fmla="*/ 848125 w 868001"/>
              <a:gd name="connsiteY5" fmla="*/ 417625 h 741625"/>
              <a:gd name="connsiteX6" fmla="*/ 840925 w 868001"/>
              <a:gd name="connsiteY6" fmla="*/ 684025 h 741625"/>
              <a:gd name="connsiteX7" fmla="*/ 740125 w 868001"/>
              <a:gd name="connsiteY7" fmla="*/ 727225 h 741625"/>
              <a:gd name="connsiteX0" fmla="*/ 5725 w 868001"/>
              <a:gd name="connsiteY0" fmla="*/ 561756 h 561756"/>
              <a:gd name="connsiteX1" fmla="*/ 200125 w 868001"/>
              <a:gd name="connsiteY1" fmla="*/ 424956 h 561756"/>
              <a:gd name="connsiteX2" fmla="*/ 106525 w 868001"/>
              <a:gd name="connsiteY2" fmla="*/ 93756 h 561756"/>
              <a:gd name="connsiteX3" fmla="*/ 408925 w 868001"/>
              <a:gd name="connsiteY3" fmla="*/ 156 h 561756"/>
              <a:gd name="connsiteX4" fmla="*/ 603325 w 868001"/>
              <a:gd name="connsiteY4" fmla="*/ 108156 h 561756"/>
              <a:gd name="connsiteX5" fmla="*/ 848125 w 868001"/>
              <a:gd name="connsiteY5" fmla="*/ 237756 h 561756"/>
              <a:gd name="connsiteX6" fmla="*/ 840925 w 868001"/>
              <a:gd name="connsiteY6" fmla="*/ 504156 h 561756"/>
              <a:gd name="connsiteX7" fmla="*/ 740125 w 868001"/>
              <a:gd name="connsiteY7" fmla="*/ 547356 h 561756"/>
              <a:gd name="connsiteX0" fmla="*/ 5725 w 868001"/>
              <a:gd name="connsiteY0" fmla="*/ 495698 h 495698"/>
              <a:gd name="connsiteX1" fmla="*/ 200125 w 868001"/>
              <a:gd name="connsiteY1" fmla="*/ 358898 h 495698"/>
              <a:gd name="connsiteX2" fmla="*/ 106525 w 868001"/>
              <a:gd name="connsiteY2" fmla="*/ 27698 h 495698"/>
              <a:gd name="connsiteX3" fmla="*/ 408925 w 868001"/>
              <a:gd name="connsiteY3" fmla="*/ 20498 h 495698"/>
              <a:gd name="connsiteX4" fmla="*/ 603325 w 868001"/>
              <a:gd name="connsiteY4" fmla="*/ 42098 h 495698"/>
              <a:gd name="connsiteX5" fmla="*/ 848125 w 868001"/>
              <a:gd name="connsiteY5" fmla="*/ 171698 h 495698"/>
              <a:gd name="connsiteX6" fmla="*/ 840925 w 868001"/>
              <a:gd name="connsiteY6" fmla="*/ 438098 h 495698"/>
              <a:gd name="connsiteX7" fmla="*/ 740125 w 868001"/>
              <a:gd name="connsiteY7" fmla="*/ 481298 h 495698"/>
              <a:gd name="connsiteX0" fmla="*/ 5725 w 868001"/>
              <a:gd name="connsiteY0" fmla="*/ 565791 h 565791"/>
              <a:gd name="connsiteX1" fmla="*/ 200125 w 868001"/>
              <a:gd name="connsiteY1" fmla="*/ 428991 h 565791"/>
              <a:gd name="connsiteX2" fmla="*/ 106525 w 868001"/>
              <a:gd name="connsiteY2" fmla="*/ 97791 h 565791"/>
              <a:gd name="connsiteX3" fmla="*/ 408925 w 868001"/>
              <a:gd name="connsiteY3" fmla="*/ 90591 h 565791"/>
              <a:gd name="connsiteX4" fmla="*/ 603325 w 868001"/>
              <a:gd name="connsiteY4" fmla="*/ 4191 h 565791"/>
              <a:gd name="connsiteX5" fmla="*/ 848125 w 868001"/>
              <a:gd name="connsiteY5" fmla="*/ 241791 h 565791"/>
              <a:gd name="connsiteX6" fmla="*/ 840925 w 868001"/>
              <a:gd name="connsiteY6" fmla="*/ 508191 h 565791"/>
              <a:gd name="connsiteX7" fmla="*/ 740125 w 868001"/>
              <a:gd name="connsiteY7" fmla="*/ 551391 h 565791"/>
              <a:gd name="connsiteX0" fmla="*/ 5725 w 929265"/>
              <a:gd name="connsiteY0" fmla="*/ 570731 h 570731"/>
              <a:gd name="connsiteX1" fmla="*/ 200125 w 929265"/>
              <a:gd name="connsiteY1" fmla="*/ 433931 h 570731"/>
              <a:gd name="connsiteX2" fmla="*/ 106525 w 929265"/>
              <a:gd name="connsiteY2" fmla="*/ 102731 h 570731"/>
              <a:gd name="connsiteX3" fmla="*/ 408925 w 929265"/>
              <a:gd name="connsiteY3" fmla="*/ 95531 h 570731"/>
              <a:gd name="connsiteX4" fmla="*/ 603325 w 929265"/>
              <a:gd name="connsiteY4" fmla="*/ 9131 h 570731"/>
              <a:gd name="connsiteX5" fmla="*/ 920125 w 929265"/>
              <a:gd name="connsiteY5" fmla="*/ 59531 h 570731"/>
              <a:gd name="connsiteX6" fmla="*/ 840925 w 929265"/>
              <a:gd name="connsiteY6" fmla="*/ 513131 h 570731"/>
              <a:gd name="connsiteX7" fmla="*/ 740125 w 929265"/>
              <a:gd name="connsiteY7" fmla="*/ 556331 h 570731"/>
              <a:gd name="connsiteX0" fmla="*/ 5725 w 924106"/>
              <a:gd name="connsiteY0" fmla="*/ 565383 h 565383"/>
              <a:gd name="connsiteX1" fmla="*/ 200125 w 924106"/>
              <a:gd name="connsiteY1" fmla="*/ 428583 h 565383"/>
              <a:gd name="connsiteX2" fmla="*/ 106525 w 924106"/>
              <a:gd name="connsiteY2" fmla="*/ 97383 h 565383"/>
              <a:gd name="connsiteX3" fmla="*/ 408925 w 924106"/>
              <a:gd name="connsiteY3" fmla="*/ 90183 h 565383"/>
              <a:gd name="connsiteX4" fmla="*/ 603325 w 924106"/>
              <a:gd name="connsiteY4" fmla="*/ 3783 h 565383"/>
              <a:gd name="connsiteX5" fmla="*/ 920125 w 924106"/>
              <a:gd name="connsiteY5" fmla="*/ 54183 h 565383"/>
              <a:gd name="connsiteX6" fmla="*/ 783325 w 924106"/>
              <a:gd name="connsiteY6" fmla="*/ 385383 h 565383"/>
              <a:gd name="connsiteX7" fmla="*/ 740125 w 924106"/>
              <a:gd name="connsiteY7" fmla="*/ 550983 h 565383"/>
              <a:gd name="connsiteX0" fmla="*/ 5725 w 924106"/>
              <a:gd name="connsiteY0" fmla="*/ 565383 h 565383"/>
              <a:gd name="connsiteX1" fmla="*/ 200125 w 924106"/>
              <a:gd name="connsiteY1" fmla="*/ 428583 h 565383"/>
              <a:gd name="connsiteX2" fmla="*/ 106525 w 924106"/>
              <a:gd name="connsiteY2" fmla="*/ 97383 h 565383"/>
              <a:gd name="connsiteX3" fmla="*/ 408925 w 924106"/>
              <a:gd name="connsiteY3" fmla="*/ 90183 h 565383"/>
              <a:gd name="connsiteX4" fmla="*/ 603325 w 924106"/>
              <a:gd name="connsiteY4" fmla="*/ 3783 h 565383"/>
              <a:gd name="connsiteX5" fmla="*/ 920125 w 924106"/>
              <a:gd name="connsiteY5" fmla="*/ 54183 h 565383"/>
              <a:gd name="connsiteX6" fmla="*/ 783325 w 924106"/>
              <a:gd name="connsiteY6" fmla="*/ 385383 h 565383"/>
              <a:gd name="connsiteX7" fmla="*/ 617725 w 924106"/>
              <a:gd name="connsiteY7" fmla="*/ 558183 h 565383"/>
              <a:gd name="connsiteX0" fmla="*/ 6461 w 924842"/>
              <a:gd name="connsiteY0" fmla="*/ 565383 h 565383"/>
              <a:gd name="connsiteX1" fmla="*/ 172061 w 924842"/>
              <a:gd name="connsiteY1" fmla="*/ 421383 h 565383"/>
              <a:gd name="connsiteX2" fmla="*/ 107261 w 924842"/>
              <a:gd name="connsiteY2" fmla="*/ 97383 h 565383"/>
              <a:gd name="connsiteX3" fmla="*/ 409661 w 924842"/>
              <a:gd name="connsiteY3" fmla="*/ 90183 h 565383"/>
              <a:gd name="connsiteX4" fmla="*/ 604061 w 924842"/>
              <a:gd name="connsiteY4" fmla="*/ 3783 h 565383"/>
              <a:gd name="connsiteX5" fmla="*/ 920861 w 924842"/>
              <a:gd name="connsiteY5" fmla="*/ 54183 h 565383"/>
              <a:gd name="connsiteX6" fmla="*/ 784061 w 924842"/>
              <a:gd name="connsiteY6" fmla="*/ 385383 h 565383"/>
              <a:gd name="connsiteX7" fmla="*/ 618461 w 924842"/>
              <a:gd name="connsiteY7" fmla="*/ 558183 h 565383"/>
              <a:gd name="connsiteX0" fmla="*/ 6633 w 925014"/>
              <a:gd name="connsiteY0" fmla="*/ 565383 h 565383"/>
              <a:gd name="connsiteX1" fmla="*/ 172233 w 925014"/>
              <a:gd name="connsiteY1" fmla="*/ 421383 h 565383"/>
              <a:gd name="connsiteX2" fmla="*/ 143433 w 925014"/>
              <a:gd name="connsiteY2" fmla="*/ 97383 h 565383"/>
              <a:gd name="connsiteX3" fmla="*/ 409833 w 925014"/>
              <a:gd name="connsiteY3" fmla="*/ 90183 h 565383"/>
              <a:gd name="connsiteX4" fmla="*/ 604233 w 925014"/>
              <a:gd name="connsiteY4" fmla="*/ 3783 h 565383"/>
              <a:gd name="connsiteX5" fmla="*/ 921033 w 925014"/>
              <a:gd name="connsiteY5" fmla="*/ 54183 h 565383"/>
              <a:gd name="connsiteX6" fmla="*/ 784233 w 925014"/>
              <a:gd name="connsiteY6" fmla="*/ 385383 h 565383"/>
              <a:gd name="connsiteX7" fmla="*/ 618633 w 925014"/>
              <a:gd name="connsiteY7" fmla="*/ 558183 h 565383"/>
              <a:gd name="connsiteX0" fmla="*/ 6633 w 925014"/>
              <a:gd name="connsiteY0" fmla="*/ 562210 h 562210"/>
              <a:gd name="connsiteX1" fmla="*/ 172233 w 925014"/>
              <a:gd name="connsiteY1" fmla="*/ 418210 h 562210"/>
              <a:gd name="connsiteX2" fmla="*/ 143433 w 925014"/>
              <a:gd name="connsiteY2" fmla="*/ 94210 h 562210"/>
              <a:gd name="connsiteX3" fmla="*/ 409833 w 925014"/>
              <a:gd name="connsiteY3" fmla="*/ 43810 h 562210"/>
              <a:gd name="connsiteX4" fmla="*/ 604233 w 925014"/>
              <a:gd name="connsiteY4" fmla="*/ 610 h 562210"/>
              <a:gd name="connsiteX5" fmla="*/ 921033 w 925014"/>
              <a:gd name="connsiteY5" fmla="*/ 51010 h 562210"/>
              <a:gd name="connsiteX6" fmla="*/ 784233 w 925014"/>
              <a:gd name="connsiteY6" fmla="*/ 382210 h 562210"/>
              <a:gd name="connsiteX7" fmla="*/ 618633 w 925014"/>
              <a:gd name="connsiteY7" fmla="*/ 555010 h 562210"/>
              <a:gd name="connsiteX0" fmla="*/ 6633 w 930173"/>
              <a:gd name="connsiteY0" fmla="*/ 562210 h 562210"/>
              <a:gd name="connsiteX1" fmla="*/ 172233 w 930173"/>
              <a:gd name="connsiteY1" fmla="*/ 418210 h 562210"/>
              <a:gd name="connsiteX2" fmla="*/ 143433 w 930173"/>
              <a:gd name="connsiteY2" fmla="*/ 94210 h 562210"/>
              <a:gd name="connsiteX3" fmla="*/ 409833 w 930173"/>
              <a:gd name="connsiteY3" fmla="*/ 43810 h 562210"/>
              <a:gd name="connsiteX4" fmla="*/ 604233 w 930173"/>
              <a:gd name="connsiteY4" fmla="*/ 610 h 562210"/>
              <a:gd name="connsiteX5" fmla="*/ 921033 w 930173"/>
              <a:gd name="connsiteY5" fmla="*/ 51010 h 562210"/>
              <a:gd name="connsiteX6" fmla="*/ 841833 w 930173"/>
              <a:gd name="connsiteY6" fmla="*/ 382210 h 562210"/>
              <a:gd name="connsiteX7" fmla="*/ 618633 w 930173"/>
              <a:gd name="connsiteY7" fmla="*/ 555010 h 562210"/>
              <a:gd name="connsiteX0" fmla="*/ 6633 w 930173"/>
              <a:gd name="connsiteY0" fmla="*/ 562210 h 562210"/>
              <a:gd name="connsiteX1" fmla="*/ 172233 w 930173"/>
              <a:gd name="connsiteY1" fmla="*/ 418210 h 562210"/>
              <a:gd name="connsiteX2" fmla="*/ 143433 w 930173"/>
              <a:gd name="connsiteY2" fmla="*/ 94210 h 562210"/>
              <a:gd name="connsiteX3" fmla="*/ 409833 w 930173"/>
              <a:gd name="connsiteY3" fmla="*/ 43810 h 562210"/>
              <a:gd name="connsiteX4" fmla="*/ 604233 w 930173"/>
              <a:gd name="connsiteY4" fmla="*/ 610 h 562210"/>
              <a:gd name="connsiteX5" fmla="*/ 921033 w 930173"/>
              <a:gd name="connsiteY5" fmla="*/ 51010 h 562210"/>
              <a:gd name="connsiteX6" fmla="*/ 841833 w 930173"/>
              <a:gd name="connsiteY6" fmla="*/ 382210 h 562210"/>
              <a:gd name="connsiteX7" fmla="*/ 913833 w 930173"/>
              <a:gd name="connsiteY7" fmla="*/ 562210 h 562210"/>
              <a:gd name="connsiteX0" fmla="*/ 93270 w 800810"/>
              <a:gd name="connsiteY0" fmla="*/ 555010 h 562210"/>
              <a:gd name="connsiteX1" fmla="*/ 42870 w 800810"/>
              <a:gd name="connsiteY1" fmla="*/ 418210 h 562210"/>
              <a:gd name="connsiteX2" fmla="*/ 14070 w 800810"/>
              <a:gd name="connsiteY2" fmla="*/ 94210 h 562210"/>
              <a:gd name="connsiteX3" fmla="*/ 280470 w 800810"/>
              <a:gd name="connsiteY3" fmla="*/ 43810 h 562210"/>
              <a:gd name="connsiteX4" fmla="*/ 474870 w 800810"/>
              <a:gd name="connsiteY4" fmla="*/ 610 h 562210"/>
              <a:gd name="connsiteX5" fmla="*/ 791670 w 800810"/>
              <a:gd name="connsiteY5" fmla="*/ 51010 h 562210"/>
              <a:gd name="connsiteX6" fmla="*/ 712470 w 800810"/>
              <a:gd name="connsiteY6" fmla="*/ 382210 h 562210"/>
              <a:gd name="connsiteX7" fmla="*/ 784470 w 800810"/>
              <a:gd name="connsiteY7" fmla="*/ 562210 h 562210"/>
              <a:gd name="connsiteX0" fmla="*/ 122952 w 830492"/>
              <a:gd name="connsiteY0" fmla="*/ 555010 h 562210"/>
              <a:gd name="connsiteX1" fmla="*/ 7752 w 830492"/>
              <a:gd name="connsiteY1" fmla="*/ 360610 h 562210"/>
              <a:gd name="connsiteX2" fmla="*/ 43752 w 830492"/>
              <a:gd name="connsiteY2" fmla="*/ 94210 h 562210"/>
              <a:gd name="connsiteX3" fmla="*/ 310152 w 830492"/>
              <a:gd name="connsiteY3" fmla="*/ 43810 h 562210"/>
              <a:gd name="connsiteX4" fmla="*/ 504552 w 830492"/>
              <a:gd name="connsiteY4" fmla="*/ 610 h 562210"/>
              <a:gd name="connsiteX5" fmla="*/ 821352 w 830492"/>
              <a:gd name="connsiteY5" fmla="*/ 51010 h 562210"/>
              <a:gd name="connsiteX6" fmla="*/ 742152 w 830492"/>
              <a:gd name="connsiteY6" fmla="*/ 382210 h 562210"/>
              <a:gd name="connsiteX7" fmla="*/ 814152 w 830492"/>
              <a:gd name="connsiteY7" fmla="*/ 562210 h 562210"/>
              <a:gd name="connsiteX0" fmla="*/ 122952 w 830085"/>
              <a:gd name="connsiteY0" fmla="*/ 597616 h 604816"/>
              <a:gd name="connsiteX1" fmla="*/ 7752 w 830085"/>
              <a:gd name="connsiteY1" fmla="*/ 403216 h 604816"/>
              <a:gd name="connsiteX2" fmla="*/ 43752 w 830085"/>
              <a:gd name="connsiteY2" fmla="*/ 136816 h 604816"/>
              <a:gd name="connsiteX3" fmla="*/ 310152 w 830085"/>
              <a:gd name="connsiteY3" fmla="*/ 86416 h 604816"/>
              <a:gd name="connsiteX4" fmla="*/ 511752 w 830085"/>
              <a:gd name="connsiteY4" fmla="*/ 16 h 604816"/>
              <a:gd name="connsiteX5" fmla="*/ 821352 w 830085"/>
              <a:gd name="connsiteY5" fmla="*/ 93616 h 604816"/>
              <a:gd name="connsiteX6" fmla="*/ 742152 w 830085"/>
              <a:gd name="connsiteY6" fmla="*/ 424816 h 604816"/>
              <a:gd name="connsiteX7" fmla="*/ 814152 w 830085"/>
              <a:gd name="connsiteY7" fmla="*/ 604816 h 604816"/>
              <a:gd name="connsiteX0" fmla="*/ 122952 w 817487"/>
              <a:gd name="connsiteY0" fmla="*/ 632517 h 639717"/>
              <a:gd name="connsiteX1" fmla="*/ 7752 w 817487"/>
              <a:gd name="connsiteY1" fmla="*/ 438117 h 639717"/>
              <a:gd name="connsiteX2" fmla="*/ 43752 w 817487"/>
              <a:gd name="connsiteY2" fmla="*/ 171717 h 639717"/>
              <a:gd name="connsiteX3" fmla="*/ 310152 w 817487"/>
              <a:gd name="connsiteY3" fmla="*/ 121317 h 639717"/>
              <a:gd name="connsiteX4" fmla="*/ 511752 w 817487"/>
              <a:gd name="connsiteY4" fmla="*/ 34917 h 639717"/>
              <a:gd name="connsiteX5" fmla="*/ 742152 w 817487"/>
              <a:gd name="connsiteY5" fmla="*/ 34917 h 639717"/>
              <a:gd name="connsiteX6" fmla="*/ 742152 w 817487"/>
              <a:gd name="connsiteY6" fmla="*/ 459717 h 639717"/>
              <a:gd name="connsiteX7" fmla="*/ 814152 w 817487"/>
              <a:gd name="connsiteY7" fmla="*/ 639717 h 639717"/>
              <a:gd name="connsiteX0" fmla="*/ 122952 w 816458"/>
              <a:gd name="connsiteY0" fmla="*/ 627765 h 634965"/>
              <a:gd name="connsiteX1" fmla="*/ 7752 w 816458"/>
              <a:gd name="connsiteY1" fmla="*/ 433365 h 634965"/>
              <a:gd name="connsiteX2" fmla="*/ 43752 w 816458"/>
              <a:gd name="connsiteY2" fmla="*/ 166965 h 634965"/>
              <a:gd name="connsiteX3" fmla="*/ 310152 w 816458"/>
              <a:gd name="connsiteY3" fmla="*/ 116565 h 634965"/>
              <a:gd name="connsiteX4" fmla="*/ 511752 w 816458"/>
              <a:gd name="connsiteY4" fmla="*/ 30165 h 634965"/>
              <a:gd name="connsiteX5" fmla="*/ 742152 w 816458"/>
              <a:gd name="connsiteY5" fmla="*/ 30165 h 634965"/>
              <a:gd name="connsiteX6" fmla="*/ 684552 w 816458"/>
              <a:gd name="connsiteY6" fmla="*/ 390165 h 634965"/>
              <a:gd name="connsiteX7" fmla="*/ 814152 w 816458"/>
              <a:gd name="connsiteY7" fmla="*/ 634965 h 634965"/>
              <a:gd name="connsiteX0" fmla="*/ 122952 w 816458"/>
              <a:gd name="connsiteY0" fmla="*/ 694268 h 701468"/>
              <a:gd name="connsiteX1" fmla="*/ 7752 w 816458"/>
              <a:gd name="connsiteY1" fmla="*/ 499868 h 701468"/>
              <a:gd name="connsiteX2" fmla="*/ 43752 w 816458"/>
              <a:gd name="connsiteY2" fmla="*/ 233468 h 701468"/>
              <a:gd name="connsiteX3" fmla="*/ 310152 w 816458"/>
              <a:gd name="connsiteY3" fmla="*/ 183068 h 701468"/>
              <a:gd name="connsiteX4" fmla="*/ 511752 w 816458"/>
              <a:gd name="connsiteY4" fmla="*/ 96668 h 701468"/>
              <a:gd name="connsiteX5" fmla="*/ 792552 w 816458"/>
              <a:gd name="connsiteY5" fmla="*/ 17468 h 701468"/>
              <a:gd name="connsiteX6" fmla="*/ 684552 w 816458"/>
              <a:gd name="connsiteY6" fmla="*/ 456668 h 701468"/>
              <a:gd name="connsiteX7" fmla="*/ 814152 w 816458"/>
              <a:gd name="connsiteY7" fmla="*/ 701468 h 701468"/>
              <a:gd name="connsiteX0" fmla="*/ 215224 w 908730"/>
              <a:gd name="connsiteY0" fmla="*/ 694268 h 701468"/>
              <a:gd name="connsiteX1" fmla="*/ 100024 w 908730"/>
              <a:gd name="connsiteY1" fmla="*/ 499868 h 701468"/>
              <a:gd name="connsiteX2" fmla="*/ 13624 w 908730"/>
              <a:gd name="connsiteY2" fmla="*/ 240668 h 701468"/>
              <a:gd name="connsiteX3" fmla="*/ 402424 w 908730"/>
              <a:gd name="connsiteY3" fmla="*/ 183068 h 701468"/>
              <a:gd name="connsiteX4" fmla="*/ 604024 w 908730"/>
              <a:gd name="connsiteY4" fmla="*/ 96668 h 701468"/>
              <a:gd name="connsiteX5" fmla="*/ 884824 w 908730"/>
              <a:gd name="connsiteY5" fmla="*/ 17468 h 701468"/>
              <a:gd name="connsiteX6" fmla="*/ 776824 w 908730"/>
              <a:gd name="connsiteY6" fmla="*/ 456668 h 701468"/>
              <a:gd name="connsiteX7" fmla="*/ 906424 w 908730"/>
              <a:gd name="connsiteY7" fmla="*/ 701468 h 701468"/>
              <a:gd name="connsiteX0" fmla="*/ 215224 w 907514"/>
              <a:gd name="connsiteY0" fmla="*/ 693336 h 700536"/>
              <a:gd name="connsiteX1" fmla="*/ 100024 w 907514"/>
              <a:gd name="connsiteY1" fmla="*/ 498936 h 700536"/>
              <a:gd name="connsiteX2" fmla="*/ 13624 w 907514"/>
              <a:gd name="connsiteY2" fmla="*/ 239736 h 700536"/>
              <a:gd name="connsiteX3" fmla="*/ 402424 w 907514"/>
              <a:gd name="connsiteY3" fmla="*/ 182136 h 700536"/>
              <a:gd name="connsiteX4" fmla="*/ 604024 w 907514"/>
              <a:gd name="connsiteY4" fmla="*/ 95736 h 700536"/>
              <a:gd name="connsiteX5" fmla="*/ 884824 w 907514"/>
              <a:gd name="connsiteY5" fmla="*/ 16536 h 700536"/>
              <a:gd name="connsiteX6" fmla="*/ 568024 w 907514"/>
              <a:gd name="connsiteY6" fmla="*/ 441336 h 700536"/>
              <a:gd name="connsiteX7" fmla="*/ 906424 w 907514"/>
              <a:gd name="connsiteY7" fmla="*/ 700536 h 700536"/>
              <a:gd name="connsiteX0" fmla="*/ 215224 w 885977"/>
              <a:gd name="connsiteY0" fmla="*/ 693336 h 700536"/>
              <a:gd name="connsiteX1" fmla="*/ 100024 w 885977"/>
              <a:gd name="connsiteY1" fmla="*/ 498936 h 700536"/>
              <a:gd name="connsiteX2" fmla="*/ 13624 w 885977"/>
              <a:gd name="connsiteY2" fmla="*/ 239736 h 700536"/>
              <a:gd name="connsiteX3" fmla="*/ 402424 w 885977"/>
              <a:gd name="connsiteY3" fmla="*/ 182136 h 700536"/>
              <a:gd name="connsiteX4" fmla="*/ 604024 w 885977"/>
              <a:gd name="connsiteY4" fmla="*/ 95736 h 700536"/>
              <a:gd name="connsiteX5" fmla="*/ 884824 w 885977"/>
              <a:gd name="connsiteY5" fmla="*/ 16536 h 700536"/>
              <a:gd name="connsiteX6" fmla="*/ 568024 w 885977"/>
              <a:gd name="connsiteY6" fmla="*/ 441336 h 700536"/>
              <a:gd name="connsiteX7" fmla="*/ 884824 w 885977"/>
              <a:gd name="connsiteY7" fmla="*/ 700536 h 700536"/>
              <a:gd name="connsiteX0" fmla="*/ 210451 w 881204"/>
              <a:gd name="connsiteY0" fmla="*/ 694334 h 701534"/>
              <a:gd name="connsiteX1" fmla="*/ 95251 w 881204"/>
              <a:gd name="connsiteY1" fmla="*/ 499934 h 701534"/>
              <a:gd name="connsiteX2" fmla="*/ 8851 w 881204"/>
              <a:gd name="connsiteY2" fmla="*/ 240734 h 701534"/>
              <a:gd name="connsiteX3" fmla="*/ 318451 w 881204"/>
              <a:gd name="connsiteY3" fmla="*/ 240734 h 701534"/>
              <a:gd name="connsiteX4" fmla="*/ 599251 w 881204"/>
              <a:gd name="connsiteY4" fmla="*/ 96734 h 701534"/>
              <a:gd name="connsiteX5" fmla="*/ 880051 w 881204"/>
              <a:gd name="connsiteY5" fmla="*/ 17534 h 701534"/>
              <a:gd name="connsiteX6" fmla="*/ 563251 w 881204"/>
              <a:gd name="connsiteY6" fmla="*/ 442334 h 701534"/>
              <a:gd name="connsiteX7" fmla="*/ 880051 w 881204"/>
              <a:gd name="connsiteY7" fmla="*/ 701534 h 701534"/>
              <a:gd name="connsiteX0" fmla="*/ 210451 w 881204"/>
              <a:gd name="connsiteY0" fmla="*/ 709413 h 716613"/>
              <a:gd name="connsiteX1" fmla="*/ 95251 w 881204"/>
              <a:gd name="connsiteY1" fmla="*/ 515013 h 716613"/>
              <a:gd name="connsiteX2" fmla="*/ 8851 w 881204"/>
              <a:gd name="connsiteY2" fmla="*/ 255813 h 716613"/>
              <a:gd name="connsiteX3" fmla="*/ 318451 w 881204"/>
              <a:gd name="connsiteY3" fmla="*/ 255813 h 716613"/>
              <a:gd name="connsiteX4" fmla="*/ 556051 w 881204"/>
              <a:gd name="connsiteY4" fmla="*/ 54213 h 716613"/>
              <a:gd name="connsiteX5" fmla="*/ 880051 w 881204"/>
              <a:gd name="connsiteY5" fmla="*/ 32613 h 716613"/>
              <a:gd name="connsiteX6" fmla="*/ 563251 w 881204"/>
              <a:gd name="connsiteY6" fmla="*/ 457413 h 716613"/>
              <a:gd name="connsiteX7" fmla="*/ 880051 w 881204"/>
              <a:gd name="connsiteY7" fmla="*/ 716613 h 716613"/>
              <a:gd name="connsiteX0" fmla="*/ 210451 w 881204"/>
              <a:gd name="connsiteY0" fmla="*/ 763347 h 770547"/>
              <a:gd name="connsiteX1" fmla="*/ 95251 w 881204"/>
              <a:gd name="connsiteY1" fmla="*/ 568947 h 770547"/>
              <a:gd name="connsiteX2" fmla="*/ 8851 w 881204"/>
              <a:gd name="connsiteY2" fmla="*/ 309747 h 770547"/>
              <a:gd name="connsiteX3" fmla="*/ 318451 w 881204"/>
              <a:gd name="connsiteY3" fmla="*/ 309747 h 770547"/>
              <a:gd name="connsiteX4" fmla="*/ 556051 w 881204"/>
              <a:gd name="connsiteY4" fmla="*/ 108147 h 770547"/>
              <a:gd name="connsiteX5" fmla="*/ 836851 w 881204"/>
              <a:gd name="connsiteY5" fmla="*/ 21747 h 770547"/>
              <a:gd name="connsiteX6" fmla="*/ 563251 w 881204"/>
              <a:gd name="connsiteY6" fmla="*/ 511347 h 770547"/>
              <a:gd name="connsiteX7" fmla="*/ 880051 w 881204"/>
              <a:gd name="connsiteY7" fmla="*/ 770547 h 770547"/>
              <a:gd name="connsiteX0" fmla="*/ 210451 w 881226"/>
              <a:gd name="connsiteY0" fmla="*/ 764331 h 771531"/>
              <a:gd name="connsiteX1" fmla="*/ 95251 w 881226"/>
              <a:gd name="connsiteY1" fmla="*/ 569931 h 771531"/>
              <a:gd name="connsiteX2" fmla="*/ 8851 w 881226"/>
              <a:gd name="connsiteY2" fmla="*/ 310731 h 771531"/>
              <a:gd name="connsiteX3" fmla="*/ 318451 w 881226"/>
              <a:gd name="connsiteY3" fmla="*/ 310731 h 771531"/>
              <a:gd name="connsiteX4" fmla="*/ 556051 w 881226"/>
              <a:gd name="connsiteY4" fmla="*/ 109131 h 771531"/>
              <a:gd name="connsiteX5" fmla="*/ 836851 w 881226"/>
              <a:gd name="connsiteY5" fmla="*/ 22731 h 771531"/>
              <a:gd name="connsiteX6" fmla="*/ 570451 w 881226"/>
              <a:gd name="connsiteY6" fmla="*/ 526731 h 771531"/>
              <a:gd name="connsiteX7" fmla="*/ 880051 w 881226"/>
              <a:gd name="connsiteY7" fmla="*/ 771531 h 771531"/>
              <a:gd name="connsiteX0" fmla="*/ 210451 w 881226"/>
              <a:gd name="connsiteY0" fmla="*/ 677975 h 685175"/>
              <a:gd name="connsiteX1" fmla="*/ 95251 w 881226"/>
              <a:gd name="connsiteY1" fmla="*/ 483575 h 685175"/>
              <a:gd name="connsiteX2" fmla="*/ 8851 w 881226"/>
              <a:gd name="connsiteY2" fmla="*/ 224375 h 685175"/>
              <a:gd name="connsiteX3" fmla="*/ 318451 w 881226"/>
              <a:gd name="connsiteY3" fmla="*/ 224375 h 685175"/>
              <a:gd name="connsiteX4" fmla="*/ 556051 w 881226"/>
              <a:gd name="connsiteY4" fmla="*/ 22775 h 685175"/>
              <a:gd name="connsiteX5" fmla="*/ 815251 w 881226"/>
              <a:gd name="connsiteY5" fmla="*/ 51575 h 685175"/>
              <a:gd name="connsiteX6" fmla="*/ 570451 w 881226"/>
              <a:gd name="connsiteY6" fmla="*/ 440375 h 685175"/>
              <a:gd name="connsiteX7" fmla="*/ 880051 w 881226"/>
              <a:gd name="connsiteY7" fmla="*/ 685175 h 685175"/>
              <a:gd name="connsiteX0" fmla="*/ 210451 w 881226"/>
              <a:gd name="connsiteY0" fmla="*/ 748909 h 756109"/>
              <a:gd name="connsiteX1" fmla="*/ 95251 w 881226"/>
              <a:gd name="connsiteY1" fmla="*/ 554509 h 756109"/>
              <a:gd name="connsiteX2" fmla="*/ 8851 w 881226"/>
              <a:gd name="connsiteY2" fmla="*/ 295309 h 756109"/>
              <a:gd name="connsiteX3" fmla="*/ 318451 w 881226"/>
              <a:gd name="connsiteY3" fmla="*/ 295309 h 756109"/>
              <a:gd name="connsiteX4" fmla="*/ 678451 w 881226"/>
              <a:gd name="connsiteY4" fmla="*/ 7309 h 756109"/>
              <a:gd name="connsiteX5" fmla="*/ 815251 w 881226"/>
              <a:gd name="connsiteY5" fmla="*/ 122509 h 756109"/>
              <a:gd name="connsiteX6" fmla="*/ 570451 w 881226"/>
              <a:gd name="connsiteY6" fmla="*/ 511309 h 756109"/>
              <a:gd name="connsiteX7" fmla="*/ 880051 w 881226"/>
              <a:gd name="connsiteY7" fmla="*/ 756109 h 756109"/>
              <a:gd name="connsiteX0" fmla="*/ 210451 w 881274"/>
              <a:gd name="connsiteY0" fmla="*/ 748406 h 755606"/>
              <a:gd name="connsiteX1" fmla="*/ 95251 w 881274"/>
              <a:gd name="connsiteY1" fmla="*/ 554006 h 755606"/>
              <a:gd name="connsiteX2" fmla="*/ 8851 w 881274"/>
              <a:gd name="connsiteY2" fmla="*/ 294806 h 755606"/>
              <a:gd name="connsiteX3" fmla="*/ 318451 w 881274"/>
              <a:gd name="connsiteY3" fmla="*/ 294806 h 755606"/>
              <a:gd name="connsiteX4" fmla="*/ 678451 w 881274"/>
              <a:gd name="connsiteY4" fmla="*/ 6806 h 755606"/>
              <a:gd name="connsiteX5" fmla="*/ 815251 w 881274"/>
              <a:gd name="connsiteY5" fmla="*/ 122006 h 755606"/>
              <a:gd name="connsiteX6" fmla="*/ 584851 w 881274"/>
              <a:gd name="connsiteY6" fmla="*/ 467606 h 755606"/>
              <a:gd name="connsiteX7" fmla="*/ 880051 w 881274"/>
              <a:gd name="connsiteY7" fmla="*/ 755606 h 755606"/>
              <a:gd name="connsiteX0" fmla="*/ 210451 w 838245"/>
              <a:gd name="connsiteY0" fmla="*/ 748406 h 755606"/>
              <a:gd name="connsiteX1" fmla="*/ 95251 w 838245"/>
              <a:gd name="connsiteY1" fmla="*/ 554006 h 755606"/>
              <a:gd name="connsiteX2" fmla="*/ 8851 w 838245"/>
              <a:gd name="connsiteY2" fmla="*/ 294806 h 755606"/>
              <a:gd name="connsiteX3" fmla="*/ 318451 w 838245"/>
              <a:gd name="connsiteY3" fmla="*/ 294806 h 755606"/>
              <a:gd name="connsiteX4" fmla="*/ 678451 w 838245"/>
              <a:gd name="connsiteY4" fmla="*/ 6806 h 755606"/>
              <a:gd name="connsiteX5" fmla="*/ 815251 w 838245"/>
              <a:gd name="connsiteY5" fmla="*/ 122006 h 755606"/>
              <a:gd name="connsiteX6" fmla="*/ 584851 w 838245"/>
              <a:gd name="connsiteY6" fmla="*/ 467606 h 755606"/>
              <a:gd name="connsiteX7" fmla="*/ 836851 w 838245"/>
              <a:gd name="connsiteY7" fmla="*/ 755606 h 755606"/>
              <a:gd name="connsiteX0" fmla="*/ 177424 w 805218"/>
              <a:gd name="connsiteY0" fmla="*/ 748406 h 755606"/>
              <a:gd name="connsiteX1" fmla="*/ 62224 w 805218"/>
              <a:gd name="connsiteY1" fmla="*/ 554006 h 755606"/>
              <a:gd name="connsiteX2" fmla="*/ 11824 w 805218"/>
              <a:gd name="connsiteY2" fmla="*/ 323606 h 755606"/>
              <a:gd name="connsiteX3" fmla="*/ 285424 w 805218"/>
              <a:gd name="connsiteY3" fmla="*/ 294806 h 755606"/>
              <a:gd name="connsiteX4" fmla="*/ 645424 w 805218"/>
              <a:gd name="connsiteY4" fmla="*/ 6806 h 755606"/>
              <a:gd name="connsiteX5" fmla="*/ 782224 w 805218"/>
              <a:gd name="connsiteY5" fmla="*/ 122006 h 755606"/>
              <a:gd name="connsiteX6" fmla="*/ 551824 w 805218"/>
              <a:gd name="connsiteY6" fmla="*/ 467606 h 755606"/>
              <a:gd name="connsiteX7" fmla="*/ 803824 w 805218"/>
              <a:gd name="connsiteY7" fmla="*/ 755606 h 755606"/>
              <a:gd name="connsiteX0" fmla="*/ 177424 w 805822"/>
              <a:gd name="connsiteY0" fmla="*/ 747755 h 754955"/>
              <a:gd name="connsiteX1" fmla="*/ 62224 w 805822"/>
              <a:gd name="connsiteY1" fmla="*/ 553355 h 754955"/>
              <a:gd name="connsiteX2" fmla="*/ 11824 w 805822"/>
              <a:gd name="connsiteY2" fmla="*/ 322955 h 754955"/>
              <a:gd name="connsiteX3" fmla="*/ 285424 w 805822"/>
              <a:gd name="connsiteY3" fmla="*/ 294155 h 754955"/>
              <a:gd name="connsiteX4" fmla="*/ 645424 w 805822"/>
              <a:gd name="connsiteY4" fmla="*/ 6155 h 754955"/>
              <a:gd name="connsiteX5" fmla="*/ 782224 w 805822"/>
              <a:gd name="connsiteY5" fmla="*/ 121355 h 754955"/>
              <a:gd name="connsiteX6" fmla="*/ 645424 w 805822"/>
              <a:gd name="connsiteY6" fmla="*/ 402155 h 754955"/>
              <a:gd name="connsiteX7" fmla="*/ 803824 w 805822"/>
              <a:gd name="connsiteY7" fmla="*/ 754955 h 754955"/>
              <a:gd name="connsiteX0" fmla="*/ 7329 w 887727"/>
              <a:gd name="connsiteY0" fmla="*/ 697355 h 754955"/>
              <a:gd name="connsiteX1" fmla="*/ 144129 w 887727"/>
              <a:gd name="connsiteY1" fmla="*/ 553355 h 754955"/>
              <a:gd name="connsiteX2" fmla="*/ 93729 w 887727"/>
              <a:gd name="connsiteY2" fmla="*/ 322955 h 754955"/>
              <a:gd name="connsiteX3" fmla="*/ 367329 w 887727"/>
              <a:gd name="connsiteY3" fmla="*/ 294155 h 754955"/>
              <a:gd name="connsiteX4" fmla="*/ 727329 w 887727"/>
              <a:gd name="connsiteY4" fmla="*/ 6155 h 754955"/>
              <a:gd name="connsiteX5" fmla="*/ 864129 w 887727"/>
              <a:gd name="connsiteY5" fmla="*/ 121355 h 754955"/>
              <a:gd name="connsiteX6" fmla="*/ 727329 w 887727"/>
              <a:gd name="connsiteY6" fmla="*/ 402155 h 754955"/>
              <a:gd name="connsiteX7" fmla="*/ 885729 w 887727"/>
              <a:gd name="connsiteY7" fmla="*/ 754955 h 754955"/>
              <a:gd name="connsiteX0" fmla="*/ 8230 w 888628"/>
              <a:gd name="connsiteY0" fmla="*/ 697355 h 754955"/>
              <a:gd name="connsiteX1" fmla="*/ 123430 w 888628"/>
              <a:gd name="connsiteY1" fmla="*/ 538955 h 754955"/>
              <a:gd name="connsiteX2" fmla="*/ 94630 w 888628"/>
              <a:gd name="connsiteY2" fmla="*/ 322955 h 754955"/>
              <a:gd name="connsiteX3" fmla="*/ 368230 w 888628"/>
              <a:gd name="connsiteY3" fmla="*/ 294155 h 754955"/>
              <a:gd name="connsiteX4" fmla="*/ 728230 w 888628"/>
              <a:gd name="connsiteY4" fmla="*/ 6155 h 754955"/>
              <a:gd name="connsiteX5" fmla="*/ 865030 w 888628"/>
              <a:gd name="connsiteY5" fmla="*/ 121355 h 754955"/>
              <a:gd name="connsiteX6" fmla="*/ 728230 w 888628"/>
              <a:gd name="connsiteY6" fmla="*/ 402155 h 754955"/>
              <a:gd name="connsiteX7" fmla="*/ 886630 w 888628"/>
              <a:gd name="connsiteY7" fmla="*/ 754955 h 754955"/>
              <a:gd name="connsiteX0" fmla="*/ 3919 w 1114717"/>
              <a:gd name="connsiteY0" fmla="*/ 625355 h 754955"/>
              <a:gd name="connsiteX1" fmla="*/ 349519 w 1114717"/>
              <a:gd name="connsiteY1" fmla="*/ 538955 h 754955"/>
              <a:gd name="connsiteX2" fmla="*/ 320719 w 1114717"/>
              <a:gd name="connsiteY2" fmla="*/ 322955 h 754955"/>
              <a:gd name="connsiteX3" fmla="*/ 594319 w 1114717"/>
              <a:gd name="connsiteY3" fmla="*/ 294155 h 754955"/>
              <a:gd name="connsiteX4" fmla="*/ 954319 w 1114717"/>
              <a:gd name="connsiteY4" fmla="*/ 6155 h 754955"/>
              <a:gd name="connsiteX5" fmla="*/ 1091119 w 1114717"/>
              <a:gd name="connsiteY5" fmla="*/ 121355 h 754955"/>
              <a:gd name="connsiteX6" fmla="*/ 954319 w 1114717"/>
              <a:gd name="connsiteY6" fmla="*/ 402155 h 754955"/>
              <a:gd name="connsiteX7" fmla="*/ 1112719 w 1114717"/>
              <a:gd name="connsiteY7" fmla="*/ 754955 h 754955"/>
              <a:gd name="connsiteX0" fmla="*/ 83113 w 1193911"/>
              <a:gd name="connsiteY0" fmla="*/ 625355 h 754955"/>
              <a:gd name="connsiteX1" fmla="*/ 18313 w 1193911"/>
              <a:gd name="connsiteY1" fmla="*/ 214955 h 754955"/>
              <a:gd name="connsiteX2" fmla="*/ 399913 w 1193911"/>
              <a:gd name="connsiteY2" fmla="*/ 322955 h 754955"/>
              <a:gd name="connsiteX3" fmla="*/ 673513 w 1193911"/>
              <a:gd name="connsiteY3" fmla="*/ 294155 h 754955"/>
              <a:gd name="connsiteX4" fmla="*/ 1033513 w 1193911"/>
              <a:gd name="connsiteY4" fmla="*/ 6155 h 754955"/>
              <a:gd name="connsiteX5" fmla="*/ 1170313 w 1193911"/>
              <a:gd name="connsiteY5" fmla="*/ 121355 h 754955"/>
              <a:gd name="connsiteX6" fmla="*/ 1033513 w 1193911"/>
              <a:gd name="connsiteY6" fmla="*/ 402155 h 754955"/>
              <a:gd name="connsiteX7" fmla="*/ 1191913 w 1193911"/>
              <a:gd name="connsiteY7" fmla="*/ 754955 h 754955"/>
              <a:gd name="connsiteX0" fmla="*/ 83113 w 1193911"/>
              <a:gd name="connsiteY0" fmla="*/ 625355 h 754955"/>
              <a:gd name="connsiteX1" fmla="*/ 18313 w 1193911"/>
              <a:gd name="connsiteY1" fmla="*/ 214955 h 754955"/>
              <a:gd name="connsiteX2" fmla="*/ 399913 w 1193911"/>
              <a:gd name="connsiteY2" fmla="*/ 322955 h 754955"/>
              <a:gd name="connsiteX3" fmla="*/ 673513 w 1193911"/>
              <a:gd name="connsiteY3" fmla="*/ 294155 h 754955"/>
              <a:gd name="connsiteX4" fmla="*/ 1033513 w 1193911"/>
              <a:gd name="connsiteY4" fmla="*/ 6155 h 754955"/>
              <a:gd name="connsiteX5" fmla="*/ 1170313 w 1193911"/>
              <a:gd name="connsiteY5" fmla="*/ 121355 h 754955"/>
              <a:gd name="connsiteX6" fmla="*/ 1033513 w 1193911"/>
              <a:gd name="connsiteY6" fmla="*/ 402155 h 754955"/>
              <a:gd name="connsiteX7" fmla="*/ 1191913 w 1193911"/>
              <a:gd name="connsiteY7" fmla="*/ 754955 h 754955"/>
              <a:gd name="connsiteX0" fmla="*/ 83113 w 1193911"/>
              <a:gd name="connsiteY0" fmla="*/ 720127 h 849727"/>
              <a:gd name="connsiteX1" fmla="*/ 18313 w 1193911"/>
              <a:gd name="connsiteY1" fmla="*/ 309727 h 849727"/>
              <a:gd name="connsiteX2" fmla="*/ 399913 w 1193911"/>
              <a:gd name="connsiteY2" fmla="*/ 417727 h 849727"/>
              <a:gd name="connsiteX3" fmla="*/ 637513 w 1193911"/>
              <a:gd name="connsiteY3" fmla="*/ 14527 h 849727"/>
              <a:gd name="connsiteX4" fmla="*/ 1033513 w 1193911"/>
              <a:gd name="connsiteY4" fmla="*/ 100927 h 849727"/>
              <a:gd name="connsiteX5" fmla="*/ 1170313 w 1193911"/>
              <a:gd name="connsiteY5" fmla="*/ 216127 h 849727"/>
              <a:gd name="connsiteX6" fmla="*/ 1033513 w 1193911"/>
              <a:gd name="connsiteY6" fmla="*/ 496927 h 849727"/>
              <a:gd name="connsiteX7" fmla="*/ 1191913 w 1193911"/>
              <a:gd name="connsiteY7" fmla="*/ 849727 h 849727"/>
              <a:gd name="connsiteX0" fmla="*/ 83113 w 1193911"/>
              <a:gd name="connsiteY0" fmla="*/ 705613 h 835213"/>
              <a:gd name="connsiteX1" fmla="*/ 18313 w 1193911"/>
              <a:gd name="connsiteY1" fmla="*/ 295213 h 835213"/>
              <a:gd name="connsiteX2" fmla="*/ 399913 w 1193911"/>
              <a:gd name="connsiteY2" fmla="*/ 403213 h 835213"/>
              <a:gd name="connsiteX3" fmla="*/ 637513 w 1193911"/>
              <a:gd name="connsiteY3" fmla="*/ 13 h 835213"/>
              <a:gd name="connsiteX4" fmla="*/ 745513 w 1193911"/>
              <a:gd name="connsiteY4" fmla="*/ 388813 h 835213"/>
              <a:gd name="connsiteX5" fmla="*/ 1170313 w 1193911"/>
              <a:gd name="connsiteY5" fmla="*/ 201613 h 835213"/>
              <a:gd name="connsiteX6" fmla="*/ 1033513 w 1193911"/>
              <a:gd name="connsiteY6" fmla="*/ 482413 h 835213"/>
              <a:gd name="connsiteX7" fmla="*/ 1191913 w 1193911"/>
              <a:gd name="connsiteY7" fmla="*/ 835213 h 835213"/>
              <a:gd name="connsiteX0" fmla="*/ 83113 w 1193911"/>
              <a:gd name="connsiteY0" fmla="*/ 705614 h 835214"/>
              <a:gd name="connsiteX1" fmla="*/ 18313 w 1193911"/>
              <a:gd name="connsiteY1" fmla="*/ 295214 h 835214"/>
              <a:gd name="connsiteX2" fmla="*/ 399913 w 1193911"/>
              <a:gd name="connsiteY2" fmla="*/ 403214 h 835214"/>
              <a:gd name="connsiteX3" fmla="*/ 637513 w 1193911"/>
              <a:gd name="connsiteY3" fmla="*/ 14 h 835214"/>
              <a:gd name="connsiteX4" fmla="*/ 745513 w 1193911"/>
              <a:gd name="connsiteY4" fmla="*/ 388814 h 835214"/>
              <a:gd name="connsiteX5" fmla="*/ 860713 w 1193911"/>
              <a:gd name="connsiteY5" fmla="*/ 511214 h 835214"/>
              <a:gd name="connsiteX6" fmla="*/ 1033513 w 1193911"/>
              <a:gd name="connsiteY6" fmla="*/ 482414 h 835214"/>
              <a:gd name="connsiteX7" fmla="*/ 1191913 w 1193911"/>
              <a:gd name="connsiteY7" fmla="*/ 835214 h 835214"/>
              <a:gd name="connsiteX0" fmla="*/ 83113 w 1207124"/>
              <a:gd name="connsiteY0" fmla="*/ 705614 h 835214"/>
              <a:gd name="connsiteX1" fmla="*/ 18313 w 1207124"/>
              <a:gd name="connsiteY1" fmla="*/ 295214 h 835214"/>
              <a:gd name="connsiteX2" fmla="*/ 399913 w 1207124"/>
              <a:gd name="connsiteY2" fmla="*/ 403214 h 835214"/>
              <a:gd name="connsiteX3" fmla="*/ 637513 w 1207124"/>
              <a:gd name="connsiteY3" fmla="*/ 14 h 835214"/>
              <a:gd name="connsiteX4" fmla="*/ 745513 w 1207124"/>
              <a:gd name="connsiteY4" fmla="*/ 388814 h 835214"/>
              <a:gd name="connsiteX5" fmla="*/ 860713 w 1207124"/>
              <a:gd name="connsiteY5" fmla="*/ 511214 h 835214"/>
              <a:gd name="connsiteX6" fmla="*/ 1206313 w 1207124"/>
              <a:gd name="connsiteY6" fmla="*/ 511214 h 835214"/>
              <a:gd name="connsiteX7" fmla="*/ 1191913 w 1207124"/>
              <a:gd name="connsiteY7" fmla="*/ 835214 h 835214"/>
              <a:gd name="connsiteX0" fmla="*/ 83113 w 1207124"/>
              <a:gd name="connsiteY0" fmla="*/ 705614 h 705614"/>
              <a:gd name="connsiteX1" fmla="*/ 18313 w 1207124"/>
              <a:gd name="connsiteY1" fmla="*/ 295214 h 705614"/>
              <a:gd name="connsiteX2" fmla="*/ 399913 w 1207124"/>
              <a:gd name="connsiteY2" fmla="*/ 403214 h 705614"/>
              <a:gd name="connsiteX3" fmla="*/ 637513 w 1207124"/>
              <a:gd name="connsiteY3" fmla="*/ 14 h 705614"/>
              <a:gd name="connsiteX4" fmla="*/ 745513 w 1207124"/>
              <a:gd name="connsiteY4" fmla="*/ 388814 h 705614"/>
              <a:gd name="connsiteX5" fmla="*/ 860713 w 1207124"/>
              <a:gd name="connsiteY5" fmla="*/ 511214 h 705614"/>
              <a:gd name="connsiteX6" fmla="*/ 1206313 w 1207124"/>
              <a:gd name="connsiteY6" fmla="*/ 511214 h 705614"/>
              <a:gd name="connsiteX7" fmla="*/ 1105513 w 1207124"/>
              <a:gd name="connsiteY7" fmla="*/ 691214 h 705614"/>
              <a:gd name="connsiteX0" fmla="*/ 75706 w 1199717"/>
              <a:gd name="connsiteY0" fmla="*/ 718339 h 718339"/>
              <a:gd name="connsiteX1" fmla="*/ 10906 w 1199717"/>
              <a:gd name="connsiteY1" fmla="*/ 307939 h 718339"/>
              <a:gd name="connsiteX2" fmla="*/ 284506 w 1199717"/>
              <a:gd name="connsiteY2" fmla="*/ 113539 h 718339"/>
              <a:gd name="connsiteX3" fmla="*/ 630106 w 1199717"/>
              <a:gd name="connsiteY3" fmla="*/ 12739 h 718339"/>
              <a:gd name="connsiteX4" fmla="*/ 738106 w 1199717"/>
              <a:gd name="connsiteY4" fmla="*/ 401539 h 718339"/>
              <a:gd name="connsiteX5" fmla="*/ 853306 w 1199717"/>
              <a:gd name="connsiteY5" fmla="*/ 523939 h 718339"/>
              <a:gd name="connsiteX6" fmla="*/ 1198906 w 1199717"/>
              <a:gd name="connsiteY6" fmla="*/ 523939 h 718339"/>
              <a:gd name="connsiteX7" fmla="*/ 1098106 w 1199717"/>
              <a:gd name="connsiteY7" fmla="*/ 703939 h 718339"/>
              <a:gd name="connsiteX0" fmla="*/ 75706 w 1199717"/>
              <a:gd name="connsiteY0" fmla="*/ 842326 h 842326"/>
              <a:gd name="connsiteX1" fmla="*/ 10906 w 1199717"/>
              <a:gd name="connsiteY1" fmla="*/ 431926 h 842326"/>
              <a:gd name="connsiteX2" fmla="*/ 284506 w 1199717"/>
              <a:gd name="connsiteY2" fmla="*/ 237526 h 842326"/>
              <a:gd name="connsiteX3" fmla="*/ 608506 w 1199717"/>
              <a:gd name="connsiteY3" fmla="*/ 7126 h 842326"/>
              <a:gd name="connsiteX4" fmla="*/ 738106 w 1199717"/>
              <a:gd name="connsiteY4" fmla="*/ 525526 h 842326"/>
              <a:gd name="connsiteX5" fmla="*/ 853306 w 1199717"/>
              <a:gd name="connsiteY5" fmla="*/ 647926 h 842326"/>
              <a:gd name="connsiteX6" fmla="*/ 1198906 w 1199717"/>
              <a:gd name="connsiteY6" fmla="*/ 647926 h 842326"/>
              <a:gd name="connsiteX7" fmla="*/ 1098106 w 1199717"/>
              <a:gd name="connsiteY7" fmla="*/ 827926 h 842326"/>
              <a:gd name="connsiteX0" fmla="*/ 75706 w 1199757"/>
              <a:gd name="connsiteY0" fmla="*/ 838619 h 838619"/>
              <a:gd name="connsiteX1" fmla="*/ 10906 w 1199757"/>
              <a:gd name="connsiteY1" fmla="*/ 428219 h 838619"/>
              <a:gd name="connsiteX2" fmla="*/ 284506 w 1199757"/>
              <a:gd name="connsiteY2" fmla="*/ 233819 h 838619"/>
              <a:gd name="connsiteX3" fmla="*/ 608506 w 1199757"/>
              <a:gd name="connsiteY3" fmla="*/ 3419 h 838619"/>
              <a:gd name="connsiteX4" fmla="*/ 651706 w 1199757"/>
              <a:gd name="connsiteY4" fmla="*/ 421019 h 838619"/>
              <a:gd name="connsiteX5" fmla="*/ 853306 w 1199757"/>
              <a:gd name="connsiteY5" fmla="*/ 644219 h 838619"/>
              <a:gd name="connsiteX6" fmla="*/ 1198906 w 1199757"/>
              <a:gd name="connsiteY6" fmla="*/ 644219 h 838619"/>
              <a:gd name="connsiteX7" fmla="*/ 1098106 w 1199757"/>
              <a:gd name="connsiteY7" fmla="*/ 824219 h 838619"/>
              <a:gd name="connsiteX0" fmla="*/ 75706 w 1199736"/>
              <a:gd name="connsiteY0" fmla="*/ 838619 h 838619"/>
              <a:gd name="connsiteX1" fmla="*/ 10906 w 1199736"/>
              <a:gd name="connsiteY1" fmla="*/ 428219 h 838619"/>
              <a:gd name="connsiteX2" fmla="*/ 284506 w 1199736"/>
              <a:gd name="connsiteY2" fmla="*/ 233819 h 838619"/>
              <a:gd name="connsiteX3" fmla="*/ 608506 w 1199736"/>
              <a:gd name="connsiteY3" fmla="*/ 3419 h 838619"/>
              <a:gd name="connsiteX4" fmla="*/ 651706 w 1199736"/>
              <a:gd name="connsiteY4" fmla="*/ 421019 h 838619"/>
              <a:gd name="connsiteX5" fmla="*/ 846106 w 1199736"/>
              <a:gd name="connsiteY5" fmla="*/ 586619 h 838619"/>
              <a:gd name="connsiteX6" fmla="*/ 1198906 w 1199736"/>
              <a:gd name="connsiteY6" fmla="*/ 644219 h 838619"/>
              <a:gd name="connsiteX7" fmla="*/ 1098106 w 1199736"/>
              <a:gd name="connsiteY7" fmla="*/ 824219 h 83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9736" h="838619">
                <a:moveTo>
                  <a:pt x="75706" y="838619"/>
                </a:moveTo>
                <a:cubicBezTo>
                  <a:pt x="31906" y="756419"/>
                  <a:pt x="-23894" y="529019"/>
                  <a:pt x="10906" y="428219"/>
                </a:cubicBezTo>
                <a:cubicBezTo>
                  <a:pt x="45706" y="327419"/>
                  <a:pt x="184906" y="304619"/>
                  <a:pt x="284506" y="233819"/>
                </a:cubicBezTo>
                <a:cubicBezTo>
                  <a:pt x="384106" y="163019"/>
                  <a:pt x="547306" y="-27781"/>
                  <a:pt x="608506" y="3419"/>
                </a:cubicBezTo>
                <a:cubicBezTo>
                  <a:pt x="669706" y="34619"/>
                  <a:pt x="612106" y="323819"/>
                  <a:pt x="651706" y="421019"/>
                </a:cubicBezTo>
                <a:cubicBezTo>
                  <a:pt x="691306" y="518219"/>
                  <a:pt x="754906" y="549419"/>
                  <a:pt x="846106" y="586619"/>
                </a:cubicBezTo>
                <a:cubicBezTo>
                  <a:pt x="937306" y="623819"/>
                  <a:pt x="1216906" y="592619"/>
                  <a:pt x="1198906" y="644219"/>
                </a:cubicBezTo>
                <a:cubicBezTo>
                  <a:pt x="1180906" y="695819"/>
                  <a:pt x="1122106" y="817019"/>
                  <a:pt x="1098106" y="824219"/>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Arc 62">
            <a:extLst>
              <a:ext uri="{FF2B5EF4-FFF2-40B4-BE49-F238E27FC236}">
                <a16:creationId xmlns:a16="http://schemas.microsoft.com/office/drawing/2014/main" id="{B0345907-849E-AAEF-7D74-ABFF8F6CDA83}"/>
              </a:ext>
            </a:extLst>
          </p:cNvPr>
          <p:cNvSpPr>
            <a:spLocks noChangeAspect="1"/>
          </p:cNvSpPr>
          <p:nvPr/>
        </p:nvSpPr>
        <p:spPr>
          <a:xfrm rot="17245832">
            <a:off x="2256699" y="2559906"/>
            <a:ext cx="873049" cy="964395"/>
          </a:xfrm>
          <a:prstGeom prst="arc">
            <a:avLst>
              <a:gd name="adj1" fmla="val 14597037"/>
              <a:gd name="adj2" fmla="val 17223862"/>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64" name="Straight Connector 63">
            <a:extLst>
              <a:ext uri="{FF2B5EF4-FFF2-40B4-BE49-F238E27FC236}">
                <a16:creationId xmlns:a16="http://schemas.microsoft.com/office/drawing/2014/main" id="{5A581B4A-72BD-33C2-3EAD-5EB7AF46064F}"/>
              </a:ext>
            </a:extLst>
          </p:cNvPr>
          <p:cNvCxnSpPr>
            <a:cxnSpLocks/>
          </p:cNvCxnSpPr>
          <p:nvPr/>
        </p:nvCxnSpPr>
        <p:spPr>
          <a:xfrm flipH="1">
            <a:off x="2210347" y="3125516"/>
            <a:ext cx="751764" cy="0"/>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D48FD0F6-694E-6547-3092-68F57D589D57}"/>
              </a:ext>
            </a:extLst>
          </p:cNvPr>
          <p:cNvSpPr txBox="1"/>
          <p:nvPr/>
        </p:nvSpPr>
        <p:spPr>
          <a:xfrm>
            <a:off x="996621" y="4525708"/>
            <a:ext cx="3627280" cy="584775"/>
          </a:xfrm>
          <a:prstGeom prst="rect">
            <a:avLst/>
          </a:prstGeom>
          <a:noFill/>
        </p:spPr>
        <p:txBody>
          <a:bodyPr wrap="square" rtlCol="0">
            <a:spAutoFit/>
          </a:bodyPr>
          <a:lstStyle/>
          <a:p>
            <a:pPr algn="ctr"/>
            <a:r>
              <a:rPr lang="en-US" sz="3200" dirty="0">
                <a:solidFill>
                  <a:schemeClr val="accent6"/>
                </a:solidFill>
                <a:latin typeface="Roboto" panose="02000000000000000000" pitchFamily="2" charset="0"/>
                <a:ea typeface="Roboto" panose="02000000000000000000" pitchFamily="2" charset="0"/>
                <a:cs typeface="Futura Medium" panose="020B0602020204020303" pitchFamily="34" charset="-79"/>
              </a:rPr>
              <a:t>Single</a:t>
            </a:r>
            <a:r>
              <a:rPr lang="en-US" sz="3200" dirty="0">
                <a:solidFill>
                  <a:srgbClr val="C00000"/>
                </a:solidFill>
                <a:latin typeface="Roboto" panose="02000000000000000000" pitchFamily="2" charset="0"/>
                <a:ea typeface="Roboto" panose="02000000000000000000" pitchFamily="2" charset="0"/>
                <a:cs typeface="Futura Medium" panose="020B0602020204020303" pitchFamily="34" charset="-79"/>
              </a:rPr>
              <a:t> </a:t>
            </a:r>
            <a:r>
              <a:rPr lang="en-US" sz="32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antenna</a:t>
            </a:r>
          </a:p>
        </p:txBody>
      </p:sp>
      <p:pic>
        <p:nvPicPr>
          <p:cNvPr id="2" name="Picture 2" descr="University of Maryland Primary logo">
            <a:extLst>
              <a:ext uri="{FF2B5EF4-FFF2-40B4-BE49-F238E27FC236}">
                <a16:creationId xmlns:a16="http://schemas.microsoft.com/office/drawing/2014/main" id="{97FCF917-75F2-A268-354E-55DE5D5D3A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CoSMoS">
            <a:extLst>
              <a:ext uri="{FF2B5EF4-FFF2-40B4-BE49-F238E27FC236}">
                <a16:creationId xmlns:a16="http://schemas.microsoft.com/office/drawing/2014/main" id="{F542B86E-12E8-9D5F-7AB9-A2A5F54BDB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E8CC294-8EA2-ADF9-115F-3B963F4D76CE}"/>
              </a:ext>
            </a:extLst>
          </p:cNvPr>
          <p:cNvSpPr txBox="1"/>
          <p:nvPr/>
        </p:nvSpPr>
        <p:spPr>
          <a:xfrm>
            <a:off x="1871552" y="2687505"/>
            <a:ext cx="385042" cy="461665"/>
          </a:xfrm>
          <a:prstGeom prst="rect">
            <a:avLst/>
          </a:prstGeom>
          <a:noFill/>
        </p:spPr>
        <p:txBody>
          <a:bodyPr wrap="none" rtlCol="0">
            <a:spAutoFit/>
          </a:bodyPr>
          <a:lstStyle/>
          <a:p>
            <a:pPr algn="ctr"/>
            <a:r>
              <a:rPr lang="en-US" sz="2400" i="1" dirty="0"/>
              <a:t>ɸ</a:t>
            </a:r>
          </a:p>
        </p:txBody>
      </p:sp>
      <p:sp>
        <p:nvSpPr>
          <p:cNvPr id="8" name="TextBox 7">
            <a:extLst>
              <a:ext uri="{FF2B5EF4-FFF2-40B4-BE49-F238E27FC236}">
                <a16:creationId xmlns:a16="http://schemas.microsoft.com/office/drawing/2014/main" id="{9651EC7A-2C3D-5053-6615-A94972DCB849}"/>
              </a:ext>
            </a:extLst>
          </p:cNvPr>
          <p:cNvSpPr txBox="1"/>
          <p:nvPr/>
        </p:nvSpPr>
        <p:spPr>
          <a:xfrm>
            <a:off x="4746816" y="4722673"/>
            <a:ext cx="4164112" cy="830997"/>
          </a:xfrm>
          <a:prstGeom prst="rect">
            <a:avLst/>
          </a:prstGeom>
          <a:noFill/>
        </p:spPr>
        <p:txBody>
          <a:bodyPr wrap="square" rtlCol="0">
            <a:spAutoFit/>
          </a:bodyPr>
          <a:lstStyle/>
          <a:p>
            <a:pPr algn="ctr"/>
            <a:r>
              <a:rPr lang="en-US" sz="2400" dirty="0">
                <a:solidFill>
                  <a:srgbClr val="C00000"/>
                </a:solidFill>
                <a:latin typeface="Roboto" panose="02000000000000000000" pitchFamily="2" charset="0"/>
                <a:ea typeface="Roboto" panose="02000000000000000000" pitchFamily="2" charset="0"/>
                <a:cs typeface="Futura Medium" panose="020B0602020204020303" pitchFamily="34" charset="-79"/>
              </a:rPr>
              <a:t>Power</a:t>
            </a:r>
            <a:r>
              <a:rPr lang="en-US" sz="24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 hungry ADC, oscillators, IQ-demodulation</a:t>
            </a:r>
          </a:p>
        </p:txBody>
      </p:sp>
      <p:sp>
        <p:nvSpPr>
          <p:cNvPr id="9" name="TextBox 8">
            <a:extLst>
              <a:ext uri="{FF2B5EF4-FFF2-40B4-BE49-F238E27FC236}">
                <a16:creationId xmlns:a16="http://schemas.microsoft.com/office/drawing/2014/main" id="{D152A435-92D6-DDD6-1447-053960567E6C}"/>
              </a:ext>
            </a:extLst>
          </p:cNvPr>
          <p:cNvSpPr txBox="1"/>
          <p:nvPr/>
        </p:nvSpPr>
        <p:spPr>
          <a:xfrm>
            <a:off x="9134660" y="4684264"/>
            <a:ext cx="2687720" cy="830997"/>
          </a:xfrm>
          <a:prstGeom prst="rect">
            <a:avLst/>
          </a:prstGeom>
          <a:noFill/>
        </p:spPr>
        <p:txBody>
          <a:bodyPr wrap="square" rtlCol="0">
            <a:spAutoFit/>
          </a:bodyPr>
          <a:lstStyle/>
          <a:p>
            <a:pPr algn="ctr"/>
            <a:r>
              <a:rPr lang="en-US" sz="24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Signal processing</a:t>
            </a:r>
          </a:p>
          <a:p>
            <a:pPr algn="ctr"/>
            <a:r>
              <a:rPr lang="en-US" sz="24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(FFT, Music)</a:t>
            </a:r>
          </a:p>
        </p:txBody>
      </p:sp>
      <p:sp>
        <p:nvSpPr>
          <p:cNvPr id="6" name="TextBox 5">
            <a:extLst>
              <a:ext uri="{FF2B5EF4-FFF2-40B4-BE49-F238E27FC236}">
                <a16:creationId xmlns:a16="http://schemas.microsoft.com/office/drawing/2014/main" id="{9EE27E83-F30D-5C00-2536-46857EF21F94}"/>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accent6"/>
                </a:solidFill>
                <a:latin typeface=""/>
                <a:cs typeface="Futura Medium" panose="020B0602020204020303" pitchFamily="34" charset="-79"/>
              </a:rPr>
              <a:t>Our approach: Sirius</a:t>
            </a:r>
          </a:p>
        </p:txBody>
      </p:sp>
    </p:spTree>
    <p:extLst>
      <p:ext uri="{BB962C8B-B14F-4D97-AF65-F5344CB8AC3E}">
        <p14:creationId xmlns:p14="http://schemas.microsoft.com/office/powerpoint/2010/main" val="19519729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10" descr="Processor Icon Vector Art, Icons, and Graphics for Free Download">
            <a:extLst>
              <a:ext uri="{FF2B5EF4-FFF2-40B4-BE49-F238E27FC236}">
                <a16:creationId xmlns:a16="http://schemas.microsoft.com/office/drawing/2014/main" id="{65CA4292-26E9-962B-F9B6-1D4AB9D00D96}"/>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27618" t="14607" r="26133" b="17658"/>
          <a:stretch/>
        </p:blipFill>
        <p:spPr bwMode="auto">
          <a:xfrm>
            <a:off x="9893933" y="2504308"/>
            <a:ext cx="1222785" cy="1192040"/>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Straight Arrow Connector 44">
            <a:extLst>
              <a:ext uri="{FF2B5EF4-FFF2-40B4-BE49-F238E27FC236}">
                <a16:creationId xmlns:a16="http://schemas.microsoft.com/office/drawing/2014/main" id="{50D2737C-6FDD-8D07-9837-81338E3A8F11}"/>
              </a:ext>
            </a:extLst>
          </p:cNvPr>
          <p:cNvCxnSpPr>
            <a:cxnSpLocks/>
          </p:cNvCxnSpPr>
          <p:nvPr/>
        </p:nvCxnSpPr>
        <p:spPr>
          <a:xfrm>
            <a:off x="4163879" y="3165421"/>
            <a:ext cx="693856" cy="0"/>
          </a:xfrm>
          <a:prstGeom prst="straightConnector1">
            <a:avLst/>
          </a:prstGeom>
          <a:ln w="28575">
            <a:solidFill>
              <a:schemeClr val="tx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B1195E7-381A-F896-A348-79A1EC1C9A1D}"/>
              </a:ext>
            </a:extLst>
          </p:cNvPr>
          <p:cNvCxnSpPr>
            <a:cxnSpLocks/>
          </p:cNvCxnSpPr>
          <p:nvPr/>
        </p:nvCxnSpPr>
        <p:spPr>
          <a:xfrm>
            <a:off x="8440804" y="3138291"/>
            <a:ext cx="693856" cy="0"/>
          </a:xfrm>
          <a:prstGeom prst="straightConnector1">
            <a:avLst/>
          </a:prstGeom>
          <a:ln w="28575">
            <a:solidFill>
              <a:schemeClr val="tx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4BECC9A5-020A-142E-791E-7702A2BE93E2}"/>
              </a:ext>
            </a:extLst>
          </p:cNvPr>
          <p:cNvSpPr txBox="1"/>
          <p:nvPr/>
        </p:nvSpPr>
        <p:spPr>
          <a:xfrm>
            <a:off x="996621" y="4525708"/>
            <a:ext cx="3627280" cy="584775"/>
          </a:xfrm>
          <a:prstGeom prst="rect">
            <a:avLst/>
          </a:prstGeom>
          <a:noFill/>
        </p:spPr>
        <p:txBody>
          <a:bodyPr wrap="square" rtlCol="0">
            <a:spAutoFit/>
          </a:bodyPr>
          <a:lstStyle/>
          <a:p>
            <a:pPr algn="ctr"/>
            <a:r>
              <a:rPr lang="en-US" sz="3200" dirty="0">
                <a:solidFill>
                  <a:schemeClr val="accent6"/>
                </a:solidFill>
                <a:latin typeface="Roboto" panose="02000000000000000000" pitchFamily="2" charset="0"/>
                <a:ea typeface="Roboto" panose="02000000000000000000" pitchFamily="2" charset="0"/>
                <a:cs typeface="Futura Medium" panose="020B0602020204020303" pitchFamily="34" charset="-79"/>
              </a:rPr>
              <a:t>Single</a:t>
            </a:r>
            <a:r>
              <a:rPr lang="en-US" sz="3200" dirty="0">
                <a:solidFill>
                  <a:srgbClr val="C00000"/>
                </a:solidFill>
                <a:latin typeface="Roboto" panose="02000000000000000000" pitchFamily="2" charset="0"/>
                <a:ea typeface="Roboto" panose="02000000000000000000" pitchFamily="2" charset="0"/>
                <a:cs typeface="Futura Medium" panose="020B0602020204020303" pitchFamily="34" charset="-79"/>
              </a:rPr>
              <a:t> </a:t>
            </a:r>
            <a:r>
              <a:rPr lang="en-US" sz="32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antenna</a:t>
            </a:r>
          </a:p>
        </p:txBody>
      </p:sp>
      <p:grpSp>
        <p:nvGrpSpPr>
          <p:cNvPr id="66" name="Group 65">
            <a:extLst>
              <a:ext uri="{FF2B5EF4-FFF2-40B4-BE49-F238E27FC236}">
                <a16:creationId xmlns:a16="http://schemas.microsoft.com/office/drawing/2014/main" id="{7E9B576F-2BEB-98FD-DC01-B0238C781C53}"/>
              </a:ext>
            </a:extLst>
          </p:cNvPr>
          <p:cNvGrpSpPr/>
          <p:nvPr/>
        </p:nvGrpSpPr>
        <p:grpSpPr>
          <a:xfrm>
            <a:off x="5537943" y="2969023"/>
            <a:ext cx="2660842" cy="1091892"/>
            <a:chOff x="5117809" y="2746600"/>
            <a:chExt cx="2660842" cy="1091892"/>
          </a:xfrm>
        </p:grpSpPr>
        <p:grpSp>
          <p:nvGrpSpPr>
            <p:cNvPr id="67" name="Group 66">
              <a:extLst>
                <a:ext uri="{FF2B5EF4-FFF2-40B4-BE49-F238E27FC236}">
                  <a16:creationId xmlns:a16="http://schemas.microsoft.com/office/drawing/2014/main" id="{A632CC8E-E727-EA2A-450E-C54E126BD7C9}"/>
                </a:ext>
              </a:extLst>
            </p:cNvPr>
            <p:cNvGrpSpPr/>
            <p:nvPr/>
          </p:nvGrpSpPr>
          <p:grpSpPr>
            <a:xfrm>
              <a:off x="5117809" y="2761274"/>
              <a:ext cx="1957298" cy="1077218"/>
              <a:chOff x="5175744" y="3841491"/>
              <a:chExt cx="1837078" cy="782612"/>
            </a:xfrm>
          </p:grpSpPr>
          <p:grpSp>
            <p:nvGrpSpPr>
              <p:cNvPr id="70" name="Group 218">
                <a:extLst>
                  <a:ext uri="{FF2B5EF4-FFF2-40B4-BE49-F238E27FC236}">
                    <a16:creationId xmlns:a16="http://schemas.microsoft.com/office/drawing/2014/main" id="{C157AEDF-174A-E987-EE3E-A11A4745AF42}"/>
                  </a:ext>
                </a:extLst>
              </p:cNvPr>
              <p:cNvGrpSpPr>
                <a:grpSpLocks/>
              </p:cNvGrpSpPr>
              <p:nvPr/>
            </p:nvGrpSpPr>
            <p:grpSpPr bwMode="auto">
              <a:xfrm rot="5400000">
                <a:off x="6537317" y="3535442"/>
                <a:ext cx="112860" cy="838151"/>
                <a:chOff x="5280" y="1031"/>
                <a:chExt cx="96" cy="649"/>
              </a:xfrm>
            </p:grpSpPr>
            <p:sp>
              <p:nvSpPr>
                <p:cNvPr id="105" name="Line 106">
                  <a:extLst>
                    <a:ext uri="{FF2B5EF4-FFF2-40B4-BE49-F238E27FC236}">
                      <a16:creationId xmlns:a16="http://schemas.microsoft.com/office/drawing/2014/main" id="{A83063BC-6E28-67B4-6AA8-084DFCB0C72A}"/>
                    </a:ext>
                  </a:extLst>
                </p:cNvPr>
                <p:cNvSpPr>
                  <a:spLocks noChangeAspect="1" noChangeShapeType="1"/>
                </p:cNvSpPr>
                <p:nvPr/>
              </p:nvSpPr>
              <p:spPr bwMode="auto">
                <a:xfrm>
                  <a:off x="5328" y="1031"/>
                  <a:ext cx="0" cy="361"/>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06" name="Line 107">
                  <a:extLst>
                    <a:ext uri="{FF2B5EF4-FFF2-40B4-BE49-F238E27FC236}">
                      <a16:creationId xmlns:a16="http://schemas.microsoft.com/office/drawing/2014/main" id="{A5A676A8-1421-D97D-FDF6-C101F8CAD8EB}"/>
                    </a:ext>
                  </a:extLst>
                </p:cNvPr>
                <p:cNvSpPr>
                  <a:spLocks noChangeAspect="1" noChangeShapeType="1"/>
                </p:cNvSpPr>
                <p:nvPr/>
              </p:nvSpPr>
              <p:spPr bwMode="auto">
                <a:xfrm>
                  <a:off x="5280" y="1392"/>
                  <a:ext cx="96"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07" name="Freeform 106">
                  <a:extLst>
                    <a:ext uri="{FF2B5EF4-FFF2-40B4-BE49-F238E27FC236}">
                      <a16:creationId xmlns:a16="http://schemas.microsoft.com/office/drawing/2014/main" id="{AB198F8D-B4FD-F61C-A760-11B3F2298622}"/>
                    </a:ext>
                  </a:extLst>
                </p:cNvPr>
                <p:cNvSpPr>
                  <a:spLocks noChangeAspect="1"/>
                </p:cNvSpPr>
                <p:nvPr/>
              </p:nvSpPr>
              <p:spPr bwMode="auto">
                <a:xfrm>
                  <a:off x="5280" y="1392"/>
                  <a:ext cx="96" cy="96"/>
                </a:xfrm>
                <a:custGeom>
                  <a:avLst/>
                  <a:gdLst>
                    <a:gd name="T0" fmla="*/ 16 w 288"/>
                    <a:gd name="T1" fmla="*/ 0 h 240"/>
                    <a:gd name="T2" fmla="*/ 0 w 288"/>
                    <a:gd name="T3" fmla="*/ 38 h 240"/>
                    <a:gd name="T4" fmla="*/ 32 w 288"/>
                    <a:gd name="T5" fmla="*/ 38 h 240"/>
                    <a:gd name="T6" fmla="*/ 16 w 288"/>
                    <a:gd name="T7" fmla="*/ 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144" y="0"/>
                      </a:moveTo>
                      <a:lnTo>
                        <a:pt x="0" y="240"/>
                      </a:lnTo>
                      <a:lnTo>
                        <a:pt x="288" y="240"/>
                      </a:lnTo>
                      <a:lnTo>
                        <a:pt x="144" y="0"/>
                      </a:lnTo>
                      <a:close/>
                    </a:path>
                  </a:pathLst>
                </a:custGeom>
                <a:solidFill>
                  <a:schemeClr val="tx1">
                    <a:lumMod val="75000"/>
                    <a:lumOff val="25000"/>
                  </a:schemeClr>
                </a:solidFill>
                <a:ln w="25400" cmpd="sng">
                  <a:solidFill>
                    <a:schemeClr val="tx1">
                      <a:lumMod val="75000"/>
                      <a:lumOff val="25000"/>
                    </a:schemeClr>
                  </a:solidFill>
                  <a:round/>
                  <a:headEnd/>
                  <a:tailEnd/>
                </a:ln>
              </p:spPr>
              <p:txBody>
                <a:bodyPr/>
                <a:lstStyle/>
                <a:p>
                  <a:endParaRPr lang="en-US" sz="800"/>
                </a:p>
              </p:txBody>
            </p:sp>
            <p:sp>
              <p:nvSpPr>
                <p:cNvPr id="108" name="Line 109">
                  <a:extLst>
                    <a:ext uri="{FF2B5EF4-FFF2-40B4-BE49-F238E27FC236}">
                      <a16:creationId xmlns:a16="http://schemas.microsoft.com/office/drawing/2014/main" id="{0BFD00F9-EDF0-8815-1295-E17463D1241A}"/>
                    </a:ext>
                  </a:extLst>
                </p:cNvPr>
                <p:cNvSpPr>
                  <a:spLocks noChangeAspect="1" noChangeShapeType="1"/>
                </p:cNvSpPr>
                <p:nvPr/>
              </p:nvSpPr>
              <p:spPr bwMode="auto">
                <a:xfrm>
                  <a:off x="5328" y="1488"/>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71" name="Group 218">
                <a:extLst>
                  <a:ext uri="{FF2B5EF4-FFF2-40B4-BE49-F238E27FC236}">
                    <a16:creationId xmlns:a16="http://schemas.microsoft.com/office/drawing/2014/main" id="{D929A1E1-6C68-A4A3-479D-61B2F07DC7D5}"/>
                  </a:ext>
                </a:extLst>
              </p:cNvPr>
              <p:cNvGrpSpPr>
                <a:grpSpLocks/>
              </p:cNvGrpSpPr>
              <p:nvPr/>
            </p:nvGrpSpPr>
            <p:grpSpPr bwMode="auto">
              <a:xfrm rot="10800000">
                <a:off x="6732574" y="3954517"/>
                <a:ext cx="123978" cy="564289"/>
                <a:chOff x="5280" y="1200"/>
                <a:chExt cx="96" cy="480"/>
              </a:xfrm>
            </p:grpSpPr>
            <p:sp>
              <p:nvSpPr>
                <p:cNvPr id="101" name="Line 106">
                  <a:extLst>
                    <a:ext uri="{FF2B5EF4-FFF2-40B4-BE49-F238E27FC236}">
                      <a16:creationId xmlns:a16="http://schemas.microsoft.com/office/drawing/2014/main" id="{383E905C-DB43-C8F0-5A74-814C53A4D4F1}"/>
                    </a:ext>
                  </a:extLst>
                </p:cNvPr>
                <p:cNvSpPr>
                  <a:spLocks noChangeAspect="1" noChangeShapeType="1"/>
                </p:cNvSpPr>
                <p:nvPr/>
              </p:nvSpPr>
              <p:spPr bwMode="auto">
                <a:xfrm>
                  <a:off x="5328" y="1200"/>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02" name="Line 107">
                  <a:extLst>
                    <a:ext uri="{FF2B5EF4-FFF2-40B4-BE49-F238E27FC236}">
                      <a16:creationId xmlns:a16="http://schemas.microsoft.com/office/drawing/2014/main" id="{B2DBC714-17DD-1F59-1537-23101416652E}"/>
                    </a:ext>
                  </a:extLst>
                </p:cNvPr>
                <p:cNvSpPr>
                  <a:spLocks noChangeAspect="1" noChangeShapeType="1"/>
                </p:cNvSpPr>
                <p:nvPr/>
              </p:nvSpPr>
              <p:spPr bwMode="auto">
                <a:xfrm>
                  <a:off x="5280" y="1392"/>
                  <a:ext cx="96"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03" name="Freeform 102">
                  <a:extLst>
                    <a:ext uri="{FF2B5EF4-FFF2-40B4-BE49-F238E27FC236}">
                      <a16:creationId xmlns:a16="http://schemas.microsoft.com/office/drawing/2014/main" id="{BA50D3E6-9557-64A7-D0A3-45279FE709AE}"/>
                    </a:ext>
                  </a:extLst>
                </p:cNvPr>
                <p:cNvSpPr>
                  <a:spLocks noChangeAspect="1"/>
                </p:cNvSpPr>
                <p:nvPr/>
              </p:nvSpPr>
              <p:spPr bwMode="auto">
                <a:xfrm>
                  <a:off x="5280" y="1392"/>
                  <a:ext cx="96" cy="96"/>
                </a:xfrm>
                <a:custGeom>
                  <a:avLst/>
                  <a:gdLst>
                    <a:gd name="T0" fmla="*/ 16 w 288"/>
                    <a:gd name="T1" fmla="*/ 0 h 240"/>
                    <a:gd name="T2" fmla="*/ 0 w 288"/>
                    <a:gd name="T3" fmla="*/ 38 h 240"/>
                    <a:gd name="T4" fmla="*/ 32 w 288"/>
                    <a:gd name="T5" fmla="*/ 38 h 240"/>
                    <a:gd name="T6" fmla="*/ 16 w 288"/>
                    <a:gd name="T7" fmla="*/ 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144" y="0"/>
                      </a:moveTo>
                      <a:lnTo>
                        <a:pt x="0" y="240"/>
                      </a:lnTo>
                      <a:lnTo>
                        <a:pt x="288" y="240"/>
                      </a:lnTo>
                      <a:lnTo>
                        <a:pt x="144" y="0"/>
                      </a:lnTo>
                      <a:close/>
                    </a:path>
                  </a:pathLst>
                </a:custGeom>
                <a:solidFill>
                  <a:schemeClr val="tx1">
                    <a:lumMod val="75000"/>
                    <a:lumOff val="25000"/>
                  </a:schemeClr>
                </a:solidFill>
                <a:ln w="25400" cmpd="sng">
                  <a:solidFill>
                    <a:schemeClr val="tx1">
                      <a:lumMod val="75000"/>
                      <a:lumOff val="25000"/>
                    </a:schemeClr>
                  </a:solidFill>
                  <a:round/>
                  <a:headEnd/>
                  <a:tailEnd/>
                </a:ln>
              </p:spPr>
              <p:txBody>
                <a:bodyPr/>
                <a:lstStyle/>
                <a:p>
                  <a:endParaRPr lang="en-US" sz="800"/>
                </a:p>
              </p:txBody>
            </p:sp>
            <p:sp>
              <p:nvSpPr>
                <p:cNvPr id="104" name="Line 109">
                  <a:extLst>
                    <a:ext uri="{FF2B5EF4-FFF2-40B4-BE49-F238E27FC236}">
                      <a16:creationId xmlns:a16="http://schemas.microsoft.com/office/drawing/2014/main" id="{9E633577-3035-D4C1-B7EB-0257FAFFE1C5}"/>
                    </a:ext>
                  </a:extLst>
                </p:cNvPr>
                <p:cNvSpPr>
                  <a:spLocks noChangeAspect="1" noChangeShapeType="1"/>
                </p:cNvSpPr>
                <p:nvPr/>
              </p:nvSpPr>
              <p:spPr bwMode="auto">
                <a:xfrm>
                  <a:off x="5328" y="1488"/>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72" name="Group 210">
                <a:extLst>
                  <a:ext uri="{FF2B5EF4-FFF2-40B4-BE49-F238E27FC236}">
                    <a16:creationId xmlns:a16="http://schemas.microsoft.com/office/drawing/2014/main" id="{B97B4DC0-7981-D7FF-FF29-11E3CAAD32AE}"/>
                  </a:ext>
                </a:extLst>
              </p:cNvPr>
              <p:cNvGrpSpPr>
                <a:grpSpLocks/>
              </p:cNvGrpSpPr>
              <p:nvPr/>
            </p:nvGrpSpPr>
            <p:grpSpPr bwMode="auto">
              <a:xfrm rot="5400000">
                <a:off x="5912647" y="3623092"/>
                <a:ext cx="225715" cy="662514"/>
                <a:chOff x="3216" y="1728"/>
                <a:chExt cx="192" cy="513"/>
              </a:xfrm>
            </p:grpSpPr>
            <p:sp>
              <p:nvSpPr>
                <p:cNvPr id="97" name="Line 8">
                  <a:extLst>
                    <a:ext uri="{FF2B5EF4-FFF2-40B4-BE49-F238E27FC236}">
                      <a16:creationId xmlns:a16="http://schemas.microsoft.com/office/drawing/2014/main" id="{90E41DB6-B721-304C-7FC5-4A822A47B95D}"/>
                    </a:ext>
                  </a:extLst>
                </p:cNvPr>
                <p:cNvSpPr>
                  <a:spLocks noChangeAspect="1" noChangeShapeType="1"/>
                </p:cNvSpPr>
                <p:nvPr/>
              </p:nvSpPr>
              <p:spPr bwMode="auto">
                <a:xfrm>
                  <a:off x="3312" y="1728"/>
                  <a:ext cx="0" cy="216"/>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98" name="Line 9">
                  <a:extLst>
                    <a:ext uri="{FF2B5EF4-FFF2-40B4-BE49-F238E27FC236}">
                      <a16:creationId xmlns:a16="http://schemas.microsoft.com/office/drawing/2014/main" id="{D4E7D1B2-36C8-61C2-F45B-419B7F93B6B2}"/>
                    </a:ext>
                  </a:extLst>
                </p:cNvPr>
                <p:cNvSpPr>
                  <a:spLocks noChangeAspect="1" noChangeShapeType="1"/>
                </p:cNvSpPr>
                <p:nvPr/>
              </p:nvSpPr>
              <p:spPr bwMode="auto">
                <a:xfrm>
                  <a:off x="3312" y="1992"/>
                  <a:ext cx="0" cy="249"/>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99" name="Line 10">
                  <a:extLst>
                    <a:ext uri="{FF2B5EF4-FFF2-40B4-BE49-F238E27FC236}">
                      <a16:creationId xmlns:a16="http://schemas.microsoft.com/office/drawing/2014/main" id="{7BA0EDCB-80CE-321B-179E-CD823E06A74F}"/>
                    </a:ext>
                  </a:extLst>
                </p:cNvPr>
                <p:cNvSpPr>
                  <a:spLocks noChangeAspect="1" noChangeShapeType="1"/>
                </p:cNvSpPr>
                <p:nvPr/>
              </p:nvSpPr>
              <p:spPr bwMode="auto">
                <a:xfrm>
                  <a:off x="3216" y="1944"/>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00" name="Line 11">
                  <a:extLst>
                    <a:ext uri="{FF2B5EF4-FFF2-40B4-BE49-F238E27FC236}">
                      <a16:creationId xmlns:a16="http://schemas.microsoft.com/office/drawing/2014/main" id="{F117AE54-427A-56F2-9F0A-F330B9EFE731}"/>
                    </a:ext>
                  </a:extLst>
                </p:cNvPr>
                <p:cNvSpPr>
                  <a:spLocks noChangeAspect="1" noChangeShapeType="1"/>
                </p:cNvSpPr>
                <p:nvPr/>
              </p:nvSpPr>
              <p:spPr bwMode="auto">
                <a:xfrm>
                  <a:off x="3216" y="1992"/>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73" name="Group 210">
                <a:extLst>
                  <a:ext uri="{FF2B5EF4-FFF2-40B4-BE49-F238E27FC236}">
                    <a16:creationId xmlns:a16="http://schemas.microsoft.com/office/drawing/2014/main" id="{C3393504-1B33-DA33-F26E-21043365956E}"/>
                  </a:ext>
                </a:extLst>
              </p:cNvPr>
              <p:cNvGrpSpPr>
                <a:grpSpLocks/>
              </p:cNvGrpSpPr>
              <p:nvPr/>
            </p:nvGrpSpPr>
            <p:grpSpPr bwMode="auto">
              <a:xfrm rot="5400000">
                <a:off x="5372834" y="3644407"/>
                <a:ext cx="225715" cy="619896"/>
                <a:chOff x="3216" y="1728"/>
                <a:chExt cx="192" cy="480"/>
              </a:xfrm>
            </p:grpSpPr>
            <p:sp>
              <p:nvSpPr>
                <p:cNvPr id="89" name="Line 8">
                  <a:extLst>
                    <a:ext uri="{FF2B5EF4-FFF2-40B4-BE49-F238E27FC236}">
                      <a16:creationId xmlns:a16="http://schemas.microsoft.com/office/drawing/2014/main" id="{EF5495AE-05D4-609A-A5AB-794A7464293D}"/>
                    </a:ext>
                  </a:extLst>
                </p:cNvPr>
                <p:cNvSpPr>
                  <a:spLocks noChangeAspect="1" noChangeShapeType="1"/>
                </p:cNvSpPr>
                <p:nvPr/>
              </p:nvSpPr>
              <p:spPr bwMode="auto">
                <a:xfrm>
                  <a:off x="3312" y="1728"/>
                  <a:ext cx="0" cy="216"/>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94" name="Line 9">
                  <a:extLst>
                    <a:ext uri="{FF2B5EF4-FFF2-40B4-BE49-F238E27FC236}">
                      <a16:creationId xmlns:a16="http://schemas.microsoft.com/office/drawing/2014/main" id="{B021459E-4E17-917A-DA19-095729A269B5}"/>
                    </a:ext>
                  </a:extLst>
                </p:cNvPr>
                <p:cNvSpPr>
                  <a:spLocks noChangeAspect="1" noChangeShapeType="1"/>
                </p:cNvSpPr>
                <p:nvPr/>
              </p:nvSpPr>
              <p:spPr bwMode="auto">
                <a:xfrm>
                  <a:off x="3312" y="1992"/>
                  <a:ext cx="0" cy="216"/>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95" name="Line 10">
                  <a:extLst>
                    <a:ext uri="{FF2B5EF4-FFF2-40B4-BE49-F238E27FC236}">
                      <a16:creationId xmlns:a16="http://schemas.microsoft.com/office/drawing/2014/main" id="{4F5001C7-A0CE-6934-9256-153F63D85020}"/>
                    </a:ext>
                  </a:extLst>
                </p:cNvPr>
                <p:cNvSpPr>
                  <a:spLocks noChangeAspect="1" noChangeShapeType="1"/>
                </p:cNvSpPr>
                <p:nvPr/>
              </p:nvSpPr>
              <p:spPr bwMode="auto">
                <a:xfrm>
                  <a:off x="3216" y="1944"/>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96" name="Line 11">
                  <a:extLst>
                    <a:ext uri="{FF2B5EF4-FFF2-40B4-BE49-F238E27FC236}">
                      <a16:creationId xmlns:a16="http://schemas.microsoft.com/office/drawing/2014/main" id="{E733624A-A0FA-5346-E779-A8AC95429671}"/>
                    </a:ext>
                  </a:extLst>
                </p:cNvPr>
                <p:cNvSpPr>
                  <a:spLocks noChangeAspect="1" noChangeShapeType="1"/>
                </p:cNvSpPr>
                <p:nvPr/>
              </p:nvSpPr>
              <p:spPr bwMode="auto">
                <a:xfrm>
                  <a:off x="3216" y="1992"/>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74" name="Group 73">
                <a:extLst>
                  <a:ext uri="{FF2B5EF4-FFF2-40B4-BE49-F238E27FC236}">
                    <a16:creationId xmlns:a16="http://schemas.microsoft.com/office/drawing/2014/main" id="{CAB254F6-57C8-A189-8B3A-9E4660C94A99}"/>
                  </a:ext>
                </a:extLst>
              </p:cNvPr>
              <p:cNvGrpSpPr/>
              <p:nvPr/>
            </p:nvGrpSpPr>
            <p:grpSpPr>
              <a:xfrm rot="5400000">
                <a:off x="5546067" y="4191778"/>
                <a:ext cx="555042" cy="64573"/>
                <a:chOff x="7014555" y="3097193"/>
                <a:chExt cx="749508" cy="79375"/>
              </a:xfrm>
            </p:grpSpPr>
            <p:sp>
              <p:nvSpPr>
                <p:cNvPr id="83" name="Line 63">
                  <a:extLst>
                    <a:ext uri="{FF2B5EF4-FFF2-40B4-BE49-F238E27FC236}">
                      <a16:creationId xmlns:a16="http://schemas.microsoft.com/office/drawing/2014/main" id="{2E2A43BC-F757-3945-435F-93BAB178C75C}"/>
                    </a:ext>
                  </a:extLst>
                </p:cNvPr>
                <p:cNvSpPr>
                  <a:spLocks noChangeAspect="1" noChangeShapeType="1"/>
                </p:cNvSpPr>
                <p:nvPr/>
              </p:nvSpPr>
              <p:spPr bwMode="auto">
                <a:xfrm flipH="1">
                  <a:off x="7014555" y="3167193"/>
                  <a:ext cx="168217" cy="0"/>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84" name="Line 64">
                  <a:extLst>
                    <a:ext uri="{FF2B5EF4-FFF2-40B4-BE49-F238E27FC236}">
                      <a16:creationId xmlns:a16="http://schemas.microsoft.com/office/drawing/2014/main" id="{F7201A42-8E50-5E90-497F-11DAFBCD6502}"/>
                    </a:ext>
                  </a:extLst>
                </p:cNvPr>
                <p:cNvSpPr>
                  <a:spLocks noChangeAspect="1" noChangeShapeType="1"/>
                </p:cNvSpPr>
                <p:nvPr/>
              </p:nvSpPr>
              <p:spPr bwMode="auto">
                <a:xfrm flipH="1">
                  <a:off x="7598375" y="3163868"/>
                  <a:ext cx="165688" cy="0"/>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85" name="Arc 65">
                  <a:extLst>
                    <a:ext uri="{FF2B5EF4-FFF2-40B4-BE49-F238E27FC236}">
                      <a16:creationId xmlns:a16="http://schemas.microsoft.com/office/drawing/2014/main" id="{B2110D61-AE18-65EC-322A-93FFBBBD747D}"/>
                    </a:ext>
                  </a:extLst>
                </p:cNvPr>
                <p:cNvSpPr>
                  <a:spLocks noChangeAspect="1"/>
                </p:cNvSpPr>
                <p:nvPr/>
              </p:nvSpPr>
              <p:spPr bwMode="auto">
                <a:xfrm>
                  <a:off x="7280187"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86" name="Arc 66">
                  <a:extLst>
                    <a:ext uri="{FF2B5EF4-FFF2-40B4-BE49-F238E27FC236}">
                      <a16:creationId xmlns:a16="http://schemas.microsoft.com/office/drawing/2014/main" id="{25DE8494-6F33-01DB-9296-14559B4FDC21}"/>
                    </a:ext>
                  </a:extLst>
                </p:cNvPr>
                <p:cNvSpPr>
                  <a:spLocks noChangeAspect="1"/>
                </p:cNvSpPr>
                <p:nvPr/>
              </p:nvSpPr>
              <p:spPr bwMode="auto">
                <a:xfrm>
                  <a:off x="7387906"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87" name="Arc 68">
                  <a:extLst>
                    <a:ext uri="{FF2B5EF4-FFF2-40B4-BE49-F238E27FC236}">
                      <a16:creationId xmlns:a16="http://schemas.microsoft.com/office/drawing/2014/main" id="{B3EC1014-137C-DE95-8409-FB4318A0C583}"/>
                    </a:ext>
                  </a:extLst>
                </p:cNvPr>
                <p:cNvSpPr>
                  <a:spLocks noChangeAspect="1"/>
                </p:cNvSpPr>
                <p:nvPr/>
              </p:nvSpPr>
              <p:spPr bwMode="auto">
                <a:xfrm>
                  <a:off x="7494857"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88" name="Arc 70">
                  <a:extLst>
                    <a:ext uri="{FF2B5EF4-FFF2-40B4-BE49-F238E27FC236}">
                      <a16:creationId xmlns:a16="http://schemas.microsoft.com/office/drawing/2014/main" id="{AF7DCD1B-C6B8-D2C7-7A35-1D3B6C84FB69}"/>
                    </a:ext>
                  </a:extLst>
                </p:cNvPr>
                <p:cNvSpPr>
                  <a:spLocks noChangeAspect="1"/>
                </p:cNvSpPr>
                <p:nvPr/>
              </p:nvSpPr>
              <p:spPr bwMode="auto">
                <a:xfrm>
                  <a:off x="7170933" y="3097193"/>
                  <a:ext cx="110683"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grpSp>
          <p:grpSp>
            <p:nvGrpSpPr>
              <p:cNvPr id="75" name="Group 74">
                <a:extLst>
                  <a:ext uri="{FF2B5EF4-FFF2-40B4-BE49-F238E27FC236}">
                    <a16:creationId xmlns:a16="http://schemas.microsoft.com/office/drawing/2014/main" id="{D470E32F-D276-F72C-1763-0CACEDC4F456}"/>
                  </a:ext>
                </a:extLst>
              </p:cNvPr>
              <p:cNvGrpSpPr/>
              <p:nvPr/>
            </p:nvGrpSpPr>
            <p:grpSpPr>
              <a:xfrm>
                <a:off x="6655456" y="4509869"/>
                <a:ext cx="278956" cy="114234"/>
                <a:chOff x="8244289" y="2225749"/>
                <a:chExt cx="304800" cy="76931"/>
              </a:xfrm>
            </p:grpSpPr>
            <p:sp>
              <p:nvSpPr>
                <p:cNvPr id="80" name="Line 99">
                  <a:extLst>
                    <a:ext uri="{FF2B5EF4-FFF2-40B4-BE49-F238E27FC236}">
                      <a16:creationId xmlns:a16="http://schemas.microsoft.com/office/drawing/2014/main" id="{9CB487C0-528E-8B02-E5C4-CA00FBE2E2EA}"/>
                    </a:ext>
                  </a:extLst>
                </p:cNvPr>
                <p:cNvSpPr>
                  <a:spLocks noChangeAspect="1" noChangeShapeType="1"/>
                </p:cNvSpPr>
                <p:nvPr/>
              </p:nvSpPr>
              <p:spPr bwMode="auto">
                <a:xfrm>
                  <a:off x="8244289" y="2225749"/>
                  <a:ext cx="3048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81" name="Line 101">
                  <a:extLst>
                    <a:ext uri="{FF2B5EF4-FFF2-40B4-BE49-F238E27FC236}">
                      <a16:creationId xmlns:a16="http://schemas.microsoft.com/office/drawing/2014/main" id="{6D2E5C0C-8819-52F3-FB3C-0968D3A21416}"/>
                    </a:ext>
                  </a:extLst>
                </p:cNvPr>
                <p:cNvSpPr>
                  <a:spLocks noChangeAspect="1" noChangeShapeType="1"/>
                </p:cNvSpPr>
                <p:nvPr/>
              </p:nvSpPr>
              <p:spPr bwMode="auto">
                <a:xfrm>
                  <a:off x="8305891" y="2263849"/>
                  <a:ext cx="169491"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82" name="Line 103">
                  <a:extLst>
                    <a:ext uri="{FF2B5EF4-FFF2-40B4-BE49-F238E27FC236}">
                      <a16:creationId xmlns:a16="http://schemas.microsoft.com/office/drawing/2014/main" id="{EC2A833F-CA06-7739-88B4-23AA90A2299D}"/>
                    </a:ext>
                  </a:extLst>
                </p:cNvPr>
                <p:cNvSpPr>
                  <a:spLocks noChangeAspect="1" noChangeShapeType="1"/>
                </p:cNvSpPr>
                <p:nvPr/>
              </p:nvSpPr>
              <p:spPr bwMode="auto">
                <a:xfrm>
                  <a:off x="8358589" y="2302680"/>
                  <a:ext cx="762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76" name="Group 75">
                <a:extLst>
                  <a:ext uri="{FF2B5EF4-FFF2-40B4-BE49-F238E27FC236}">
                    <a16:creationId xmlns:a16="http://schemas.microsoft.com/office/drawing/2014/main" id="{AB19E59E-B7D2-57B4-57A6-55505F95ECF6}"/>
                  </a:ext>
                </a:extLst>
              </p:cNvPr>
              <p:cNvGrpSpPr/>
              <p:nvPr/>
            </p:nvGrpSpPr>
            <p:grpSpPr>
              <a:xfrm>
                <a:off x="5656832" y="4493723"/>
                <a:ext cx="278956" cy="114234"/>
                <a:chOff x="8244289" y="2225749"/>
                <a:chExt cx="304800" cy="76931"/>
              </a:xfrm>
            </p:grpSpPr>
            <p:sp>
              <p:nvSpPr>
                <p:cNvPr id="77" name="Line 99">
                  <a:extLst>
                    <a:ext uri="{FF2B5EF4-FFF2-40B4-BE49-F238E27FC236}">
                      <a16:creationId xmlns:a16="http://schemas.microsoft.com/office/drawing/2014/main" id="{EC95312D-058A-DB4A-B214-32A0A7414297}"/>
                    </a:ext>
                  </a:extLst>
                </p:cNvPr>
                <p:cNvSpPr>
                  <a:spLocks noChangeAspect="1" noChangeShapeType="1"/>
                </p:cNvSpPr>
                <p:nvPr/>
              </p:nvSpPr>
              <p:spPr bwMode="auto">
                <a:xfrm>
                  <a:off x="8244289" y="2225749"/>
                  <a:ext cx="3048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78" name="Line 101">
                  <a:extLst>
                    <a:ext uri="{FF2B5EF4-FFF2-40B4-BE49-F238E27FC236}">
                      <a16:creationId xmlns:a16="http://schemas.microsoft.com/office/drawing/2014/main" id="{C913D0F8-9015-7C22-7260-6D6A6DDF3131}"/>
                    </a:ext>
                  </a:extLst>
                </p:cNvPr>
                <p:cNvSpPr>
                  <a:spLocks noChangeAspect="1" noChangeShapeType="1"/>
                </p:cNvSpPr>
                <p:nvPr/>
              </p:nvSpPr>
              <p:spPr bwMode="auto">
                <a:xfrm>
                  <a:off x="8305891" y="2263849"/>
                  <a:ext cx="169491"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79" name="Line 103">
                  <a:extLst>
                    <a:ext uri="{FF2B5EF4-FFF2-40B4-BE49-F238E27FC236}">
                      <a16:creationId xmlns:a16="http://schemas.microsoft.com/office/drawing/2014/main" id="{4A28778B-CC3D-5E8A-F740-672B4C1CB09E}"/>
                    </a:ext>
                  </a:extLst>
                </p:cNvPr>
                <p:cNvSpPr>
                  <a:spLocks noChangeAspect="1" noChangeShapeType="1"/>
                </p:cNvSpPr>
                <p:nvPr/>
              </p:nvSpPr>
              <p:spPr bwMode="auto">
                <a:xfrm>
                  <a:off x="8358589" y="2302680"/>
                  <a:ext cx="762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sp>
          <p:nvSpPr>
            <p:cNvPr id="68" name="Rounded Rectangle 67">
              <a:extLst>
                <a:ext uri="{FF2B5EF4-FFF2-40B4-BE49-F238E27FC236}">
                  <a16:creationId xmlns:a16="http://schemas.microsoft.com/office/drawing/2014/main" id="{4E5703A6-563C-C136-DD91-A935F8353134}"/>
                </a:ext>
              </a:extLst>
            </p:cNvPr>
            <p:cNvSpPr/>
            <p:nvPr/>
          </p:nvSpPr>
          <p:spPr>
            <a:xfrm>
              <a:off x="7068504" y="2746600"/>
              <a:ext cx="390391" cy="366097"/>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1DE50ADD-FD64-A5D1-4B5A-E9B14B28B279}"/>
                </a:ext>
              </a:extLst>
            </p:cNvPr>
            <p:cNvSpPr txBox="1"/>
            <p:nvPr/>
          </p:nvSpPr>
          <p:spPr>
            <a:xfrm>
              <a:off x="7436891" y="2766117"/>
              <a:ext cx="341760" cy="369332"/>
            </a:xfrm>
            <a:prstGeom prst="rect">
              <a:avLst/>
            </a:prstGeom>
            <a:noFill/>
          </p:spPr>
          <p:txBody>
            <a:bodyPr wrap="none" rtlCol="0">
              <a:spAutoFit/>
            </a:bodyPr>
            <a:lstStyle/>
            <a:p>
              <a:pPr algn="l"/>
              <a:r>
                <a:rPr lang="en-US" dirty="0">
                  <a:solidFill>
                    <a:schemeClr val="tx1">
                      <a:lumMod val="75000"/>
                      <a:lumOff val="25000"/>
                    </a:schemeClr>
                  </a:solidFill>
                  <a:latin typeface="Roboto" panose="02000000000000000000" pitchFamily="2" charset="0"/>
                  <a:ea typeface="Roboto" panose="02000000000000000000" pitchFamily="2" charset="0"/>
                </a:rPr>
                <a:t>G</a:t>
              </a:r>
            </a:p>
          </p:txBody>
        </p:sp>
      </p:grpSp>
      <p:sp>
        <p:nvSpPr>
          <p:cNvPr id="109" name="TextBox 108">
            <a:extLst>
              <a:ext uri="{FF2B5EF4-FFF2-40B4-BE49-F238E27FC236}">
                <a16:creationId xmlns:a16="http://schemas.microsoft.com/office/drawing/2014/main" id="{4980200B-E871-6416-99A3-DB5EC1B3B197}"/>
              </a:ext>
            </a:extLst>
          </p:cNvPr>
          <p:cNvSpPr txBox="1"/>
          <p:nvPr/>
        </p:nvSpPr>
        <p:spPr>
          <a:xfrm>
            <a:off x="4970548" y="4355196"/>
            <a:ext cx="3627280" cy="1077218"/>
          </a:xfrm>
          <a:prstGeom prst="rect">
            <a:avLst/>
          </a:prstGeom>
          <a:noFill/>
        </p:spPr>
        <p:txBody>
          <a:bodyPr wrap="square" rtlCol="0">
            <a:spAutoFit/>
          </a:bodyPr>
          <a:lstStyle/>
          <a:p>
            <a:pPr algn="ctr"/>
            <a:r>
              <a:rPr lang="en-US" sz="3200" dirty="0">
                <a:solidFill>
                  <a:schemeClr val="accent6"/>
                </a:solidFill>
                <a:latin typeface="Roboto" panose="02000000000000000000" pitchFamily="2" charset="0"/>
                <a:ea typeface="Roboto" panose="02000000000000000000" pitchFamily="2" charset="0"/>
                <a:cs typeface="Futura Medium" panose="020B0602020204020303" pitchFamily="34" charset="-79"/>
              </a:rPr>
              <a:t>Passive</a:t>
            </a:r>
            <a:r>
              <a:rPr lang="en-US" sz="3200" dirty="0">
                <a:solidFill>
                  <a:srgbClr val="C00000"/>
                </a:solidFill>
                <a:latin typeface="Roboto" panose="02000000000000000000" pitchFamily="2" charset="0"/>
                <a:ea typeface="Roboto" panose="02000000000000000000" pitchFamily="2" charset="0"/>
                <a:cs typeface="Futura Medium" panose="020B0602020204020303" pitchFamily="34" charset="-79"/>
              </a:rPr>
              <a:t> </a:t>
            </a:r>
            <a:r>
              <a:rPr lang="en-US" sz="32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envelope</a:t>
            </a:r>
          </a:p>
          <a:p>
            <a:pPr algn="ctr"/>
            <a:r>
              <a:rPr lang="en-US" sz="32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detector</a:t>
            </a:r>
          </a:p>
        </p:txBody>
      </p:sp>
      <p:sp>
        <p:nvSpPr>
          <p:cNvPr id="112" name="Triangle 111">
            <a:extLst>
              <a:ext uri="{FF2B5EF4-FFF2-40B4-BE49-F238E27FC236}">
                <a16:creationId xmlns:a16="http://schemas.microsoft.com/office/drawing/2014/main" id="{58D34C58-4FDB-E840-8408-B37CEC171018}"/>
              </a:ext>
            </a:extLst>
          </p:cNvPr>
          <p:cNvSpPr/>
          <p:nvPr/>
        </p:nvSpPr>
        <p:spPr>
          <a:xfrm rot="5400000">
            <a:off x="2909876" y="3012517"/>
            <a:ext cx="368420" cy="263947"/>
          </a:xfrm>
          <a:prstGeom prst="triangl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13" name="Straight Connector 112">
            <a:extLst>
              <a:ext uri="{FF2B5EF4-FFF2-40B4-BE49-F238E27FC236}">
                <a16:creationId xmlns:a16="http://schemas.microsoft.com/office/drawing/2014/main" id="{4B97F9DF-6FE0-988A-AD41-623153CDD7D2}"/>
              </a:ext>
            </a:extLst>
          </p:cNvPr>
          <p:cNvCxnSpPr>
            <a:cxnSpLocks/>
            <a:stCxn id="112" idx="0"/>
          </p:cNvCxnSpPr>
          <p:nvPr/>
        </p:nvCxnSpPr>
        <p:spPr>
          <a:xfrm rot="16200000">
            <a:off x="3372030" y="2998521"/>
            <a:ext cx="0" cy="29194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A2E1D272-EF20-B2D6-6204-A7EC0DD385AF}"/>
              </a:ext>
            </a:extLst>
          </p:cNvPr>
          <p:cNvCxnSpPr>
            <a:cxnSpLocks/>
          </p:cNvCxnSpPr>
          <p:nvPr/>
        </p:nvCxnSpPr>
        <p:spPr>
          <a:xfrm rot="16200000" flipV="1">
            <a:off x="2016326" y="2183558"/>
            <a:ext cx="683094" cy="1208464"/>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15" name="Freeform 114">
            <a:extLst>
              <a:ext uri="{FF2B5EF4-FFF2-40B4-BE49-F238E27FC236}">
                <a16:creationId xmlns:a16="http://schemas.microsoft.com/office/drawing/2014/main" id="{71FF381A-D9E7-9CFD-B6BF-CA1898881B45}"/>
              </a:ext>
            </a:extLst>
          </p:cNvPr>
          <p:cNvSpPr/>
          <p:nvPr/>
        </p:nvSpPr>
        <p:spPr>
          <a:xfrm rot="16200000">
            <a:off x="2264315" y="2854069"/>
            <a:ext cx="881291" cy="568444"/>
          </a:xfrm>
          <a:custGeom>
            <a:avLst/>
            <a:gdLst>
              <a:gd name="connsiteX0" fmla="*/ 67485 w 836161"/>
              <a:gd name="connsiteY0" fmla="*/ 749774 h 749774"/>
              <a:gd name="connsiteX1" fmla="*/ 9885 w 836161"/>
              <a:gd name="connsiteY1" fmla="*/ 526574 h 749774"/>
              <a:gd name="connsiteX2" fmla="*/ 247485 w 836161"/>
              <a:gd name="connsiteY2" fmla="*/ 396974 h 749774"/>
              <a:gd name="connsiteX3" fmla="*/ 369885 w 836161"/>
              <a:gd name="connsiteY3" fmla="*/ 974 h 749774"/>
              <a:gd name="connsiteX4" fmla="*/ 571485 w 836161"/>
              <a:gd name="connsiteY4" fmla="*/ 288974 h 749774"/>
              <a:gd name="connsiteX5" fmla="*/ 816285 w 836161"/>
              <a:gd name="connsiteY5" fmla="*/ 418574 h 749774"/>
              <a:gd name="connsiteX6" fmla="*/ 809085 w 836161"/>
              <a:gd name="connsiteY6" fmla="*/ 684974 h 749774"/>
              <a:gd name="connsiteX7" fmla="*/ 708285 w 836161"/>
              <a:gd name="connsiteY7" fmla="*/ 728174 h 749774"/>
              <a:gd name="connsiteX0" fmla="*/ 67485 w 833621"/>
              <a:gd name="connsiteY0" fmla="*/ 749774 h 749774"/>
              <a:gd name="connsiteX1" fmla="*/ 9885 w 833621"/>
              <a:gd name="connsiteY1" fmla="*/ 526574 h 749774"/>
              <a:gd name="connsiteX2" fmla="*/ 247485 w 833621"/>
              <a:gd name="connsiteY2" fmla="*/ 396974 h 749774"/>
              <a:gd name="connsiteX3" fmla="*/ 369885 w 833621"/>
              <a:gd name="connsiteY3" fmla="*/ 974 h 749774"/>
              <a:gd name="connsiteX4" fmla="*/ 571485 w 833621"/>
              <a:gd name="connsiteY4" fmla="*/ 288974 h 749774"/>
              <a:gd name="connsiteX5" fmla="*/ 816285 w 833621"/>
              <a:gd name="connsiteY5" fmla="*/ 418574 h 749774"/>
              <a:gd name="connsiteX6" fmla="*/ 801885 w 833621"/>
              <a:gd name="connsiteY6" fmla="*/ 584174 h 749774"/>
              <a:gd name="connsiteX7" fmla="*/ 708285 w 833621"/>
              <a:gd name="connsiteY7" fmla="*/ 728174 h 749774"/>
              <a:gd name="connsiteX0" fmla="*/ 68770 w 834906"/>
              <a:gd name="connsiteY0" fmla="*/ 750397 h 750397"/>
              <a:gd name="connsiteX1" fmla="*/ 11170 w 834906"/>
              <a:gd name="connsiteY1" fmla="*/ 527197 h 750397"/>
              <a:gd name="connsiteX2" fmla="*/ 267527 w 834906"/>
              <a:gd name="connsiteY2" fmla="*/ 430422 h 750397"/>
              <a:gd name="connsiteX3" fmla="*/ 371170 w 834906"/>
              <a:gd name="connsiteY3" fmla="*/ 1597 h 750397"/>
              <a:gd name="connsiteX4" fmla="*/ 572770 w 834906"/>
              <a:gd name="connsiteY4" fmla="*/ 289597 h 750397"/>
              <a:gd name="connsiteX5" fmla="*/ 817570 w 834906"/>
              <a:gd name="connsiteY5" fmla="*/ 419197 h 750397"/>
              <a:gd name="connsiteX6" fmla="*/ 803170 w 834906"/>
              <a:gd name="connsiteY6" fmla="*/ 584797 h 750397"/>
              <a:gd name="connsiteX7" fmla="*/ 709570 w 834906"/>
              <a:gd name="connsiteY7" fmla="*/ 728797 h 750397"/>
              <a:gd name="connsiteX0" fmla="*/ 68770 w 834906"/>
              <a:gd name="connsiteY0" fmla="*/ 694480 h 694480"/>
              <a:gd name="connsiteX1" fmla="*/ 11170 w 834906"/>
              <a:gd name="connsiteY1" fmla="*/ 471280 h 694480"/>
              <a:gd name="connsiteX2" fmla="*/ 267527 w 834906"/>
              <a:gd name="connsiteY2" fmla="*/ 374505 h 694480"/>
              <a:gd name="connsiteX3" fmla="*/ 371170 w 834906"/>
              <a:gd name="connsiteY3" fmla="*/ 1951 h 694480"/>
              <a:gd name="connsiteX4" fmla="*/ 572770 w 834906"/>
              <a:gd name="connsiteY4" fmla="*/ 233680 h 694480"/>
              <a:gd name="connsiteX5" fmla="*/ 817570 w 834906"/>
              <a:gd name="connsiteY5" fmla="*/ 363280 h 694480"/>
              <a:gd name="connsiteX6" fmla="*/ 803170 w 834906"/>
              <a:gd name="connsiteY6" fmla="*/ 528880 h 694480"/>
              <a:gd name="connsiteX7" fmla="*/ 709570 w 834906"/>
              <a:gd name="connsiteY7" fmla="*/ 672880 h 694480"/>
              <a:gd name="connsiteX0" fmla="*/ 49761 w 815897"/>
              <a:gd name="connsiteY0" fmla="*/ 694480 h 694480"/>
              <a:gd name="connsiteX1" fmla="*/ 15607 w 815897"/>
              <a:gd name="connsiteY1" fmla="*/ 518173 h 694480"/>
              <a:gd name="connsiteX2" fmla="*/ 248518 w 815897"/>
              <a:gd name="connsiteY2" fmla="*/ 374505 h 694480"/>
              <a:gd name="connsiteX3" fmla="*/ 352161 w 815897"/>
              <a:gd name="connsiteY3" fmla="*/ 1951 h 694480"/>
              <a:gd name="connsiteX4" fmla="*/ 553761 w 815897"/>
              <a:gd name="connsiteY4" fmla="*/ 233680 h 694480"/>
              <a:gd name="connsiteX5" fmla="*/ 798561 w 815897"/>
              <a:gd name="connsiteY5" fmla="*/ 363280 h 694480"/>
              <a:gd name="connsiteX6" fmla="*/ 784161 w 815897"/>
              <a:gd name="connsiteY6" fmla="*/ 528880 h 694480"/>
              <a:gd name="connsiteX7" fmla="*/ 690561 w 815897"/>
              <a:gd name="connsiteY7" fmla="*/ 672880 h 694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897" h="694480">
                <a:moveTo>
                  <a:pt x="49761" y="694480"/>
                </a:moveTo>
                <a:cubicBezTo>
                  <a:pt x="5961" y="612280"/>
                  <a:pt x="-17519" y="571502"/>
                  <a:pt x="15607" y="518173"/>
                </a:cubicBezTo>
                <a:cubicBezTo>
                  <a:pt x="48733" y="464844"/>
                  <a:pt x="192426" y="460542"/>
                  <a:pt x="248518" y="374505"/>
                </a:cubicBezTo>
                <a:cubicBezTo>
                  <a:pt x="304610" y="288468"/>
                  <a:pt x="301287" y="25422"/>
                  <a:pt x="352161" y="1951"/>
                </a:cubicBezTo>
                <a:cubicBezTo>
                  <a:pt x="403035" y="-21520"/>
                  <a:pt x="479361" y="173459"/>
                  <a:pt x="553761" y="233680"/>
                </a:cubicBezTo>
                <a:cubicBezTo>
                  <a:pt x="628161" y="293901"/>
                  <a:pt x="760161" y="314080"/>
                  <a:pt x="798561" y="363280"/>
                </a:cubicBezTo>
                <a:cubicBezTo>
                  <a:pt x="836961" y="412480"/>
                  <a:pt x="802161" y="477280"/>
                  <a:pt x="784161" y="528880"/>
                </a:cubicBezTo>
                <a:cubicBezTo>
                  <a:pt x="766161" y="580480"/>
                  <a:pt x="714561" y="665680"/>
                  <a:pt x="690561" y="672880"/>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reeform 115">
            <a:extLst>
              <a:ext uri="{FF2B5EF4-FFF2-40B4-BE49-F238E27FC236}">
                <a16:creationId xmlns:a16="http://schemas.microsoft.com/office/drawing/2014/main" id="{5DA2FCDE-5122-9254-36E2-54600755048C}"/>
              </a:ext>
            </a:extLst>
          </p:cNvPr>
          <p:cNvSpPr/>
          <p:nvPr/>
        </p:nvSpPr>
        <p:spPr>
          <a:xfrm rot="16200000">
            <a:off x="1994726" y="2721201"/>
            <a:ext cx="1295897" cy="686426"/>
          </a:xfrm>
          <a:custGeom>
            <a:avLst/>
            <a:gdLst>
              <a:gd name="connsiteX0" fmla="*/ 67485 w 836161"/>
              <a:gd name="connsiteY0" fmla="*/ 749774 h 749774"/>
              <a:gd name="connsiteX1" fmla="*/ 9885 w 836161"/>
              <a:gd name="connsiteY1" fmla="*/ 526574 h 749774"/>
              <a:gd name="connsiteX2" fmla="*/ 247485 w 836161"/>
              <a:gd name="connsiteY2" fmla="*/ 396974 h 749774"/>
              <a:gd name="connsiteX3" fmla="*/ 369885 w 836161"/>
              <a:gd name="connsiteY3" fmla="*/ 974 h 749774"/>
              <a:gd name="connsiteX4" fmla="*/ 571485 w 836161"/>
              <a:gd name="connsiteY4" fmla="*/ 288974 h 749774"/>
              <a:gd name="connsiteX5" fmla="*/ 816285 w 836161"/>
              <a:gd name="connsiteY5" fmla="*/ 418574 h 749774"/>
              <a:gd name="connsiteX6" fmla="*/ 809085 w 836161"/>
              <a:gd name="connsiteY6" fmla="*/ 684974 h 749774"/>
              <a:gd name="connsiteX7" fmla="*/ 708285 w 836161"/>
              <a:gd name="connsiteY7" fmla="*/ 728174 h 749774"/>
              <a:gd name="connsiteX0" fmla="*/ 9857 w 778533"/>
              <a:gd name="connsiteY0" fmla="*/ 749774 h 749774"/>
              <a:gd name="connsiteX1" fmla="*/ 110657 w 778533"/>
              <a:gd name="connsiteY1" fmla="*/ 605774 h 749774"/>
              <a:gd name="connsiteX2" fmla="*/ 189857 w 778533"/>
              <a:gd name="connsiteY2" fmla="*/ 396974 h 749774"/>
              <a:gd name="connsiteX3" fmla="*/ 312257 w 778533"/>
              <a:gd name="connsiteY3" fmla="*/ 974 h 749774"/>
              <a:gd name="connsiteX4" fmla="*/ 513857 w 778533"/>
              <a:gd name="connsiteY4" fmla="*/ 288974 h 749774"/>
              <a:gd name="connsiteX5" fmla="*/ 758657 w 778533"/>
              <a:gd name="connsiteY5" fmla="*/ 418574 h 749774"/>
              <a:gd name="connsiteX6" fmla="*/ 751457 w 778533"/>
              <a:gd name="connsiteY6" fmla="*/ 684974 h 749774"/>
              <a:gd name="connsiteX7" fmla="*/ 650657 w 778533"/>
              <a:gd name="connsiteY7" fmla="*/ 728174 h 749774"/>
              <a:gd name="connsiteX0" fmla="*/ 6431 w 868707"/>
              <a:gd name="connsiteY0" fmla="*/ 742574 h 742574"/>
              <a:gd name="connsiteX1" fmla="*/ 200831 w 868707"/>
              <a:gd name="connsiteY1" fmla="*/ 605774 h 742574"/>
              <a:gd name="connsiteX2" fmla="*/ 280031 w 868707"/>
              <a:gd name="connsiteY2" fmla="*/ 396974 h 742574"/>
              <a:gd name="connsiteX3" fmla="*/ 402431 w 868707"/>
              <a:gd name="connsiteY3" fmla="*/ 974 h 742574"/>
              <a:gd name="connsiteX4" fmla="*/ 604031 w 868707"/>
              <a:gd name="connsiteY4" fmla="*/ 288974 h 742574"/>
              <a:gd name="connsiteX5" fmla="*/ 848831 w 868707"/>
              <a:gd name="connsiteY5" fmla="*/ 418574 h 742574"/>
              <a:gd name="connsiteX6" fmla="*/ 841631 w 868707"/>
              <a:gd name="connsiteY6" fmla="*/ 684974 h 742574"/>
              <a:gd name="connsiteX7" fmla="*/ 740831 w 868707"/>
              <a:gd name="connsiteY7" fmla="*/ 728174 h 742574"/>
              <a:gd name="connsiteX0" fmla="*/ 6706 w 868982"/>
              <a:gd name="connsiteY0" fmla="*/ 744101 h 744101"/>
              <a:gd name="connsiteX1" fmla="*/ 201106 w 868982"/>
              <a:gd name="connsiteY1" fmla="*/ 607301 h 744101"/>
              <a:gd name="connsiteX2" fmla="*/ 337906 w 868982"/>
              <a:gd name="connsiteY2" fmla="*/ 470501 h 744101"/>
              <a:gd name="connsiteX3" fmla="*/ 402706 w 868982"/>
              <a:gd name="connsiteY3" fmla="*/ 2501 h 744101"/>
              <a:gd name="connsiteX4" fmla="*/ 604306 w 868982"/>
              <a:gd name="connsiteY4" fmla="*/ 290501 h 744101"/>
              <a:gd name="connsiteX5" fmla="*/ 849106 w 868982"/>
              <a:gd name="connsiteY5" fmla="*/ 420101 h 744101"/>
              <a:gd name="connsiteX6" fmla="*/ 841906 w 868982"/>
              <a:gd name="connsiteY6" fmla="*/ 686501 h 744101"/>
              <a:gd name="connsiteX7" fmla="*/ 741106 w 868982"/>
              <a:gd name="connsiteY7" fmla="*/ 729701 h 744101"/>
              <a:gd name="connsiteX0" fmla="*/ 5725 w 868001"/>
              <a:gd name="connsiteY0" fmla="*/ 741625 h 741625"/>
              <a:gd name="connsiteX1" fmla="*/ 200125 w 868001"/>
              <a:gd name="connsiteY1" fmla="*/ 604825 h 741625"/>
              <a:gd name="connsiteX2" fmla="*/ 106525 w 868001"/>
              <a:gd name="connsiteY2" fmla="*/ 273625 h 741625"/>
              <a:gd name="connsiteX3" fmla="*/ 401725 w 868001"/>
              <a:gd name="connsiteY3" fmla="*/ 25 h 741625"/>
              <a:gd name="connsiteX4" fmla="*/ 603325 w 868001"/>
              <a:gd name="connsiteY4" fmla="*/ 288025 h 741625"/>
              <a:gd name="connsiteX5" fmla="*/ 848125 w 868001"/>
              <a:gd name="connsiteY5" fmla="*/ 417625 h 741625"/>
              <a:gd name="connsiteX6" fmla="*/ 840925 w 868001"/>
              <a:gd name="connsiteY6" fmla="*/ 684025 h 741625"/>
              <a:gd name="connsiteX7" fmla="*/ 740125 w 868001"/>
              <a:gd name="connsiteY7" fmla="*/ 727225 h 741625"/>
              <a:gd name="connsiteX0" fmla="*/ 5725 w 868001"/>
              <a:gd name="connsiteY0" fmla="*/ 561756 h 561756"/>
              <a:gd name="connsiteX1" fmla="*/ 200125 w 868001"/>
              <a:gd name="connsiteY1" fmla="*/ 424956 h 561756"/>
              <a:gd name="connsiteX2" fmla="*/ 106525 w 868001"/>
              <a:gd name="connsiteY2" fmla="*/ 93756 h 561756"/>
              <a:gd name="connsiteX3" fmla="*/ 408925 w 868001"/>
              <a:gd name="connsiteY3" fmla="*/ 156 h 561756"/>
              <a:gd name="connsiteX4" fmla="*/ 603325 w 868001"/>
              <a:gd name="connsiteY4" fmla="*/ 108156 h 561756"/>
              <a:gd name="connsiteX5" fmla="*/ 848125 w 868001"/>
              <a:gd name="connsiteY5" fmla="*/ 237756 h 561756"/>
              <a:gd name="connsiteX6" fmla="*/ 840925 w 868001"/>
              <a:gd name="connsiteY6" fmla="*/ 504156 h 561756"/>
              <a:gd name="connsiteX7" fmla="*/ 740125 w 868001"/>
              <a:gd name="connsiteY7" fmla="*/ 547356 h 561756"/>
              <a:gd name="connsiteX0" fmla="*/ 5725 w 868001"/>
              <a:gd name="connsiteY0" fmla="*/ 495698 h 495698"/>
              <a:gd name="connsiteX1" fmla="*/ 200125 w 868001"/>
              <a:gd name="connsiteY1" fmla="*/ 358898 h 495698"/>
              <a:gd name="connsiteX2" fmla="*/ 106525 w 868001"/>
              <a:gd name="connsiteY2" fmla="*/ 27698 h 495698"/>
              <a:gd name="connsiteX3" fmla="*/ 408925 w 868001"/>
              <a:gd name="connsiteY3" fmla="*/ 20498 h 495698"/>
              <a:gd name="connsiteX4" fmla="*/ 603325 w 868001"/>
              <a:gd name="connsiteY4" fmla="*/ 42098 h 495698"/>
              <a:gd name="connsiteX5" fmla="*/ 848125 w 868001"/>
              <a:gd name="connsiteY5" fmla="*/ 171698 h 495698"/>
              <a:gd name="connsiteX6" fmla="*/ 840925 w 868001"/>
              <a:gd name="connsiteY6" fmla="*/ 438098 h 495698"/>
              <a:gd name="connsiteX7" fmla="*/ 740125 w 868001"/>
              <a:gd name="connsiteY7" fmla="*/ 481298 h 495698"/>
              <a:gd name="connsiteX0" fmla="*/ 5725 w 868001"/>
              <a:gd name="connsiteY0" fmla="*/ 565791 h 565791"/>
              <a:gd name="connsiteX1" fmla="*/ 200125 w 868001"/>
              <a:gd name="connsiteY1" fmla="*/ 428991 h 565791"/>
              <a:gd name="connsiteX2" fmla="*/ 106525 w 868001"/>
              <a:gd name="connsiteY2" fmla="*/ 97791 h 565791"/>
              <a:gd name="connsiteX3" fmla="*/ 408925 w 868001"/>
              <a:gd name="connsiteY3" fmla="*/ 90591 h 565791"/>
              <a:gd name="connsiteX4" fmla="*/ 603325 w 868001"/>
              <a:gd name="connsiteY4" fmla="*/ 4191 h 565791"/>
              <a:gd name="connsiteX5" fmla="*/ 848125 w 868001"/>
              <a:gd name="connsiteY5" fmla="*/ 241791 h 565791"/>
              <a:gd name="connsiteX6" fmla="*/ 840925 w 868001"/>
              <a:gd name="connsiteY6" fmla="*/ 508191 h 565791"/>
              <a:gd name="connsiteX7" fmla="*/ 740125 w 868001"/>
              <a:gd name="connsiteY7" fmla="*/ 551391 h 565791"/>
              <a:gd name="connsiteX0" fmla="*/ 5725 w 929265"/>
              <a:gd name="connsiteY0" fmla="*/ 570731 h 570731"/>
              <a:gd name="connsiteX1" fmla="*/ 200125 w 929265"/>
              <a:gd name="connsiteY1" fmla="*/ 433931 h 570731"/>
              <a:gd name="connsiteX2" fmla="*/ 106525 w 929265"/>
              <a:gd name="connsiteY2" fmla="*/ 102731 h 570731"/>
              <a:gd name="connsiteX3" fmla="*/ 408925 w 929265"/>
              <a:gd name="connsiteY3" fmla="*/ 95531 h 570731"/>
              <a:gd name="connsiteX4" fmla="*/ 603325 w 929265"/>
              <a:gd name="connsiteY4" fmla="*/ 9131 h 570731"/>
              <a:gd name="connsiteX5" fmla="*/ 920125 w 929265"/>
              <a:gd name="connsiteY5" fmla="*/ 59531 h 570731"/>
              <a:gd name="connsiteX6" fmla="*/ 840925 w 929265"/>
              <a:gd name="connsiteY6" fmla="*/ 513131 h 570731"/>
              <a:gd name="connsiteX7" fmla="*/ 740125 w 929265"/>
              <a:gd name="connsiteY7" fmla="*/ 556331 h 570731"/>
              <a:gd name="connsiteX0" fmla="*/ 5725 w 924106"/>
              <a:gd name="connsiteY0" fmla="*/ 565383 h 565383"/>
              <a:gd name="connsiteX1" fmla="*/ 200125 w 924106"/>
              <a:gd name="connsiteY1" fmla="*/ 428583 h 565383"/>
              <a:gd name="connsiteX2" fmla="*/ 106525 w 924106"/>
              <a:gd name="connsiteY2" fmla="*/ 97383 h 565383"/>
              <a:gd name="connsiteX3" fmla="*/ 408925 w 924106"/>
              <a:gd name="connsiteY3" fmla="*/ 90183 h 565383"/>
              <a:gd name="connsiteX4" fmla="*/ 603325 w 924106"/>
              <a:gd name="connsiteY4" fmla="*/ 3783 h 565383"/>
              <a:gd name="connsiteX5" fmla="*/ 920125 w 924106"/>
              <a:gd name="connsiteY5" fmla="*/ 54183 h 565383"/>
              <a:gd name="connsiteX6" fmla="*/ 783325 w 924106"/>
              <a:gd name="connsiteY6" fmla="*/ 385383 h 565383"/>
              <a:gd name="connsiteX7" fmla="*/ 740125 w 924106"/>
              <a:gd name="connsiteY7" fmla="*/ 550983 h 565383"/>
              <a:gd name="connsiteX0" fmla="*/ 5725 w 924106"/>
              <a:gd name="connsiteY0" fmla="*/ 565383 h 565383"/>
              <a:gd name="connsiteX1" fmla="*/ 200125 w 924106"/>
              <a:gd name="connsiteY1" fmla="*/ 428583 h 565383"/>
              <a:gd name="connsiteX2" fmla="*/ 106525 w 924106"/>
              <a:gd name="connsiteY2" fmla="*/ 97383 h 565383"/>
              <a:gd name="connsiteX3" fmla="*/ 408925 w 924106"/>
              <a:gd name="connsiteY3" fmla="*/ 90183 h 565383"/>
              <a:gd name="connsiteX4" fmla="*/ 603325 w 924106"/>
              <a:gd name="connsiteY4" fmla="*/ 3783 h 565383"/>
              <a:gd name="connsiteX5" fmla="*/ 920125 w 924106"/>
              <a:gd name="connsiteY5" fmla="*/ 54183 h 565383"/>
              <a:gd name="connsiteX6" fmla="*/ 783325 w 924106"/>
              <a:gd name="connsiteY6" fmla="*/ 385383 h 565383"/>
              <a:gd name="connsiteX7" fmla="*/ 617725 w 924106"/>
              <a:gd name="connsiteY7" fmla="*/ 558183 h 565383"/>
              <a:gd name="connsiteX0" fmla="*/ 6461 w 924842"/>
              <a:gd name="connsiteY0" fmla="*/ 565383 h 565383"/>
              <a:gd name="connsiteX1" fmla="*/ 172061 w 924842"/>
              <a:gd name="connsiteY1" fmla="*/ 421383 h 565383"/>
              <a:gd name="connsiteX2" fmla="*/ 107261 w 924842"/>
              <a:gd name="connsiteY2" fmla="*/ 97383 h 565383"/>
              <a:gd name="connsiteX3" fmla="*/ 409661 w 924842"/>
              <a:gd name="connsiteY3" fmla="*/ 90183 h 565383"/>
              <a:gd name="connsiteX4" fmla="*/ 604061 w 924842"/>
              <a:gd name="connsiteY4" fmla="*/ 3783 h 565383"/>
              <a:gd name="connsiteX5" fmla="*/ 920861 w 924842"/>
              <a:gd name="connsiteY5" fmla="*/ 54183 h 565383"/>
              <a:gd name="connsiteX6" fmla="*/ 784061 w 924842"/>
              <a:gd name="connsiteY6" fmla="*/ 385383 h 565383"/>
              <a:gd name="connsiteX7" fmla="*/ 618461 w 924842"/>
              <a:gd name="connsiteY7" fmla="*/ 558183 h 565383"/>
              <a:gd name="connsiteX0" fmla="*/ 6633 w 925014"/>
              <a:gd name="connsiteY0" fmla="*/ 565383 h 565383"/>
              <a:gd name="connsiteX1" fmla="*/ 172233 w 925014"/>
              <a:gd name="connsiteY1" fmla="*/ 421383 h 565383"/>
              <a:gd name="connsiteX2" fmla="*/ 143433 w 925014"/>
              <a:gd name="connsiteY2" fmla="*/ 97383 h 565383"/>
              <a:gd name="connsiteX3" fmla="*/ 409833 w 925014"/>
              <a:gd name="connsiteY3" fmla="*/ 90183 h 565383"/>
              <a:gd name="connsiteX4" fmla="*/ 604233 w 925014"/>
              <a:gd name="connsiteY4" fmla="*/ 3783 h 565383"/>
              <a:gd name="connsiteX5" fmla="*/ 921033 w 925014"/>
              <a:gd name="connsiteY5" fmla="*/ 54183 h 565383"/>
              <a:gd name="connsiteX6" fmla="*/ 784233 w 925014"/>
              <a:gd name="connsiteY6" fmla="*/ 385383 h 565383"/>
              <a:gd name="connsiteX7" fmla="*/ 618633 w 925014"/>
              <a:gd name="connsiteY7" fmla="*/ 558183 h 565383"/>
              <a:gd name="connsiteX0" fmla="*/ 6633 w 925014"/>
              <a:gd name="connsiteY0" fmla="*/ 562210 h 562210"/>
              <a:gd name="connsiteX1" fmla="*/ 172233 w 925014"/>
              <a:gd name="connsiteY1" fmla="*/ 418210 h 562210"/>
              <a:gd name="connsiteX2" fmla="*/ 143433 w 925014"/>
              <a:gd name="connsiteY2" fmla="*/ 94210 h 562210"/>
              <a:gd name="connsiteX3" fmla="*/ 409833 w 925014"/>
              <a:gd name="connsiteY3" fmla="*/ 43810 h 562210"/>
              <a:gd name="connsiteX4" fmla="*/ 604233 w 925014"/>
              <a:gd name="connsiteY4" fmla="*/ 610 h 562210"/>
              <a:gd name="connsiteX5" fmla="*/ 921033 w 925014"/>
              <a:gd name="connsiteY5" fmla="*/ 51010 h 562210"/>
              <a:gd name="connsiteX6" fmla="*/ 784233 w 925014"/>
              <a:gd name="connsiteY6" fmla="*/ 382210 h 562210"/>
              <a:gd name="connsiteX7" fmla="*/ 618633 w 925014"/>
              <a:gd name="connsiteY7" fmla="*/ 555010 h 562210"/>
              <a:gd name="connsiteX0" fmla="*/ 6633 w 930173"/>
              <a:gd name="connsiteY0" fmla="*/ 562210 h 562210"/>
              <a:gd name="connsiteX1" fmla="*/ 172233 w 930173"/>
              <a:gd name="connsiteY1" fmla="*/ 418210 h 562210"/>
              <a:gd name="connsiteX2" fmla="*/ 143433 w 930173"/>
              <a:gd name="connsiteY2" fmla="*/ 94210 h 562210"/>
              <a:gd name="connsiteX3" fmla="*/ 409833 w 930173"/>
              <a:gd name="connsiteY3" fmla="*/ 43810 h 562210"/>
              <a:gd name="connsiteX4" fmla="*/ 604233 w 930173"/>
              <a:gd name="connsiteY4" fmla="*/ 610 h 562210"/>
              <a:gd name="connsiteX5" fmla="*/ 921033 w 930173"/>
              <a:gd name="connsiteY5" fmla="*/ 51010 h 562210"/>
              <a:gd name="connsiteX6" fmla="*/ 841833 w 930173"/>
              <a:gd name="connsiteY6" fmla="*/ 382210 h 562210"/>
              <a:gd name="connsiteX7" fmla="*/ 618633 w 930173"/>
              <a:gd name="connsiteY7" fmla="*/ 555010 h 562210"/>
              <a:gd name="connsiteX0" fmla="*/ 6633 w 930173"/>
              <a:gd name="connsiteY0" fmla="*/ 562210 h 562210"/>
              <a:gd name="connsiteX1" fmla="*/ 172233 w 930173"/>
              <a:gd name="connsiteY1" fmla="*/ 418210 h 562210"/>
              <a:gd name="connsiteX2" fmla="*/ 143433 w 930173"/>
              <a:gd name="connsiteY2" fmla="*/ 94210 h 562210"/>
              <a:gd name="connsiteX3" fmla="*/ 409833 w 930173"/>
              <a:gd name="connsiteY3" fmla="*/ 43810 h 562210"/>
              <a:gd name="connsiteX4" fmla="*/ 604233 w 930173"/>
              <a:gd name="connsiteY4" fmla="*/ 610 h 562210"/>
              <a:gd name="connsiteX5" fmla="*/ 921033 w 930173"/>
              <a:gd name="connsiteY5" fmla="*/ 51010 h 562210"/>
              <a:gd name="connsiteX6" fmla="*/ 841833 w 930173"/>
              <a:gd name="connsiteY6" fmla="*/ 382210 h 562210"/>
              <a:gd name="connsiteX7" fmla="*/ 913833 w 930173"/>
              <a:gd name="connsiteY7" fmla="*/ 562210 h 562210"/>
              <a:gd name="connsiteX0" fmla="*/ 93270 w 800810"/>
              <a:gd name="connsiteY0" fmla="*/ 555010 h 562210"/>
              <a:gd name="connsiteX1" fmla="*/ 42870 w 800810"/>
              <a:gd name="connsiteY1" fmla="*/ 418210 h 562210"/>
              <a:gd name="connsiteX2" fmla="*/ 14070 w 800810"/>
              <a:gd name="connsiteY2" fmla="*/ 94210 h 562210"/>
              <a:gd name="connsiteX3" fmla="*/ 280470 w 800810"/>
              <a:gd name="connsiteY3" fmla="*/ 43810 h 562210"/>
              <a:gd name="connsiteX4" fmla="*/ 474870 w 800810"/>
              <a:gd name="connsiteY4" fmla="*/ 610 h 562210"/>
              <a:gd name="connsiteX5" fmla="*/ 791670 w 800810"/>
              <a:gd name="connsiteY5" fmla="*/ 51010 h 562210"/>
              <a:gd name="connsiteX6" fmla="*/ 712470 w 800810"/>
              <a:gd name="connsiteY6" fmla="*/ 382210 h 562210"/>
              <a:gd name="connsiteX7" fmla="*/ 784470 w 800810"/>
              <a:gd name="connsiteY7" fmla="*/ 562210 h 562210"/>
              <a:gd name="connsiteX0" fmla="*/ 122952 w 830492"/>
              <a:gd name="connsiteY0" fmla="*/ 555010 h 562210"/>
              <a:gd name="connsiteX1" fmla="*/ 7752 w 830492"/>
              <a:gd name="connsiteY1" fmla="*/ 360610 h 562210"/>
              <a:gd name="connsiteX2" fmla="*/ 43752 w 830492"/>
              <a:gd name="connsiteY2" fmla="*/ 94210 h 562210"/>
              <a:gd name="connsiteX3" fmla="*/ 310152 w 830492"/>
              <a:gd name="connsiteY3" fmla="*/ 43810 h 562210"/>
              <a:gd name="connsiteX4" fmla="*/ 504552 w 830492"/>
              <a:gd name="connsiteY4" fmla="*/ 610 h 562210"/>
              <a:gd name="connsiteX5" fmla="*/ 821352 w 830492"/>
              <a:gd name="connsiteY5" fmla="*/ 51010 h 562210"/>
              <a:gd name="connsiteX6" fmla="*/ 742152 w 830492"/>
              <a:gd name="connsiteY6" fmla="*/ 382210 h 562210"/>
              <a:gd name="connsiteX7" fmla="*/ 814152 w 830492"/>
              <a:gd name="connsiteY7" fmla="*/ 562210 h 562210"/>
              <a:gd name="connsiteX0" fmla="*/ 122952 w 830085"/>
              <a:gd name="connsiteY0" fmla="*/ 597616 h 604816"/>
              <a:gd name="connsiteX1" fmla="*/ 7752 w 830085"/>
              <a:gd name="connsiteY1" fmla="*/ 403216 h 604816"/>
              <a:gd name="connsiteX2" fmla="*/ 43752 w 830085"/>
              <a:gd name="connsiteY2" fmla="*/ 136816 h 604816"/>
              <a:gd name="connsiteX3" fmla="*/ 310152 w 830085"/>
              <a:gd name="connsiteY3" fmla="*/ 86416 h 604816"/>
              <a:gd name="connsiteX4" fmla="*/ 511752 w 830085"/>
              <a:gd name="connsiteY4" fmla="*/ 16 h 604816"/>
              <a:gd name="connsiteX5" fmla="*/ 821352 w 830085"/>
              <a:gd name="connsiteY5" fmla="*/ 93616 h 604816"/>
              <a:gd name="connsiteX6" fmla="*/ 742152 w 830085"/>
              <a:gd name="connsiteY6" fmla="*/ 424816 h 604816"/>
              <a:gd name="connsiteX7" fmla="*/ 814152 w 830085"/>
              <a:gd name="connsiteY7" fmla="*/ 604816 h 604816"/>
              <a:gd name="connsiteX0" fmla="*/ 122952 w 817487"/>
              <a:gd name="connsiteY0" fmla="*/ 632517 h 639717"/>
              <a:gd name="connsiteX1" fmla="*/ 7752 w 817487"/>
              <a:gd name="connsiteY1" fmla="*/ 438117 h 639717"/>
              <a:gd name="connsiteX2" fmla="*/ 43752 w 817487"/>
              <a:gd name="connsiteY2" fmla="*/ 171717 h 639717"/>
              <a:gd name="connsiteX3" fmla="*/ 310152 w 817487"/>
              <a:gd name="connsiteY3" fmla="*/ 121317 h 639717"/>
              <a:gd name="connsiteX4" fmla="*/ 511752 w 817487"/>
              <a:gd name="connsiteY4" fmla="*/ 34917 h 639717"/>
              <a:gd name="connsiteX5" fmla="*/ 742152 w 817487"/>
              <a:gd name="connsiteY5" fmla="*/ 34917 h 639717"/>
              <a:gd name="connsiteX6" fmla="*/ 742152 w 817487"/>
              <a:gd name="connsiteY6" fmla="*/ 459717 h 639717"/>
              <a:gd name="connsiteX7" fmla="*/ 814152 w 817487"/>
              <a:gd name="connsiteY7" fmla="*/ 639717 h 639717"/>
              <a:gd name="connsiteX0" fmla="*/ 122952 w 816458"/>
              <a:gd name="connsiteY0" fmla="*/ 627765 h 634965"/>
              <a:gd name="connsiteX1" fmla="*/ 7752 w 816458"/>
              <a:gd name="connsiteY1" fmla="*/ 433365 h 634965"/>
              <a:gd name="connsiteX2" fmla="*/ 43752 w 816458"/>
              <a:gd name="connsiteY2" fmla="*/ 166965 h 634965"/>
              <a:gd name="connsiteX3" fmla="*/ 310152 w 816458"/>
              <a:gd name="connsiteY3" fmla="*/ 116565 h 634965"/>
              <a:gd name="connsiteX4" fmla="*/ 511752 w 816458"/>
              <a:gd name="connsiteY4" fmla="*/ 30165 h 634965"/>
              <a:gd name="connsiteX5" fmla="*/ 742152 w 816458"/>
              <a:gd name="connsiteY5" fmla="*/ 30165 h 634965"/>
              <a:gd name="connsiteX6" fmla="*/ 684552 w 816458"/>
              <a:gd name="connsiteY6" fmla="*/ 390165 h 634965"/>
              <a:gd name="connsiteX7" fmla="*/ 814152 w 816458"/>
              <a:gd name="connsiteY7" fmla="*/ 634965 h 634965"/>
              <a:gd name="connsiteX0" fmla="*/ 122952 w 816458"/>
              <a:gd name="connsiteY0" fmla="*/ 694268 h 701468"/>
              <a:gd name="connsiteX1" fmla="*/ 7752 w 816458"/>
              <a:gd name="connsiteY1" fmla="*/ 499868 h 701468"/>
              <a:gd name="connsiteX2" fmla="*/ 43752 w 816458"/>
              <a:gd name="connsiteY2" fmla="*/ 233468 h 701468"/>
              <a:gd name="connsiteX3" fmla="*/ 310152 w 816458"/>
              <a:gd name="connsiteY3" fmla="*/ 183068 h 701468"/>
              <a:gd name="connsiteX4" fmla="*/ 511752 w 816458"/>
              <a:gd name="connsiteY4" fmla="*/ 96668 h 701468"/>
              <a:gd name="connsiteX5" fmla="*/ 792552 w 816458"/>
              <a:gd name="connsiteY5" fmla="*/ 17468 h 701468"/>
              <a:gd name="connsiteX6" fmla="*/ 684552 w 816458"/>
              <a:gd name="connsiteY6" fmla="*/ 456668 h 701468"/>
              <a:gd name="connsiteX7" fmla="*/ 814152 w 816458"/>
              <a:gd name="connsiteY7" fmla="*/ 701468 h 701468"/>
              <a:gd name="connsiteX0" fmla="*/ 215224 w 908730"/>
              <a:gd name="connsiteY0" fmla="*/ 694268 h 701468"/>
              <a:gd name="connsiteX1" fmla="*/ 100024 w 908730"/>
              <a:gd name="connsiteY1" fmla="*/ 499868 h 701468"/>
              <a:gd name="connsiteX2" fmla="*/ 13624 w 908730"/>
              <a:gd name="connsiteY2" fmla="*/ 240668 h 701468"/>
              <a:gd name="connsiteX3" fmla="*/ 402424 w 908730"/>
              <a:gd name="connsiteY3" fmla="*/ 183068 h 701468"/>
              <a:gd name="connsiteX4" fmla="*/ 604024 w 908730"/>
              <a:gd name="connsiteY4" fmla="*/ 96668 h 701468"/>
              <a:gd name="connsiteX5" fmla="*/ 884824 w 908730"/>
              <a:gd name="connsiteY5" fmla="*/ 17468 h 701468"/>
              <a:gd name="connsiteX6" fmla="*/ 776824 w 908730"/>
              <a:gd name="connsiteY6" fmla="*/ 456668 h 701468"/>
              <a:gd name="connsiteX7" fmla="*/ 906424 w 908730"/>
              <a:gd name="connsiteY7" fmla="*/ 701468 h 701468"/>
              <a:gd name="connsiteX0" fmla="*/ 215224 w 907514"/>
              <a:gd name="connsiteY0" fmla="*/ 693336 h 700536"/>
              <a:gd name="connsiteX1" fmla="*/ 100024 w 907514"/>
              <a:gd name="connsiteY1" fmla="*/ 498936 h 700536"/>
              <a:gd name="connsiteX2" fmla="*/ 13624 w 907514"/>
              <a:gd name="connsiteY2" fmla="*/ 239736 h 700536"/>
              <a:gd name="connsiteX3" fmla="*/ 402424 w 907514"/>
              <a:gd name="connsiteY3" fmla="*/ 182136 h 700536"/>
              <a:gd name="connsiteX4" fmla="*/ 604024 w 907514"/>
              <a:gd name="connsiteY4" fmla="*/ 95736 h 700536"/>
              <a:gd name="connsiteX5" fmla="*/ 884824 w 907514"/>
              <a:gd name="connsiteY5" fmla="*/ 16536 h 700536"/>
              <a:gd name="connsiteX6" fmla="*/ 568024 w 907514"/>
              <a:gd name="connsiteY6" fmla="*/ 441336 h 700536"/>
              <a:gd name="connsiteX7" fmla="*/ 906424 w 907514"/>
              <a:gd name="connsiteY7" fmla="*/ 700536 h 700536"/>
              <a:gd name="connsiteX0" fmla="*/ 215224 w 885977"/>
              <a:gd name="connsiteY0" fmla="*/ 693336 h 700536"/>
              <a:gd name="connsiteX1" fmla="*/ 100024 w 885977"/>
              <a:gd name="connsiteY1" fmla="*/ 498936 h 700536"/>
              <a:gd name="connsiteX2" fmla="*/ 13624 w 885977"/>
              <a:gd name="connsiteY2" fmla="*/ 239736 h 700536"/>
              <a:gd name="connsiteX3" fmla="*/ 402424 w 885977"/>
              <a:gd name="connsiteY3" fmla="*/ 182136 h 700536"/>
              <a:gd name="connsiteX4" fmla="*/ 604024 w 885977"/>
              <a:gd name="connsiteY4" fmla="*/ 95736 h 700536"/>
              <a:gd name="connsiteX5" fmla="*/ 884824 w 885977"/>
              <a:gd name="connsiteY5" fmla="*/ 16536 h 700536"/>
              <a:gd name="connsiteX6" fmla="*/ 568024 w 885977"/>
              <a:gd name="connsiteY6" fmla="*/ 441336 h 700536"/>
              <a:gd name="connsiteX7" fmla="*/ 884824 w 885977"/>
              <a:gd name="connsiteY7" fmla="*/ 700536 h 700536"/>
              <a:gd name="connsiteX0" fmla="*/ 210451 w 881204"/>
              <a:gd name="connsiteY0" fmla="*/ 694334 h 701534"/>
              <a:gd name="connsiteX1" fmla="*/ 95251 w 881204"/>
              <a:gd name="connsiteY1" fmla="*/ 499934 h 701534"/>
              <a:gd name="connsiteX2" fmla="*/ 8851 w 881204"/>
              <a:gd name="connsiteY2" fmla="*/ 240734 h 701534"/>
              <a:gd name="connsiteX3" fmla="*/ 318451 w 881204"/>
              <a:gd name="connsiteY3" fmla="*/ 240734 h 701534"/>
              <a:gd name="connsiteX4" fmla="*/ 599251 w 881204"/>
              <a:gd name="connsiteY4" fmla="*/ 96734 h 701534"/>
              <a:gd name="connsiteX5" fmla="*/ 880051 w 881204"/>
              <a:gd name="connsiteY5" fmla="*/ 17534 h 701534"/>
              <a:gd name="connsiteX6" fmla="*/ 563251 w 881204"/>
              <a:gd name="connsiteY6" fmla="*/ 442334 h 701534"/>
              <a:gd name="connsiteX7" fmla="*/ 880051 w 881204"/>
              <a:gd name="connsiteY7" fmla="*/ 701534 h 701534"/>
              <a:gd name="connsiteX0" fmla="*/ 210451 w 881204"/>
              <a:gd name="connsiteY0" fmla="*/ 709413 h 716613"/>
              <a:gd name="connsiteX1" fmla="*/ 95251 w 881204"/>
              <a:gd name="connsiteY1" fmla="*/ 515013 h 716613"/>
              <a:gd name="connsiteX2" fmla="*/ 8851 w 881204"/>
              <a:gd name="connsiteY2" fmla="*/ 255813 h 716613"/>
              <a:gd name="connsiteX3" fmla="*/ 318451 w 881204"/>
              <a:gd name="connsiteY3" fmla="*/ 255813 h 716613"/>
              <a:gd name="connsiteX4" fmla="*/ 556051 w 881204"/>
              <a:gd name="connsiteY4" fmla="*/ 54213 h 716613"/>
              <a:gd name="connsiteX5" fmla="*/ 880051 w 881204"/>
              <a:gd name="connsiteY5" fmla="*/ 32613 h 716613"/>
              <a:gd name="connsiteX6" fmla="*/ 563251 w 881204"/>
              <a:gd name="connsiteY6" fmla="*/ 457413 h 716613"/>
              <a:gd name="connsiteX7" fmla="*/ 880051 w 881204"/>
              <a:gd name="connsiteY7" fmla="*/ 716613 h 716613"/>
              <a:gd name="connsiteX0" fmla="*/ 210451 w 881204"/>
              <a:gd name="connsiteY0" fmla="*/ 763347 h 770547"/>
              <a:gd name="connsiteX1" fmla="*/ 95251 w 881204"/>
              <a:gd name="connsiteY1" fmla="*/ 568947 h 770547"/>
              <a:gd name="connsiteX2" fmla="*/ 8851 w 881204"/>
              <a:gd name="connsiteY2" fmla="*/ 309747 h 770547"/>
              <a:gd name="connsiteX3" fmla="*/ 318451 w 881204"/>
              <a:gd name="connsiteY3" fmla="*/ 309747 h 770547"/>
              <a:gd name="connsiteX4" fmla="*/ 556051 w 881204"/>
              <a:gd name="connsiteY4" fmla="*/ 108147 h 770547"/>
              <a:gd name="connsiteX5" fmla="*/ 836851 w 881204"/>
              <a:gd name="connsiteY5" fmla="*/ 21747 h 770547"/>
              <a:gd name="connsiteX6" fmla="*/ 563251 w 881204"/>
              <a:gd name="connsiteY6" fmla="*/ 511347 h 770547"/>
              <a:gd name="connsiteX7" fmla="*/ 880051 w 881204"/>
              <a:gd name="connsiteY7" fmla="*/ 770547 h 770547"/>
              <a:gd name="connsiteX0" fmla="*/ 210451 w 881226"/>
              <a:gd name="connsiteY0" fmla="*/ 764331 h 771531"/>
              <a:gd name="connsiteX1" fmla="*/ 95251 w 881226"/>
              <a:gd name="connsiteY1" fmla="*/ 569931 h 771531"/>
              <a:gd name="connsiteX2" fmla="*/ 8851 w 881226"/>
              <a:gd name="connsiteY2" fmla="*/ 310731 h 771531"/>
              <a:gd name="connsiteX3" fmla="*/ 318451 w 881226"/>
              <a:gd name="connsiteY3" fmla="*/ 310731 h 771531"/>
              <a:gd name="connsiteX4" fmla="*/ 556051 w 881226"/>
              <a:gd name="connsiteY4" fmla="*/ 109131 h 771531"/>
              <a:gd name="connsiteX5" fmla="*/ 836851 w 881226"/>
              <a:gd name="connsiteY5" fmla="*/ 22731 h 771531"/>
              <a:gd name="connsiteX6" fmla="*/ 570451 w 881226"/>
              <a:gd name="connsiteY6" fmla="*/ 526731 h 771531"/>
              <a:gd name="connsiteX7" fmla="*/ 880051 w 881226"/>
              <a:gd name="connsiteY7" fmla="*/ 771531 h 771531"/>
              <a:gd name="connsiteX0" fmla="*/ 210451 w 881226"/>
              <a:gd name="connsiteY0" fmla="*/ 677975 h 685175"/>
              <a:gd name="connsiteX1" fmla="*/ 95251 w 881226"/>
              <a:gd name="connsiteY1" fmla="*/ 483575 h 685175"/>
              <a:gd name="connsiteX2" fmla="*/ 8851 w 881226"/>
              <a:gd name="connsiteY2" fmla="*/ 224375 h 685175"/>
              <a:gd name="connsiteX3" fmla="*/ 318451 w 881226"/>
              <a:gd name="connsiteY3" fmla="*/ 224375 h 685175"/>
              <a:gd name="connsiteX4" fmla="*/ 556051 w 881226"/>
              <a:gd name="connsiteY4" fmla="*/ 22775 h 685175"/>
              <a:gd name="connsiteX5" fmla="*/ 815251 w 881226"/>
              <a:gd name="connsiteY5" fmla="*/ 51575 h 685175"/>
              <a:gd name="connsiteX6" fmla="*/ 570451 w 881226"/>
              <a:gd name="connsiteY6" fmla="*/ 440375 h 685175"/>
              <a:gd name="connsiteX7" fmla="*/ 880051 w 881226"/>
              <a:gd name="connsiteY7" fmla="*/ 685175 h 685175"/>
              <a:gd name="connsiteX0" fmla="*/ 210451 w 881226"/>
              <a:gd name="connsiteY0" fmla="*/ 748909 h 756109"/>
              <a:gd name="connsiteX1" fmla="*/ 95251 w 881226"/>
              <a:gd name="connsiteY1" fmla="*/ 554509 h 756109"/>
              <a:gd name="connsiteX2" fmla="*/ 8851 w 881226"/>
              <a:gd name="connsiteY2" fmla="*/ 295309 h 756109"/>
              <a:gd name="connsiteX3" fmla="*/ 318451 w 881226"/>
              <a:gd name="connsiteY3" fmla="*/ 295309 h 756109"/>
              <a:gd name="connsiteX4" fmla="*/ 678451 w 881226"/>
              <a:gd name="connsiteY4" fmla="*/ 7309 h 756109"/>
              <a:gd name="connsiteX5" fmla="*/ 815251 w 881226"/>
              <a:gd name="connsiteY5" fmla="*/ 122509 h 756109"/>
              <a:gd name="connsiteX6" fmla="*/ 570451 w 881226"/>
              <a:gd name="connsiteY6" fmla="*/ 511309 h 756109"/>
              <a:gd name="connsiteX7" fmla="*/ 880051 w 881226"/>
              <a:gd name="connsiteY7" fmla="*/ 756109 h 756109"/>
              <a:gd name="connsiteX0" fmla="*/ 210451 w 881274"/>
              <a:gd name="connsiteY0" fmla="*/ 748406 h 755606"/>
              <a:gd name="connsiteX1" fmla="*/ 95251 w 881274"/>
              <a:gd name="connsiteY1" fmla="*/ 554006 h 755606"/>
              <a:gd name="connsiteX2" fmla="*/ 8851 w 881274"/>
              <a:gd name="connsiteY2" fmla="*/ 294806 h 755606"/>
              <a:gd name="connsiteX3" fmla="*/ 318451 w 881274"/>
              <a:gd name="connsiteY3" fmla="*/ 294806 h 755606"/>
              <a:gd name="connsiteX4" fmla="*/ 678451 w 881274"/>
              <a:gd name="connsiteY4" fmla="*/ 6806 h 755606"/>
              <a:gd name="connsiteX5" fmla="*/ 815251 w 881274"/>
              <a:gd name="connsiteY5" fmla="*/ 122006 h 755606"/>
              <a:gd name="connsiteX6" fmla="*/ 584851 w 881274"/>
              <a:gd name="connsiteY6" fmla="*/ 467606 h 755606"/>
              <a:gd name="connsiteX7" fmla="*/ 880051 w 881274"/>
              <a:gd name="connsiteY7" fmla="*/ 755606 h 755606"/>
              <a:gd name="connsiteX0" fmla="*/ 210451 w 838245"/>
              <a:gd name="connsiteY0" fmla="*/ 748406 h 755606"/>
              <a:gd name="connsiteX1" fmla="*/ 95251 w 838245"/>
              <a:gd name="connsiteY1" fmla="*/ 554006 h 755606"/>
              <a:gd name="connsiteX2" fmla="*/ 8851 w 838245"/>
              <a:gd name="connsiteY2" fmla="*/ 294806 h 755606"/>
              <a:gd name="connsiteX3" fmla="*/ 318451 w 838245"/>
              <a:gd name="connsiteY3" fmla="*/ 294806 h 755606"/>
              <a:gd name="connsiteX4" fmla="*/ 678451 w 838245"/>
              <a:gd name="connsiteY4" fmla="*/ 6806 h 755606"/>
              <a:gd name="connsiteX5" fmla="*/ 815251 w 838245"/>
              <a:gd name="connsiteY5" fmla="*/ 122006 h 755606"/>
              <a:gd name="connsiteX6" fmla="*/ 584851 w 838245"/>
              <a:gd name="connsiteY6" fmla="*/ 467606 h 755606"/>
              <a:gd name="connsiteX7" fmla="*/ 836851 w 838245"/>
              <a:gd name="connsiteY7" fmla="*/ 755606 h 755606"/>
              <a:gd name="connsiteX0" fmla="*/ 177424 w 805218"/>
              <a:gd name="connsiteY0" fmla="*/ 748406 h 755606"/>
              <a:gd name="connsiteX1" fmla="*/ 62224 w 805218"/>
              <a:gd name="connsiteY1" fmla="*/ 554006 h 755606"/>
              <a:gd name="connsiteX2" fmla="*/ 11824 w 805218"/>
              <a:gd name="connsiteY2" fmla="*/ 323606 h 755606"/>
              <a:gd name="connsiteX3" fmla="*/ 285424 w 805218"/>
              <a:gd name="connsiteY3" fmla="*/ 294806 h 755606"/>
              <a:gd name="connsiteX4" fmla="*/ 645424 w 805218"/>
              <a:gd name="connsiteY4" fmla="*/ 6806 h 755606"/>
              <a:gd name="connsiteX5" fmla="*/ 782224 w 805218"/>
              <a:gd name="connsiteY5" fmla="*/ 122006 h 755606"/>
              <a:gd name="connsiteX6" fmla="*/ 551824 w 805218"/>
              <a:gd name="connsiteY6" fmla="*/ 467606 h 755606"/>
              <a:gd name="connsiteX7" fmla="*/ 803824 w 805218"/>
              <a:gd name="connsiteY7" fmla="*/ 755606 h 755606"/>
              <a:gd name="connsiteX0" fmla="*/ 177424 w 805822"/>
              <a:gd name="connsiteY0" fmla="*/ 747755 h 754955"/>
              <a:gd name="connsiteX1" fmla="*/ 62224 w 805822"/>
              <a:gd name="connsiteY1" fmla="*/ 553355 h 754955"/>
              <a:gd name="connsiteX2" fmla="*/ 11824 w 805822"/>
              <a:gd name="connsiteY2" fmla="*/ 322955 h 754955"/>
              <a:gd name="connsiteX3" fmla="*/ 285424 w 805822"/>
              <a:gd name="connsiteY3" fmla="*/ 294155 h 754955"/>
              <a:gd name="connsiteX4" fmla="*/ 645424 w 805822"/>
              <a:gd name="connsiteY4" fmla="*/ 6155 h 754955"/>
              <a:gd name="connsiteX5" fmla="*/ 782224 w 805822"/>
              <a:gd name="connsiteY5" fmla="*/ 121355 h 754955"/>
              <a:gd name="connsiteX6" fmla="*/ 645424 w 805822"/>
              <a:gd name="connsiteY6" fmla="*/ 402155 h 754955"/>
              <a:gd name="connsiteX7" fmla="*/ 803824 w 805822"/>
              <a:gd name="connsiteY7" fmla="*/ 754955 h 754955"/>
              <a:gd name="connsiteX0" fmla="*/ 7329 w 887727"/>
              <a:gd name="connsiteY0" fmla="*/ 697355 h 754955"/>
              <a:gd name="connsiteX1" fmla="*/ 144129 w 887727"/>
              <a:gd name="connsiteY1" fmla="*/ 553355 h 754955"/>
              <a:gd name="connsiteX2" fmla="*/ 93729 w 887727"/>
              <a:gd name="connsiteY2" fmla="*/ 322955 h 754955"/>
              <a:gd name="connsiteX3" fmla="*/ 367329 w 887727"/>
              <a:gd name="connsiteY3" fmla="*/ 294155 h 754955"/>
              <a:gd name="connsiteX4" fmla="*/ 727329 w 887727"/>
              <a:gd name="connsiteY4" fmla="*/ 6155 h 754955"/>
              <a:gd name="connsiteX5" fmla="*/ 864129 w 887727"/>
              <a:gd name="connsiteY5" fmla="*/ 121355 h 754955"/>
              <a:gd name="connsiteX6" fmla="*/ 727329 w 887727"/>
              <a:gd name="connsiteY6" fmla="*/ 402155 h 754955"/>
              <a:gd name="connsiteX7" fmla="*/ 885729 w 887727"/>
              <a:gd name="connsiteY7" fmla="*/ 754955 h 754955"/>
              <a:gd name="connsiteX0" fmla="*/ 8230 w 888628"/>
              <a:gd name="connsiteY0" fmla="*/ 697355 h 754955"/>
              <a:gd name="connsiteX1" fmla="*/ 123430 w 888628"/>
              <a:gd name="connsiteY1" fmla="*/ 538955 h 754955"/>
              <a:gd name="connsiteX2" fmla="*/ 94630 w 888628"/>
              <a:gd name="connsiteY2" fmla="*/ 322955 h 754955"/>
              <a:gd name="connsiteX3" fmla="*/ 368230 w 888628"/>
              <a:gd name="connsiteY3" fmla="*/ 294155 h 754955"/>
              <a:gd name="connsiteX4" fmla="*/ 728230 w 888628"/>
              <a:gd name="connsiteY4" fmla="*/ 6155 h 754955"/>
              <a:gd name="connsiteX5" fmla="*/ 865030 w 888628"/>
              <a:gd name="connsiteY5" fmla="*/ 121355 h 754955"/>
              <a:gd name="connsiteX6" fmla="*/ 728230 w 888628"/>
              <a:gd name="connsiteY6" fmla="*/ 402155 h 754955"/>
              <a:gd name="connsiteX7" fmla="*/ 886630 w 888628"/>
              <a:gd name="connsiteY7" fmla="*/ 754955 h 754955"/>
              <a:gd name="connsiteX0" fmla="*/ 3919 w 1114717"/>
              <a:gd name="connsiteY0" fmla="*/ 625355 h 754955"/>
              <a:gd name="connsiteX1" fmla="*/ 349519 w 1114717"/>
              <a:gd name="connsiteY1" fmla="*/ 538955 h 754955"/>
              <a:gd name="connsiteX2" fmla="*/ 320719 w 1114717"/>
              <a:gd name="connsiteY2" fmla="*/ 322955 h 754955"/>
              <a:gd name="connsiteX3" fmla="*/ 594319 w 1114717"/>
              <a:gd name="connsiteY3" fmla="*/ 294155 h 754955"/>
              <a:gd name="connsiteX4" fmla="*/ 954319 w 1114717"/>
              <a:gd name="connsiteY4" fmla="*/ 6155 h 754955"/>
              <a:gd name="connsiteX5" fmla="*/ 1091119 w 1114717"/>
              <a:gd name="connsiteY5" fmla="*/ 121355 h 754955"/>
              <a:gd name="connsiteX6" fmla="*/ 954319 w 1114717"/>
              <a:gd name="connsiteY6" fmla="*/ 402155 h 754955"/>
              <a:gd name="connsiteX7" fmla="*/ 1112719 w 1114717"/>
              <a:gd name="connsiteY7" fmla="*/ 754955 h 754955"/>
              <a:gd name="connsiteX0" fmla="*/ 83113 w 1193911"/>
              <a:gd name="connsiteY0" fmla="*/ 625355 h 754955"/>
              <a:gd name="connsiteX1" fmla="*/ 18313 w 1193911"/>
              <a:gd name="connsiteY1" fmla="*/ 214955 h 754955"/>
              <a:gd name="connsiteX2" fmla="*/ 399913 w 1193911"/>
              <a:gd name="connsiteY2" fmla="*/ 322955 h 754955"/>
              <a:gd name="connsiteX3" fmla="*/ 673513 w 1193911"/>
              <a:gd name="connsiteY3" fmla="*/ 294155 h 754955"/>
              <a:gd name="connsiteX4" fmla="*/ 1033513 w 1193911"/>
              <a:gd name="connsiteY4" fmla="*/ 6155 h 754955"/>
              <a:gd name="connsiteX5" fmla="*/ 1170313 w 1193911"/>
              <a:gd name="connsiteY5" fmla="*/ 121355 h 754955"/>
              <a:gd name="connsiteX6" fmla="*/ 1033513 w 1193911"/>
              <a:gd name="connsiteY6" fmla="*/ 402155 h 754955"/>
              <a:gd name="connsiteX7" fmla="*/ 1191913 w 1193911"/>
              <a:gd name="connsiteY7" fmla="*/ 754955 h 754955"/>
              <a:gd name="connsiteX0" fmla="*/ 83113 w 1193911"/>
              <a:gd name="connsiteY0" fmla="*/ 625355 h 754955"/>
              <a:gd name="connsiteX1" fmla="*/ 18313 w 1193911"/>
              <a:gd name="connsiteY1" fmla="*/ 214955 h 754955"/>
              <a:gd name="connsiteX2" fmla="*/ 399913 w 1193911"/>
              <a:gd name="connsiteY2" fmla="*/ 322955 h 754955"/>
              <a:gd name="connsiteX3" fmla="*/ 673513 w 1193911"/>
              <a:gd name="connsiteY3" fmla="*/ 294155 h 754955"/>
              <a:gd name="connsiteX4" fmla="*/ 1033513 w 1193911"/>
              <a:gd name="connsiteY4" fmla="*/ 6155 h 754955"/>
              <a:gd name="connsiteX5" fmla="*/ 1170313 w 1193911"/>
              <a:gd name="connsiteY5" fmla="*/ 121355 h 754955"/>
              <a:gd name="connsiteX6" fmla="*/ 1033513 w 1193911"/>
              <a:gd name="connsiteY6" fmla="*/ 402155 h 754955"/>
              <a:gd name="connsiteX7" fmla="*/ 1191913 w 1193911"/>
              <a:gd name="connsiteY7" fmla="*/ 754955 h 754955"/>
              <a:gd name="connsiteX0" fmla="*/ 83113 w 1193911"/>
              <a:gd name="connsiteY0" fmla="*/ 720127 h 849727"/>
              <a:gd name="connsiteX1" fmla="*/ 18313 w 1193911"/>
              <a:gd name="connsiteY1" fmla="*/ 309727 h 849727"/>
              <a:gd name="connsiteX2" fmla="*/ 399913 w 1193911"/>
              <a:gd name="connsiteY2" fmla="*/ 417727 h 849727"/>
              <a:gd name="connsiteX3" fmla="*/ 637513 w 1193911"/>
              <a:gd name="connsiteY3" fmla="*/ 14527 h 849727"/>
              <a:gd name="connsiteX4" fmla="*/ 1033513 w 1193911"/>
              <a:gd name="connsiteY4" fmla="*/ 100927 h 849727"/>
              <a:gd name="connsiteX5" fmla="*/ 1170313 w 1193911"/>
              <a:gd name="connsiteY5" fmla="*/ 216127 h 849727"/>
              <a:gd name="connsiteX6" fmla="*/ 1033513 w 1193911"/>
              <a:gd name="connsiteY6" fmla="*/ 496927 h 849727"/>
              <a:gd name="connsiteX7" fmla="*/ 1191913 w 1193911"/>
              <a:gd name="connsiteY7" fmla="*/ 849727 h 849727"/>
              <a:gd name="connsiteX0" fmla="*/ 83113 w 1193911"/>
              <a:gd name="connsiteY0" fmla="*/ 705613 h 835213"/>
              <a:gd name="connsiteX1" fmla="*/ 18313 w 1193911"/>
              <a:gd name="connsiteY1" fmla="*/ 295213 h 835213"/>
              <a:gd name="connsiteX2" fmla="*/ 399913 w 1193911"/>
              <a:gd name="connsiteY2" fmla="*/ 403213 h 835213"/>
              <a:gd name="connsiteX3" fmla="*/ 637513 w 1193911"/>
              <a:gd name="connsiteY3" fmla="*/ 13 h 835213"/>
              <a:gd name="connsiteX4" fmla="*/ 745513 w 1193911"/>
              <a:gd name="connsiteY4" fmla="*/ 388813 h 835213"/>
              <a:gd name="connsiteX5" fmla="*/ 1170313 w 1193911"/>
              <a:gd name="connsiteY5" fmla="*/ 201613 h 835213"/>
              <a:gd name="connsiteX6" fmla="*/ 1033513 w 1193911"/>
              <a:gd name="connsiteY6" fmla="*/ 482413 h 835213"/>
              <a:gd name="connsiteX7" fmla="*/ 1191913 w 1193911"/>
              <a:gd name="connsiteY7" fmla="*/ 835213 h 835213"/>
              <a:gd name="connsiteX0" fmla="*/ 83113 w 1193911"/>
              <a:gd name="connsiteY0" fmla="*/ 705614 h 835214"/>
              <a:gd name="connsiteX1" fmla="*/ 18313 w 1193911"/>
              <a:gd name="connsiteY1" fmla="*/ 295214 h 835214"/>
              <a:gd name="connsiteX2" fmla="*/ 399913 w 1193911"/>
              <a:gd name="connsiteY2" fmla="*/ 403214 h 835214"/>
              <a:gd name="connsiteX3" fmla="*/ 637513 w 1193911"/>
              <a:gd name="connsiteY3" fmla="*/ 14 h 835214"/>
              <a:gd name="connsiteX4" fmla="*/ 745513 w 1193911"/>
              <a:gd name="connsiteY4" fmla="*/ 388814 h 835214"/>
              <a:gd name="connsiteX5" fmla="*/ 860713 w 1193911"/>
              <a:gd name="connsiteY5" fmla="*/ 511214 h 835214"/>
              <a:gd name="connsiteX6" fmla="*/ 1033513 w 1193911"/>
              <a:gd name="connsiteY6" fmla="*/ 482414 h 835214"/>
              <a:gd name="connsiteX7" fmla="*/ 1191913 w 1193911"/>
              <a:gd name="connsiteY7" fmla="*/ 835214 h 835214"/>
              <a:gd name="connsiteX0" fmla="*/ 83113 w 1207124"/>
              <a:gd name="connsiteY0" fmla="*/ 705614 h 835214"/>
              <a:gd name="connsiteX1" fmla="*/ 18313 w 1207124"/>
              <a:gd name="connsiteY1" fmla="*/ 295214 h 835214"/>
              <a:gd name="connsiteX2" fmla="*/ 399913 w 1207124"/>
              <a:gd name="connsiteY2" fmla="*/ 403214 h 835214"/>
              <a:gd name="connsiteX3" fmla="*/ 637513 w 1207124"/>
              <a:gd name="connsiteY3" fmla="*/ 14 h 835214"/>
              <a:gd name="connsiteX4" fmla="*/ 745513 w 1207124"/>
              <a:gd name="connsiteY4" fmla="*/ 388814 h 835214"/>
              <a:gd name="connsiteX5" fmla="*/ 860713 w 1207124"/>
              <a:gd name="connsiteY5" fmla="*/ 511214 h 835214"/>
              <a:gd name="connsiteX6" fmla="*/ 1206313 w 1207124"/>
              <a:gd name="connsiteY6" fmla="*/ 511214 h 835214"/>
              <a:gd name="connsiteX7" fmla="*/ 1191913 w 1207124"/>
              <a:gd name="connsiteY7" fmla="*/ 835214 h 835214"/>
              <a:gd name="connsiteX0" fmla="*/ 83113 w 1207124"/>
              <a:gd name="connsiteY0" fmla="*/ 705614 h 705614"/>
              <a:gd name="connsiteX1" fmla="*/ 18313 w 1207124"/>
              <a:gd name="connsiteY1" fmla="*/ 295214 h 705614"/>
              <a:gd name="connsiteX2" fmla="*/ 399913 w 1207124"/>
              <a:gd name="connsiteY2" fmla="*/ 403214 h 705614"/>
              <a:gd name="connsiteX3" fmla="*/ 637513 w 1207124"/>
              <a:gd name="connsiteY3" fmla="*/ 14 h 705614"/>
              <a:gd name="connsiteX4" fmla="*/ 745513 w 1207124"/>
              <a:gd name="connsiteY4" fmla="*/ 388814 h 705614"/>
              <a:gd name="connsiteX5" fmla="*/ 860713 w 1207124"/>
              <a:gd name="connsiteY5" fmla="*/ 511214 h 705614"/>
              <a:gd name="connsiteX6" fmla="*/ 1206313 w 1207124"/>
              <a:gd name="connsiteY6" fmla="*/ 511214 h 705614"/>
              <a:gd name="connsiteX7" fmla="*/ 1105513 w 1207124"/>
              <a:gd name="connsiteY7" fmla="*/ 691214 h 705614"/>
              <a:gd name="connsiteX0" fmla="*/ 75706 w 1199717"/>
              <a:gd name="connsiteY0" fmla="*/ 718339 h 718339"/>
              <a:gd name="connsiteX1" fmla="*/ 10906 w 1199717"/>
              <a:gd name="connsiteY1" fmla="*/ 307939 h 718339"/>
              <a:gd name="connsiteX2" fmla="*/ 284506 w 1199717"/>
              <a:gd name="connsiteY2" fmla="*/ 113539 h 718339"/>
              <a:gd name="connsiteX3" fmla="*/ 630106 w 1199717"/>
              <a:gd name="connsiteY3" fmla="*/ 12739 h 718339"/>
              <a:gd name="connsiteX4" fmla="*/ 738106 w 1199717"/>
              <a:gd name="connsiteY4" fmla="*/ 401539 h 718339"/>
              <a:gd name="connsiteX5" fmla="*/ 853306 w 1199717"/>
              <a:gd name="connsiteY5" fmla="*/ 523939 h 718339"/>
              <a:gd name="connsiteX6" fmla="*/ 1198906 w 1199717"/>
              <a:gd name="connsiteY6" fmla="*/ 523939 h 718339"/>
              <a:gd name="connsiteX7" fmla="*/ 1098106 w 1199717"/>
              <a:gd name="connsiteY7" fmla="*/ 703939 h 718339"/>
              <a:gd name="connsiteX0" fmla="*/ 75706 w 1199717"/>
              <a:gd name="connsiteY0" fmla="*/ 842326 h 842326"/>
              <a:gd name="connsiteX1" fmla="*/ 10906 w 1199717"/>
              <a:gd name="connsiteY1" fmla="*/ 431926 h 842326"/>
              <a:gd name="connsiteX2" fmla="*/ 284506 w 1199717"/>
              <a:gd name="connsiteY2" fmla="*/ 237526 h 842326"/>
              <a:gd name="connsiteX3" fmla="*/ 608506 w 1199717"/>
              <a:gd name="connsiteY3" fmla="*/ 7126 h 842326"/>
              <a:gd name="connsiteX4" fmla="*/ 738106 w 1199717"/>
              <a:gd name="connsiteY4" fmla="*/ 525526 h 842326"/>
              <a:gd name="connsiteX5" fmla="*/ 853306 w 1199717"/>
              <a:gd name="connsiteY5" fmla="*/ 647926 h 842326"/>
              <a:gd name="connsiteX6" fmla="*/ 1198906 w 1199717"/>
              <a:gd name="connsiteY6" fmla="*/ 647926 h 842326"/>
              <a:gd name="connsiteX7" fmla="*/ 1098106 w 1199717"/>
              <a:gd name="connsiteY7" fmla="*/ 827926 h 842326"/>
              <a:gd name="connsiteX0" fmla="*/ 75706 w 1199757"/>
              <a:gd name="connsiteY0" fmla="*/ 838619 h 838619"/>
              <a:gd name="connsiteX1" fmla="*/ 10906 w 1199757"/>
              <a:gd name="connsiteY1" fmla="*/ 428219 h 838619"/>
              <a:gd name="connsiteX2" fmla="*/ 284506 w 1199757"/>
              <a:gd name="connsiteY2" fmla="*/ 233819 h 838619"/>
              <a:gd name="connsiteX3" fmla="*/ 608506 w 1199757"/>
              <a:gd name="connsiteY3" fmla="*/ 3419 h 838619"/>
              <a:gd name="connsiteX4" fmla="*/ 651706 w 1199757"/>
              <a:gd name="connsiteY4" fmla="*/ 421019 h 838619"/>
              <a:gd name="connsiteX5" fmla="*/ 853306 w 1199757"/>
              <a:gd name="connsiteY5" fmla="*/ 644219 h 838619"/>
              <a:gd name="connsiteX6" fmla="*/ 1198906 w 1199757"/>
              <a:gd name="connsiteY6" fmla="*/ 644219 h 838619"/>
              <a:gd name="connsiteX7" fmla="*/ 1098106 w 1199757"/>
              <a:gd name="connsiteY7" fmla="*/ 824219 h 838619"/>
              <a:gd name="connsiteX0" fmla="*/ 75706 w 1199736"/>
              <a:gd name="connsiteY0" fmla="*/ 838619 h 838619"/>
              <a:gd name="connsiteX1" fmla="*/ 10906 w 1199736"/>
              <a:gd name="connsiteY1" fmla="*/ 428219 h 838619"/>
              <a:gd name="connsiteX2" fmla="*/ 284506 w 1199736"/>
              <a:gd name="connsiteY2" fmla="*/ 233819 h 838619"/>
              <a:gd name="connsiteX3" fmla="*/ 608506 w 1199736"/>
              <a:gd name="connsiteY3" fmla="*/ 3419 h 838619"/>
              <a:gd name="connsiteX4" fmla="*/ 651706 w 1199736"/>
              <a:gd name="connsiteY4" fmla="*/ 421019 h 838619"/>
              <a:gd name="connsiteX5" fmla="*/ 846106 w 1199736"/>
              <a:gd name="connsiteY5" fmla="*/ 586619 h 838619"/>
              <a:gd name="connsiteX6" fmla="*/ 1198906 w 1199736"/>
              <a:gd name="connsiteY6" fmla="*/ 644219 h 838619"/>
              <a:gd name="connsiteX7" fmla="*/ 1098106 w 1199736"/>
              <a:gd name="connsiteY7" fmla="*/ 824219 h 83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9736" h="838619">
                <a:moveTo>
                  <a:pt x="75706" y="838619"/>
                </a:moveTo>
                <a:cubicBezTo>
                  <a:pt x="31906" y="756419"/>
                  <a:pt x="-23894" y="529019"/>
                  <a:pt x="10906" y="428219"/>
                </a:cubicBezTo>
                <a:cubicBezTo>
                  <a:pt x="45706" y="327419"/>
                  <a:pt x="184906" y="304619"/>
                  <a:pt x="284506" y="233819"/>
                </a:cubicBezTo>
                <a:cubicBezTo>
                  <a:pt x="384106" y="163019"/>
                  <a:pt x="547306" y="-27781"/>
                  <a:pt x="608506" y="3419"/>
                </a:cubicBezTo>
                <a:cubicBezTo>
                  <a:pt x="669706" y="34619"/>
                  <a:pt x="612106" y="323819"/>
                  <a:pt x="651706" y="421019"/>
                </a:cubicBezTo>
                <a:cubicBezTo>
                  <a:pt x="691306" y="518219"/>
                  <a:pt x="754906" y="549419"/>
                  <a:pt x="846106" y="586619"/>
                </a:cubicBezTo>
                <a:cubicBezTo>
                  <a:pt x="937306" y="623819"/>
                  <a:pt x="1216906" y="592619"/>
                  <a:pt x="1198906" y="644219"/>
                </a:cubicBezTo>
                <a:cubicBezTo>
                  <a:pt x="1180906" y="695819"/>
                  <a:pt x="1122106" y="817019"/>
                  <a:pt x="1098106" y="824219"/>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Arc 117">
            <a:extLst>
              <a:ext uri="{FF2B5EF4-FFF2-40B4-BE49-F238E27FC236}">
                <a16:creationId xmlns:a16="http://schemas.microsoft.com/office/drawing/2014/main" id="{525C3D61-86BC-70C1-3BFF-19E2B1119BDA}"/>
              </a:ext>
            </a:extLst>
          </p:cNvPr>
          <p:cNvSpPr>
            <a:spLocks noChangeAspect="1"/>
          </p:cNvSpPr>
          <p:nvPr/>
        </p:nvSpPr>
        <p:spPr>
          <a:xfrm rot="17245832">
            <a:off x="2256699" y="2559906"/>
            <a:ext cx="873049" cy="964395"/>
          </a:xfrm>
          <a:prstGeom prst="arc">
            <a:avLst>
              <a:gd name="adj1" fmla="val 14597037"/>
              <a:gd name="adj2" fmla="val 17223862"/>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19" name="Straight Connector 118">
            <a:extLst>
              <a:ext uri="{FF2B5EF4-FFF2-40B4-BE49-F238E27FC236}">
                <a16:creationId xmlns:a16="http://schemas.microsoft.com/office/drawing/2014/main" id="{1BB9C34A-3995-4D08-5857-D9D9579DEFB7}"/>
              </a:ext>
            </a:extLst>
          </p:cNvPr>
          <p:cNvCxnSpPr>
            <a:cxnSpLocks/>
          </p:cNvCxnSpPr>
          <p:nvPr/>
        </p:nvCxnSpPr>
        <p:spPr>
          <a:xfrm flipH="1">
            <a:off x="2210347" y="3125516"/>
            <a:ext cx="751764" cy="0"/>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2" name="Picture 2" descr="University of Maryland Primary logo">
            <a:extLst>
              <a:ext uri="{FF2B5EF4-FFF2-40B4-BE49-F238E27FC236}">
                <a16:creationId xmlns:a16="http://schemas.microsoft.com/office/drawing/2014/main" id="{2626E67B-37E5-6142-2A44-768CCBAF10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CoSMoS">
            <a:extLst>
              <a:ext uri="{FF2B5EF4-FFF2-40B4-BE49-F238E27FC236}">
                <a16:creationId xmlns:a16="http://schemas.microsoft.com/office/drawing/2014/main" id="{0293F31C-7E7C-7996-82CB-10532A9B63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5D13CE-38F4-F087-7EC1-88706671B762}"/>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accent6"/>
                </a:solidFill>
                <a:latin typeface=""/>
                <a:cs typeface="Futura Medium" panose="020B0602020204020303" pitchFamily="34" charset="-79"/>
              </a:rPr>
              <a:t>Our approach: Sirius</a:t>
            </a:r>
          </a:p>
        </p:txBody>
      </p:sp>
      <p:sp>
        <p:nvSpPr>
          <p:cNvPr id="5" name="TextBox 4">
            <a:extLst>
              <a:ext uri="{FF2B5EF4-FFF2-40B4-BE49-F238E27FC236}">
                <a16:creationId xmlns:a16="http://schemas.microsoft.com/office/drawing/2014/main" id="{581FC278-9062-5EBB-0DE6-560844AF0B6B}"/>
              </a:ext>
            </a:extLst>
          </p:cNvPr>
          <p:cNvSpPr txBox="1"/>
          <p:nvPr/>
        </p:nvSpPr>
        <p:spPr>
          <a:xfrm>
            <a:off x="1871552" y="2687505"/>
            <a:ext cx="385042" cy="461665"/>
          </a:xfrm>
          <a:prstGeom prst="rect">
            <a:avLst/>
          </a:prstGeom>
          <a:noFill/>
        </p:spPr>
        <p:txBody>
          <a:bodyPr wrap="none" rtlCol="0">
            <a:spAutoFit/>
          </a:bodyPr>
          <a:lstStyle/>
          <a:p>
            <a:pPr algn="ctr"/>
            <a:r>
              <a:rPr lang="en-US" sz="2400" i="1" dirty="0"/>
              <a:t>ɸ</a:t>
            </a:r>
          </a:p>
        </p:txBody>
      </p:sp>
      <p:sp>
        <p:nvSpPr>
          <p:cNvPr id="7" name="TextBox 6">
            <a:extLst>
              <a:ext uri="{FF2B5EF4-FFF2-40B4-BE49-F238E27FC236}">
                <a16:creationId xmlns:a16="http://schemas.microsoft.com/office/drawing/2014/main" id="{62AF37D2-E297-AA91-DB24-E9E903FE7F21}"/>
              </a:ext>
            </a:extLst>
          </p:cNvPr>
          <p:cNvSpPr txBox="1"/>
          <p:nvPr/>
        </p:nvSpPr>
        <p:spPr>
          <a:xfrm>
            <a:off x="9134660" y="4684264"/>
            <a:ext cx="2687720" cy="830997"/>
          </a:xfrm>
          <a:prstGeom prst="rect">
            <a:avLst/>
          </a:prstGeom>
          <a:noFill/>
        </p:spPr>
        <p:txBody>
          <a:bodyPr wrap="square" rtlCol="0">
            <a:spAutoFit/>
          </a:bodyPr>
          <a:lstStyle/>
          <a:p>
            <a:pPr algn="ctr"/>
            <a:r>
              <a:rPr lang="en-US" sz="24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Signal processing</a:t>
            </a:r>
          </a:p>
          <a:p>
            <a:pPr algn="ctr"/>
            <a:r>
              <a:rPr lang="en-US" sz="24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(FFT, Music)</a:t>
            </a:r>
          </a:p>
        </p:txBody>
      </p:sp>
    </p:spTree>
    <p:extLst>
      <p:ext uri="{BB962C8B-B14F-4D97-AF65-F5344CB8AC3E}">
        <p14:creationId xmlns:p14="http://schemas.microsoft.com/office/powerpoint/2010/main" val="9375366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Straight Arrow Connector 44">
            <a:extLst>
              <a:ext uri="{FF2B5EF4-FFF2-40B4-BE49-F238E27FC236}">
                <a16:creationId xmlns:a16="http://schemas.microsoft.com/office/drawing/2014/main" id="{50D2737C-6FDD-8D07-9837-81338E3A8F11}"/>
              </a:ext>
            </a:extLst>
          </p:cNvPr>
          <p:cNvCxnSpPr>
            <a:cxnSpLocks/>
          </p:cNvCxnSpPr>
          <p:nvPr/>
        </p:nvCxnSpPr>
        <p:spPr>
          <a:xfrm>
            <a:off x="4163879" y="3165421"/>
            <a:ext cx="693856" cy="0"/>
          </a:xfrm>
          <a:prstGeom prst="straightConnector1">
            <a:avLst/>
          </a:prstGeom>
          <a:ln w="28575">
            <a:solidFill>
              <a:schemeClr val="tx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B1195E7-381A-F896-A348-79A1EC1C9A1D}"/>
              </a:ext>
            </a:extLst>
          </p:cNvPr>
          <p:cNvCxnSpPr>
            <a:cxnSpLocks/>
          </p:cNvCxnSpPr>
          <p:nvPr/>
        </p:nvCxnSpPr>
        <p:spPr>
          <a:xfrm>
            <a:off x="8440804" y="3138291"/>
            <a:ext cx="693856" cy="0"/>
          </a:xfrm>
          <a:prstGeom prst="straightConnector1">
            <a:avLst/>
          </a:prstGeom>
          <a:ln w="28575">
            <a:solidFill>
              <a:schemeClr val="tx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4BECC9A5-020A-142E-791E-7702A2BE93E2}"/>
              </a:ext>
            </a:extLst>
          </p:cNvPr>
          <p:cNvSpPr txBox="1"/>
          <p:nvPr/>
        </p:nvSpPr>
        <p:spPr>
          <a:xfrm>
            <a:off x="996621" y="4525708"/>
            <a:ext cx="3627280" cy="584775"/>
          </a:xfrm>
          <a:prstGeom prst="rect">
            <a:avLst/>
          </a:prstGeom>
          <a:noFill/>
        </p:spPr>
        <p:txBody>
          <a:bodyPr wrap="square" rtlCol="0">
            <a:spAutoFit/>
          </a:bodyPr>
          <a:lstStyle/>
          <a:p>
            <a:pPr algn="ctr"/>
            <a:r>
              <a:rPr lang="en-US" sz="3200" dirty="0">
                <a:solidFill>
                  <a:schemeClr val="accent6"/>
                </a:solidFill>
                <a:latin typeface="Roboto" panose="02000000000000000000" pitchFamily="2" charset="0"/>
                <a:ea typeface="Roboto" panose="02000000000000000000" pitchFamily="2" charset="0"/>
                <a:cs typeface="Futura Medium" panose="020B0602020204020303" pitchFamily="34" charset="-79"/>
              </a:rPr>
              <a:t>Single</a:t>
            </a:r>
            <a:r>
              <a:rPr lang="en-US" sz="3200" dirty="0">
                <a:solidFill>
                  <a:srgbClr val="C00000"/>
                </a:solidFill>
                <a:latin typeface="Roboto" panose="02000000000000000000" pitchFamily="2" charset="0"/>
                <a:ea typeface="Roboto" panose="02000000000000000000" pitchFamily="2" charset="0"/>
                <a:cs typeface="Futura Medium" panose="020B0602020204020303" pitchFamily="34" charset="-79"/>
              </a:rPr>
              <a:t> </a:t>
            </a:r>
            <a:r>
              <a:rPr lang="en-US" sz="32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antenna</a:t>
            </a:r>
          </a:p>
        </p:txBody>
      </p:sp>
      <p:grpSp>
        <p:nvGrpSpPr>
          <p:cNvPr id="66" name="Group 65">
            <a:extLst>
              <a:ext uri="{FF2B5EF4-FFF2-40B4-BE49-F238E27FC236}">
                <a16:creationId xmlns:a16="http://schemas.microsoft.com/office/drawing/2014/main" id="{7E9B576F-2BEB-98FD-DC01-B0238C781C53}"/>
              </a:ext>
            </a:extLst>
          </p:cNvPr>
          <p:cNvGrpSpPr/>
          <p:nvPr/>
        </p:nvGrpSpPr>
        <p:grpSpPr>
          <a:xfrm>
            <a:off x="5537943" y="2969023"/>
            <a:ext cx="2660842" cy="1091892"/>
            <a:chOff x="5117809" y="2746600"/>
            <a:chExt cx="2660842" cy="1091892"/>
          </a:xfrm>
        </p:grpSpPr>
        <p:grpSp>
          <p:nvGrpSpPr>
            <p:cNvPr id="67" name="Group 66">
              <a:extLst>
                <a:ext uri="{FF2B5EF4-FFF2-40B4-BE49-F238E27FC236}">
                  <a16:creationId xmlns:a16="http://schemas.microsoft.com/office/drawing/2014/main" id="{A632CC8E-E727-EA2A-450E-C54E126BD7C9}"/>
                </a:ext>
              </a:extLst>
            </p:cNvPr>
            <p:cNvGrpSpPr/>
            <p:nvPr/>
          </p:nvGrpSpPr>
          <p:grpSpPr>
            <a:xfrm>
              <a:off x="5117809" y="2761274"/>
              <a:ext cx="1957298" cy="1077218"/>
              <a:chOff x="5175744" y="3841491"/>
              <a:chExt cx="1837078" cy="782612"/>
            </a:xfrm>
          </p:grpSpPr>
          <p:grpSp>
            <p:nvGrpSpPr>
              <p:cNvPr id="70" name="Group 218">
                <a:extLst>
                  <a:ext uri="{FF2B5EF4-FFF2-40B4-BE49-F238E27FC236}">
                    <a16:creationId xmlns:a16="http://schemas.microsoft.com/office/drawing/2014/main" id="{C157AEDF-174A-E987-EE3E-A11A4745AF42}"/>
                  </a:ext>
                </a:extLst>
              </p:cNvPr>
              <p:cNvGrpSpPr>
                <a:grpSpLocks/>
              </p:cNvGrpSpPr>
              <p:nvPr/>
            </p:nvGrpSpPr>
            <p:grpSpPr bwMode="auto">
              <a:xfrm rot="5400000">
                <a:off x="6537317" y="3535442"/>
                <a:ext cx="112860" cy="838151"/>
                <a:chOff x="5280" y="1031"/>
                <a:chExt cx="96" cy="649"/>
              </a:xfrm>
            </p:grpSpPr>
            <p:sp>
              <p:nvSpPr>
                <p:cNvPr id="105" name="Line 106">
                  <a:extLst>
                    <a:ext uri="{FF2B5EF4-FFF2-40B4-BE49-F238E27FC236}">
                      <a16:creationId xmlns:a16="http://schemas.microsoft.com/office/drawing/2014/main" id="{A83063BC-6E28-67B4-6AA8-084DFCB0C72A}"/>
                    </a:ext>
                  </a:extLst>
                </p:cNvPr>
                <p:cNvSpPr>
                  <a:spLocks noChangeAspect="1" noChangeShapeType="1"/>
                </p:cNvSpPr>
                <p:nvPr/>
              </p:nvSpPr>
              <p:spPr bwMode="auto">
                <a:xfrm>
                  <a:off x="5328" y="1031"/>
                  <a:ext cx="0" cy="361"/>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06" name="Line 107">
                  <a:extLst>
                    <a:ext uri="{FF2B5EF4-FFF2-40B4-BE49-F238E27FC236}">
                      <a16:creationId xmlns:a16="http://schemas.microsoft.com/office/drawing/2014/main" id="{A5A676A8-1421-D97D-FDF6-C101F8CAD8EB}"/>
                    </a:ext>
                  </a:extLst>
                </p:cNvPr>
                <p:cNvSpPr>
                  <a:spLocks noChangeAspect="1" noChangeShapeType="1"/>
                </p:cNvSpPr>
                <p:nvPr/>
              </p:nvSpPr>
              <p:spPr bwMode="auto">
                <a:xfrm>
                  <a:off x="5280" y="1392"/>
                  <a:ext cx="96"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07" name="Freeform 106">
                  <a:extLst>
                    <a:ext uri="{FF2B5EF4-FFF2-40B4-BE49-F238E27FC236}">
                      <a16:creationId xmlns:a16="http://schemas.microsoft.com/office/drawing/2014/main" id="{AB198F8D-B4FD-F61C-A760-11B3F2298622}"/>
                    </a:ext>
                  </a:extLst>
                </p:cNvPr>
                <p:cNvSpPr>
                  <a:spLocks noChangeAspect="1"/>
                </p:cNvSpPr>
                <p:nvPr/>
              </p:nvSpPr>
              <p:spPr bwMode="auto">
                <a:xfrm>
                  <a:off x="5280" y="1392"/>
                  <a:ext cx="96" cy="96"/>
                </a:xfrm>
                <a:custGeom>
                  <a:avLst/>
                  <a:gdLst>
                    <a:gd name="T0" fmla="*/ 16 w 288"/>
                    <a:gd name="T1" fmla="*/ 0 h 240"/>
                    <a:gd name="T2" fmla="*/ 0 w 288"/>
                    <a:gd name="T3" fmla="*/ 38 h 240"/>
                    <a:gd name="T4" fmla="*/ 32 w 288"/>
                    <a:gd name="T5" fmla="*/ 38 h 240"/>
                    <a:gd name="T6" fmla="*/ 16 w 288"/>
                    <a:gd name="T7" fmla="*/ 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144" y="0"/>
                      </a:moveTo>
                      <a:lnTo>
                        <a:pt x="0" y="240"/>
                      </a:lnTo>
                      <a:lnTo>
                        <a:pt x="288" y="240"/>
                      </a:lnTo>
                      <a:lnTo>
                        <a:pt x="144" y="0"/>
                      </a:lnTo>
                      <a:close/>
                    </a:path>
                  </a:pathLst>
                </a:custGeom>
                <a:solidFill>
                  <a:schemeClr val="tx1">
                    <a:lumMod val="75000"/>
                    <a:lumOff val="25000"/>
                  </a:schemeClr>
                </a:solidFill>
                <a:ln w="25400" cmpd="sng">
                  <a:solidFill>
                    <a:schemeClr val="tx1">
                      <a:lumMod val="75000"/>
                      <a:lumOff val="25000"/>
                    </a:schemeClr>
                  </a:solidFill>
                  <a:round/>
                  <a:headEnd/>
                  <a:tailEnd/>
                </a:ln>
              </p:spPr>
              <p:txBody>
                <a:bodyPr/>
                <a:lstStyle/>
                <a:p>
                  <a:endParaRPr lang="en-US" sz="800"/>
                </a:p>
              </p:txBody>
            </p:sp>
            <p:sp>
              <p:nvSpPr>
                <p:cNvPr id="108" name="Line 109">
                  <a:extLst>
                    <a:ext uri="{FF2B5EF4-FFF2-40B4-BE49-F238E27FC236}">
                      <a16:creationId xmlns:a16="http://schemas.microsoft.com/office/drawing/2014/main" id="{0BFD00F9-EDF0-8815-1295-E17463D1241A}"/>
                    </a:ext>
                  </a:extLst>
                </p:cNvPr>
                <p:cNvSpPr>
                  <a:spLocks noChangeAspect="1" noChangeShapeType="1"/>
                </p:cNvSpPr>
                <p:nvPr/>
              </p:nvSpPr>
              <p:spPr bwMode="auto">
                <a:xfrm>
                  <a:off x="5328" y="1488"/>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71" name="Group 218">
                <a:extLst>
                  <a:ext uri="{FF2B5EF4-FFF2-40B4-BE49-F238E27FC236}">
                    <a16:creationId xmlns:a16="http://schemas.microsoft.com/office/drawing/2014/main" id="{D929A1E1-6C68-A4A3-479D-61B2F07DC7D5}"/>
                  </a:ext>
                </a:extLst>
              </p:cNvPr>
              <p:cNvGrpSpPr>
                <a:grpSpLocks/>
              </p:cNvGrpSpPr>
              <p:nvPr/>
            </p:nvGrpSpPr>
            <p:grpSpPr bwMode="auto">
              <a:xfrm rot="10800000">
                <a:off x="6732574" y="3954517"/>
                <a:ext cx="123978" cy="564289"/>
                <a:chOff x="5280" y="1200"/>
                <a:chExt cx="96" cy="480"/>
              </a:xfrm>
            </p:grpSpPr>
            <p:sp>
              <p:nvSpPr>
                <p:cNvPr id="101" name="Line 106">
                  <a:extLst>
                    <a:ext uri="{FF2B5EF4-FFF2-40B4-BE49-F238E27FC236}">
                      <a16:creationId xmlns:a16="http://schemas.microsoft.com/office/drawing/2014/main" id="{383E905C-DB43-C8F0-5A74-814C53A4D4F1}"/>
                    </a:ext>
                  </a:extLst>
                </p:cNvPr>
                <p:cNvSpPr>
                  <a:spLocks noChangeAspect="1" noChangeShapeType="1"/>
                </p:cNvSpPr>
                <p:nvPr/>
              </p:nvSpPr>
              <p:spPr bwMode="auto">
                <a:xfrm>
                  <a:off x="5328" y="1200"/>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02" name="Line 107">
                  <a:extLst>
                    <a:ext uri="{FF2B5EF4-FFF2-40B4-BE49-F238E27FC236}">
                      <a16:creationId xmlns:a16="http://schemas.microsoft.com/office/drawing/2014/main" id="{B2DBC714-17DD-1F59-1537-23101416652E}"/>
                    </a:ext>
                  </a:extLst>
                </p:cNvPr>
                <p:cNvSpPr>
                  <a:spLocks noChangeAspect="1" noChangeShapeType="1"/>
                </p:cNvSpPr>
                <p:nvPr/>
              </p:nvSpPr>
              <p:spPr bwMode="auto">
                <a:xfrm>
                  <a:off x="5280" y="1392"/>
                  <a:ext cx="96"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03" name="Freeform 102">
                  <a:extLst>
                    <a:ext uri="{FF2B5EF4-FFF2-40B4-BE49-F238E27FC236}">
                      <a16:creationId xmlns:a16="http://schemas.microsoft.com/office/drawing/2014/main" id="{BA50D3E6-9557-64A7-D0A3-45279FE709AE}"/>
                    </a:ext>
                  </a:extLst>
                </p:cNvPr>
                <p:cNvSpPr>
                  <a:spLocks noChangeAspect="1"/>
                </p:cNvSpPr>
                <p:nvPr/>
              </p:nvSpPr>
              <p:spPr bwMode="auto">
                <a:xfrm>
                  <a:off x="5280" y="1392"/>
                  <a:ext cx="96" cy="96"/>
                </a:xfrm>
                <a:custGeom>
                  <a:avLst/>
                  <a:gdLst>
                    <a:gd name="T0" fmla="*/ 16 w 288"/>
                    <a:gd name="T1" fmla="*/ 0 h 240"/>
                    <a:gd name="T2" fmla="*/ 0 w 288"/>
                    <a:gd name="T3" fmla="*/ 38 h 240"/>
                    <a:gd name="T4" fmla="*/ 32 w 288"/>
                    <a:gd name="T5" fmla="*/ 38 h 240"/>
                    <a:gd name="T6" fmla="*/ 16 w 288"/>
                    <a:gd name="T7" fmla="*/ 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144" y="0"/>
                      </a:moveTo>
                      <a:lnTo>
                        <a:pt x="0" y="240"/>
                      </a:lnTo>
                      <a:lnTo>
                        <a:pt x="288" y="240"/>
                      </a:lnTo>
                      <a:lnTo>
                        <a:pt x="144" y="0"/>
                      </a:lnTo>
                      <a:close/>
                    </a:path>
                  </a:pathLst>
                </a:custGeom>
                <a:solidFill>
                  <a:schemeClr val="tx1">
                    <a:lumMod val="75000"/>
                    <a:lumOff val="25000"/>
                  </a:schemeClr>
                </a:solidFill>
                <a:ln w="25400" cmpd="sng">
                  <a:solidFill>
                    <a:schemeClr val="tx1">
                      <a:lumMod val="75000"/>
                      <a:lumOff val="25000"/>
                    </a:schemeClr>
                  </a:solidFill>
                  <a:round/>
                  <a:headEnd/>
                  <a:tailEnd/>
                </a:ln>
              </p:spPr>
              <p:txBody>
                <a:bodyPr/>
                <a:lstStyle/>
                <a:p>
                  <a:endParaRPr lang="en-US" sz="800"/>
                </a:p>
              </p:txBody>
            </p:sp>
            <p:sp>
              <p:nvSpPr>
                <p:cNvPr id="104" name="Line 109">
                  <a:extLst>
                    <a:ext uri="{FF2B5EF4-FFF2-40B4-BE49-F238E27FC236}">
                      <a16:creationId xmlns:a16="http://schemas.microsoft.com/office/drawing/2014/main" id="{9E633577-3035-D4C1-B7EB-0257FAFFE1C5}"/>
                    </a:ext>
                  </a:extLst>
                </p:cNvPr>
                <p:cNvSpPr>
                  <a:spLocks noChangeAspect="1" noChangeShapeType="1"/>
                </p:cNvSpPr>
                <p:nvPr/>
              </p:nvSpPr>
              <p:spPr bwMode="auto">
                <a:xfrm>
                  <a:off x="5328" y="1488"/>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72" name="Group 210">
                <a:extLst>
                  <a:ext uri="{FF2B5EF4-FFF2-40B4-BE49-F238E27FC236}">
                    <a16:creationId xmlns:a16="http://schemas.microsoft.com/office/drawing/2014/main" id="{B97B4DC0-7981-D7FF-FF29-11E3CAAD32AE}"/>
                  </a:ext>
                </a:extLst>
              </p:cNvPr>
              <p:cNvGrpSpPr>
                <a:grpSpLocks/>
              </p:cNvGrpSpPr>
              <p:nvPr/>
            </p:nvGrpSpPr>
            <p:grpSpPr bwMode="auto">
              <a:xfrm rot="5400000">
                <a:off x="5912647" y="3623092"/>
                <a:ext cx="225715" cy="662514"/>
                <a:chOff x="3216" y="1728"/>
                <a:chExt cx="192" cy="513"/>
              </a:xfrm>
            </p:grpSpPr>
            <p:sp>
              <p:nvSpPr>
                <p:cNvPr id="97" name="Line 8">
                  <a:extLst>
                    <a:ext uri="{FF2B5EF4-FFF2-40B4-BE49-F238E27FC236}">
                      <a16:creationId xmlns:a16="http://schemas.microsoft.com/office/drawing/2014/main" id="{90E41DB6-B721-304C-7FC5-4A822A47B95D}"/>
                    </a:ext>
                  </a:extLst>
                </p:cNvPr>
                <p:cNvSpPr>
                  <a:spLocks noChangeAspect="1" noChangeShapeType="1"/>
                </p:cNvSpPr>
                <p:nvPr/>
              </p:nvSpPr>
              <p:spPr bwMode="auto">
                <a:xfrm>
                  <a:off x="3312" y="1728"/>
                  <a:ext cx="0" cy="216"/>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98" name="Line 9">
                  <a:extLst>
                    <a:ext uri="{FF2B5EF4-FFF2-40B4-BE49-F238E27FC236}">
                      <a16:creationId xmlns:a16="http://schemas.microsoft.com/office/drawing/2014/main" id="{D4E7D1B2-36C8-61C2-F45B-419B7F93B6B2}"/>
                    </a:ext>
                  </a:extLst>
                </p:cNvPr>
                <p:cNvSpPr>
                  <a:spLocks noChangeAspect="1" noChangeShapeType="1"/>
                </p:cNvSpPr>
                <p:nvPr/>
              </p:nvSpPr>
              <p:spPr bwMode="auto">
                <a:xfrm>
                  <a:off x="3312" y="1992"/>
                  <a:ext cx="0" cy="249"/>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99" name="Line 10">
                  <a:extLst>
                    <a:ext uri="{FF2B5EF4-FFF2-40B4-BE49-F238E27FC236}">
                      <a16:creationId xmlns:a16="http://schemas.microsoft.com/office/drawing/2014/main" id="{7BA0EDCB-80CE-321B-179E-CD823E06A74F}"/>
                    </a:ext>
                  </a:extLst>
                </p:cNvPr>
                <p:cNvSpPr>
                  <a:spLocks noChangeAspect="1" noChangeShapeType="1"/>
                </p:cNvSpPr>
                <p:nvPr/>
              </p:nvSpPr>
              <p:spPr bwMode="auto">
                <a:xfrm>
                  <a:off x="3216" y="1944"/>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00" name="Line 11">
                  <a:extLst>
                    <a:ext uri="{FF2B5EF4-FFF2-40B4-BE49-F238E27FC236}">
                      <a16:creationId xmlns:a16="http://schemas.microsoft.com/office/drawing/2014/main" id="{F117AE54-427A-56F2-9F0A-F330B9EFE731}"/>
                    </a:ext>
                  </a:extLst>
                </p:cNvPr>
                <p:cNvSpPr>
                  <a:spLocks noChangeAspect="1" noChangeShapeType="1"/>
                </p:cNvSpPr>
                <p:nvPr/>
              </p:nvSpPr>
              <p:spPr bwMode="auto">
                <a:xfrm>
                  <a:off x="3216" y="1992"/>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73" name="Group 210">
                <a:extLst>
                  <a:ext uri="{FF2B5EF4-FFF2-40B4-BE49-F238E27FC236}">
                    <a16:creationId xmlns:a16="http://schemas.microsoft.com/office/drawing/2014/main" id="{C3393504-1B33-DA33-F26E-21043365956E}"/>
                  </a:ext>
                </a:extLst>
              </p:cNvPr>
              <p:cNvGrpSpPr>
                <a:grpSpLocks/>
              </p:cNvGrpSpPr>
              <p:nvPr/>
            </p:nvGrpSpPr>
            <p:grpSpPr bwMode="auto">
              <a:xfrm rot="5400000">
                <a:off x="5372834" y="3644407"/>
                <a:ext cx="225715" cy="619896"/>
                <a:chOff x="3216" y="1728"/>
                <a:chExt cx="192" cy="480"/>
              </a:xfrm>
            </p:grpSpPr>
            <p:sp>
              <p:nvSpPr>
                <p:cNvPr id="89" name="Line 8">
                  <a:extLst>
                    <a:ext uri="{FF2B5EF4-FFF2-40B4-BE49-F238E27FC236}">
                      <a16:creationId xmlns:a16="http://schemas.microsoft.com/office/drawing/2014/main" id="{EF5495AE-05D4-609A-A5AB-794A7464293D}"/>
                    </a:ext>
                  </a:extLst>
                </p:cNvPr>
                <p:cNvSpPr>
                  <a:spLocks noChangeAspect="1" noChangeShapeType="1"/>
                </p:cNvSpPr>
                <p:nvPr/>
              </p:nvSpPr>
              <p:spPr bwMode="auto">
                <a:xfrm>
                  <a:off x="3312" y="1728"/>
                  <a:ext cx="0" cy="216"/>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94" name="Line 9">
                  <a:extLst>
                    <a:ext uri="{FF2B5EF4-FFF2-40B4-BE49-F238E27FC236}">
                      <a16:creationId xmlns:a16="http://schemas.microsoft.com/office/drawing/2014/main" id="{B021459E-4E17-917A-DA19-095729A269B5}"/>
                    </a:ext>
                  </a:extLst>
                </p:cNvPr>
                <p:cNvSpPr>
                  <a:spLocks noChangeAspect="1" noChangeShapeType="1"/>
                </p:cNvSpPr>
                <p:nvPr/>
              </p:nvSpPr>
              <p:spPr bwMode="auto">
                <a:xfrm>
                  <a:off x="3312" y="1992"/>
                  <a:ext cx="0" cy="216"/>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95" name="Line 10">
                  <a:extLst>
                    <a:ext uri="{FF2B5EF4-FFF2-40B4-BE49-F238E27FC236}">
                      <a16:creationId xmlns:a16="http://schemas.microsoft.com/office/drawing/2014/main" id="{4F5001C7-A0CE-6934-9256-153F63D85020}"/>
                    </a:ext>
                  </a:extLst>
                </p:cNvPr>
                <p:cNvSpPr>
                  <a:spLocks noChangeAspect="1" noChangeShapeType="1"/>
                </p:cNvSpPr>
                <p:nvPr/>
              </p:nvSpPr>
              <p:spPr bwMode="auto">
                <a:xfrm>
                  <a:off x="3216" y="1944"/>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96" name="Line 11">
                  <a:extLst>
                    <a:ext uri="{FF2B5EF4-FFF2-40B4-BE49-F238E27FC236}">
                      <a16:creationId xmlns:a16="http://schemas.microsoft.com/office/drawing/2014/main" id="{E733624A-A0FA-5346-E779-A8AC95429671}"/>
                    </a:ext>
                  </a:extLst>
                </p:cNvPr>
                <p:cNvSpPr>
                  <a:spLocks noChangeAspect="1" noChangeShapeType="1"/>
                </p:cNvSpPr>
                <p:nvPr/>
              </p:nvSpPr>
              <p:spPr bwMode="auto">
                <a:xfrm>
                  <a:off x="3216" y="1992"/>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74" name="Group 73">
                <a:extLst>
                  <a:ext uri="{FF2B5EF4-FFF2-40B4-BE49-F238E27FC236}">
                    <a16:creationId xmlns:a16="http://schemas.microsoft.com/office/drawing/2014/main" id="{CAB254F6-57C8-A189-8B3A-9E4660C94A99}"/>
                  </a:ext>
                </a:extLst>
              </p:cNvPr>
              <p:cNvGrpSpPr/>
              <p:nvPr/>
            </p:nvGrpSpPr>
            <p:grpSpPr>
              <a:xfrm rot="5400000">
                <a:off x="5546067" y="4191778"/>
                <a:ext cx="555042" cy="64573"/>
                <a:chOff x="7014555" y="3097193"/>
                <a:chExt cx="749508" cy="79375"/>
              </a:xfrm>
            </p:grpSpPr>
            <p:sp>
              <p:nvSpPr>
                <p:cNvPr id="83" name="Line 63">
                  <a:extLst>
                    <a:ext uri="{FF2B5EF4-FFF2-40B4-BE49-F238E27FC236}">
                      <a16:creationId xmlns:a16="http://schemas.microsoft.com/office/drawing/2014/main" id="{2E2A43BC-F757-3945-435F-93BAB178C75C}"/>
                    </a:ext>
                  </a:extLst>
                </p:cNvPr>
                <p:cNvSpPr>
                  <a:spLocks noChangeAspect="1" noChangeShapeType="1"/>
                </p:cNvSpPr>
                <p:nvPr/>
              </p:nvSpPr>
              <p:spPr bwMode="auto">
                <a:xfrm flipH="1">
                  <a:off x="7014555" y="3167193"/>
                  <a:ext cx="168217" cy="0"/>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84" name="Line 64">
                  <a:extLst>
                    <a:ext uri="{FF2B5EF4-FFF2-40B4-BE49-F238E27FC236}">
                      <a16:creationId xmlns:a16="http://schemas.microsoft.com/office/drawing/2014/main" id="{F7201A42-8E50-5E90-497F-11DAFBCD6502}"/>
                    </a:ext>
                  </a:extLst>
                </p:cNvPr>
                <p:cNvSpPr>
                  <a:spLocks noChangeAspect="1" noChangeShapeType="1"/>
                </p:cNvSpPr>
                <p:nvPr/>
              </p:nvSpPr>
              <p:spPr bwMode="auto">
                <a:xfrm flipH="1">
                  <a:off x="7598375" y="3163868"/>
                  <a:ext cx="165688" cy="0"/>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85" name="Arc 65">
                  <a:extLst>
                    <a:ext uri="{FF2B5EF4-FFF2-40B4-BE49-F238E27FC236}">
                      <a16:creationId xmlns:a16="http://schemas.microsoft.com/office/drawing/2014/main" id="{B2110D61-AE18-65EC-322A-93FFBBBD747D}"/>
                    </a:ext>
                  </a:extLst>
                </p:cNvPr>
                <p:cNvSpPr>
                  <a:spLocks noChangeAspect="1"/>
                </p:cNvSpPr>
                <p:nvPr/>
              </p:nvSpPr>
              <p:spPr bwMode="auto">
                <a:xfrm>
                  <a:off x="7280187"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86" name="Arc 66">
                  <a:extLst>
                    <a:ext uri="{FF2B5EF4-FFF2-40B4-BE49-F238E27FC236}">
                      <a16:creationId xmlns:a16="http://schemas.microsoft.com/office/drawing/2014/main" id="{25DE8494-6F33-01DB-9296-14559B4FDC21}"/>
                    </a:ext>
                  </a:extLst>
                </p:cNvPr>
                <p:cNvSpPr>
                  <a:spLocks noChangeAspect="1"/>
                </p:cNvSpPr>
                <p:nvPr/>
              </p:nvSpPr>
              <p:spPr bwMode="auto">
                <a:xfrm>
                  <a:off x="7387906"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87" name="Arc 68">
                  <a:extLst>
                    <a:ext uri="{FF2B5EF4-FFF2-40B4-BE49-F238E27FC236}">
                      <a16:creationId xmlns:a16="http://schemas.microsoft.com/office/drawing/2014/main" id="{B3EC1014-137C-DE95-8409-FB4318A0C583}"/>
                    </a:ext>
                  </a:extLst>
                </p:cNvPr>
                <p:cNvSpPr>
                  <a:spLocks noChangeAspect="1"/>
                </p:cNvSpPr>
                <p:nvPr/>
              </p:nvSpPr>
              <p:spPr bwMode="auto">
                <a:xfrm>
                  <a:off x="7494857"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88" name="Arc 70">
                  <a:extLst>
                    <a:ext uri="{FF2B5EF4-FFF2-40B4-BE49-F238E27FC236}">
                      <a16:creationId xmlns:a16="http://schemas.microsoft.com/office/drawing/2014/main" id="{AF7DCD1B-C6B8-D2C7-7A35-1D3B6C84FB69}"/>
                    </a:ext>
                  </a:extLst>
                </p:cNvPr>
                <p:cNvSpPr>
                  <a:spLocks noChangeAspect="1"/>
                </p:cNvSpPr>
                <p:nvPr/>
              </p:nvSpPr>
              <p:spPr bwMode="auto">
                <a:xfrm>
                  <a:off x="7170933" y="3097193"/>
                  <a:ext cx="110683"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grpSp>
          <p:grpSp>
            <p:nvGrpSpPr>
              <p:cNvPr id="75" name="Group 74">
                <a:extLst>
                  <a:ext uri="{FF2B5EF4-FFF2-40B4-BE49-F238E27FC236}">
                    <a16:creationId xmlns:a16="http://schemas.microsoft.com/office/drawing/2014/main" id="{D470E32F-D276-F72C-1763-0CACEDC4F456}"/>
                  </a:ext>
                </a:extLst>
              </p:cNvPr>
              <p:cNvGrpSpPr/>
              <p:nvPr/>
            </p:nvGrpSpPr>
            <p:grpSpPr>
              <a:xfrm>
                <a:off x="6655456" y="4509869"/>
                <a:ext cx="278956" cy="114234"/>
                <a:chOff x="8244289" y="2225749"/>
                <a:chExt cx="304800" cy="76931"/>
              </a:xfrm>
            </p:grpSpPr>
            <p:sp>
              <p:nvSpPr>
                <p:cNvPr id="80" name="Line 99">
                  <a:extLst>
                    <a:ext uri="{FF2B5EF4-FFF2-40B4-BE49-F238E27FC236}">
                      <a16:creationId xmlns:a16="http://schemas.microsoft.com/office/drawing/2014/main" id="{9CB487C0-528E-8B02-E5C4-CA00FBE2E2EA}"/>
                    </a:ext>
                  </a:extLst>
                </p:cNvPr>
                <p:cNvSpPr>
                  <a:spLocks noChangeAspect="1" noChangeShapeType="1"/>
                </p:cNvSpPr>
                <p:nvPr/>
              </p:nvSpPr>
              <p:spPr bwMode="auto">
                <a:xfrm>
                  <a:off x="8244289" y="2225749"/>
                  <a:ext cx="3048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81" name="Line 101">
                  <a:extLst>
                    <a:ext uri="{FF2B5EF4-FFF2-40B4-BE49-F238E27FC236}">
                      <a16:creationId xmlns:a16="http://schemas.microsoft.com/office/drawing/2014/main" id="{6D2E5C0C-8819-52F3-FB3C-0968D3A21416}"/>
                    </a:ext>
                  </a:extLst>
                </p:cNvPr>
                <p:cNvSpPr>
                  <a:spLocks noChangeAspect="1" noChangeShapeType="1"/>
                </p:cNvSpPr>
                <p:nvPr/>
              </p:nvSpPr>
              <p:spPr bwMode="auto">
                <a:xfrm>
                  <a:off x="8305891" y="2263849"/>
                  <a:ext cx="169491"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82" name="Line 103">
                  <a:extLst>
                    <a:ext uri="{FF2B5EF4-FFF2-40B4-BE49-F238E27FC236}">
                      <a16:creationId xmlns:a16="http://schemas.microsoft.com/office/drawing/2014/main" id="{EC2A833F-CA06-7739-88B4-23AA90A2299D}"/>
                    </a:ext>
                  </a:extLst>
                </p:cNvPr>
                <p:cNvSpPr>
                  <a:spLocks noChangeAspect="1" noChangeShapeType="1"/>
                </p:cNvSpPr>
                <p:nvPr/>
              </p:nvSpPr>
              <p:spPr bwMode="auto">
                <a:xfrm>
                  <a:off x="8358589" y="2302680"/>
                  <a:ext cx="762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76" name="Group 75">
                <a:extLst>
                  <a:ext uri="{FF2B5EF4-FFF2-40B4-BE49-F238E27FC236}">
                    <a16:creationId xmlns:a16="http://schemas.microsoft.com/office/drawing/2014/main" id="{AB19E59E-B7D2-57B4-57A6-55505F95ECF6}"/>
                  </a:ext>
                </a:extLst>
              </p:cNvPr>
              <p:cNvGrpSpPr/>
              <p:nvPr/>
            </p:nvGrpSpPr>
            <p:grpSpPr>
              <a:xfrm>
                <a:off x="5656832" y="4493723"/>
                <a:ext cx="278956" cy="114234"/>
                <a:chOff x="8244289" y="2225749"/>
                <a:chExt cx="304800" cy="76931"/>
              </a:xfrm>
            </p:grpSpPr>
            <p:sp>
              <p:nvSpPr>
                <p:cNvPr id="77" name="Line 99">
                  <a:extLst>
                    <a:ext uri="{FF2B5EF4-FFF2-40B4-BE49-F238E27FC236}">
                      <a16:creationId xmlns:a16="http://schemas.microsoft.com/office/drawing/2014/main" id="{EC95312D-058A-DB4A-B214-32A0A7414297}"/>
                    </a:ext>
                  </a:extLst>
                </p:cNvPr>
                <p:cNvSpPr>
                  <a:spLocks noChangeAspect="1" noChangeShapeType="1"/>
                </p:cNvSpPr>
                <p:nvPr/>
              </p:nvSpPr>
              <p:spPr bwMode="auto">
                <a:xfrm>
                  <a:off x="8244289" y="2225749"/>
                  <a:ext cx="3048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78" name="Line 101">
                  <a:extLst>
                    <a:ext uri="{FF2B5EF4-FFF2-40B4-BE49-F238E27FC236}">
                      <a16:creationId xmlns:a16="http://schemas.microsoft.com/office/drawing/2014/main" id="{C913D0F8-9015-7C22-7260-6D6A6DDF3131}"/>
                    </a:ext>
                  </a:extLst>
                </p:cNvPr>
                <p:cNvSpPr>
                  <a:spLocks noChangeAspect="1" noChangeShapeType="1"/>
                </p:cNvSpPr>
                <p:nvPr/>
              </p:nvSpPr>
              <p:spPr bwMode="auto">
                <a:xfrm>
                  <a:off x="8305891" y="2263849"/>
                  <a:ext cx="169491"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79" name="Line 103">
                  <a:extLst>
                    <a:ext uri="{FF2B5EF4-FFF2-40B4-BE49-F238E27FC236}">
                      <a16:creationId xmlns:a16="http://schemas.microsoft.com/office/drawing/2014/main" id="{4A28778B-CC3D-5E8A-F740-672B4C1CB09E}"/>
                    </a:ext>
                  </a:extLst>
                </p:cNvPr>
                <p:cNvSpPr>
                  <a:spLocks noChangeAspect="1" noChangeShapeType="1"/>
                </p:cNvSpPr>
                <p:nvPr/>
              </p:nvSpPr>
              <p:spPr bwMode="auto">
                <a:xfrm>
                  <a:off x="8358589" y="2302680"/>
                  <a:ext cx="762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sp>
          <p:nvSpPr>
            <p:cNvPr id="68" name="Rounded Rectangle 67">
              <a:extLst>
                <a:ext uri="{FF2B5EF4-FFF2-40B4-BE49-F238E27FC236}">
                  <a16:creationId xmlns:a16="http://schemas.microsoft.com/office/drawing/2014/main" id="{4E5703A6-563C-C136-DD91-A935F8353134}"/>
                </a:ext>
              </a:extLst>
            </p:cNvPr>
            <p:cNvSpPr/>
            <p:nvPr/>
          </p:nvSpPr>
          <p:spPr>
            <a:xfrm>
              <a:off x="7068504" y="2746600"/>
              <a:ext cx="390391" cy="366097"/>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1DE50ADD-FD64-A5D1-4B5A-E9B14B28B279}"/>
                </a:ext>
              </a:extLst>
            </p:cNvPr>
            <p:cNvSpPr txBox="1"/>
            <p:nvPr/>
          </p:nvSpPr>
          <p:spPr>
            <a:xfrm>
              <a:off x="7436891" y="2766117"/>
              <a:ext cx="341760" cy="369332"/>
            </a:xfrm>
            <a:prstGeom prst="rect">
              <a:avLst/>
            </a:prstGeom>
            <a:noFill/>
          </p:spPr>
          <p:txBody>
            <a:bodyPr wrap="none" rtlCol="0">
              <a:spAutoFit/>
            </a:bodyPr>
            <a:lstStyle/>
            <a:p>
              <a:pPr algn="l"/>
              <a:r>
                <a:rPr lang="en-US" dirty="0">
                  <a:solidFill>
                    <a:schemeClr val="tx1">
                      <a:lumMod val="75000"/>
                      <a:lumOff val="25000"/>
                    </a:schemeClr>
                  </a:solidFill>
                  <a:latin typeface="Roboto" panose="02000000000000000000" pitchFamily="2" charset="0"/>
                  <a:ea typeface="Roboto" panose="02000000000000000000" pitchFamily="2" charset="0"/>
                </a:rPr>
                <a:t>G</a:t>
              </a:r>
            </a:p>
          </p:txBody>
        </p:sp>
      </p:grpSp>
      <p:sp>
        <p:nvSpPr>
          <p:cNvPr id="109" name="TextBox 108">
            <a:extLst>
              <a:ext uri="{FF2B5EF4-FFF2-40B4-BE49-F238E27FC236}">
                <a16:creationId xmlns:a16="http://schemas.microsoft.com/office/drawing/2014/main" id="{4980200B-E871-6416-99A3-DB5EC1B3B197}"/>
              </a:ext>
            </a:extLst>
          </p:cNvPr>
          <p:cNvSpPr txBox="1"/>
          <p:nvPr/>
        </p:nvSpPr>
        <p:spPr>
          <a:xfrm>
            <a:off x="4970548" y="4355196"/>
            <a:ext cx="3627280" cy="1077218"/>
          </a:xfrm>
          <a:prstGeom prst="rect">
            <a:avLst/>
          </a:prstGeom>
          <a:noFill/>
        </p:spPr>
        <p:txBody>
          <a:bodyPr wrap="square" rtlCol="0">
            <a:spAutoFit/>
          </a:bodyPr>
          <a:lstStyle/>
          <a:p>
            <a:pPr algn="ctr"/>
            <a:r>
              <a:rPr lang="en-US" sz="3200" dirty="0">
                <a:solidFill>
                  <a:schemeClr val="accent6"/>
                </a:solidFill>
                <a:latin typeface="Roboto" panose="02000000000000000000" pitchFamily="2" charset="0"/>
                <a:ea typeface="Roboto" panose="02000000000000000000" pitchFamily="2" charset="0"/>
                <a:cs typeface="Futura Medium" panose="020B0602020204020303" pitchFamily="34" charset="-79"/>
              </a:rPr>
              <a:t>Passive</a:t>
            </a:r>
            <a:r>
              <a:rPr lang="en-US" sz="3200" dirty="0">
                <a:solidFill>
                  <a:srgbClr val="C00000"/>
                </a:solidFill>
                <a:latin typeface="Roboto" panose="02000000000000000000" pitchFamily="2" charset="0"/>
                <a:ea typeface="Roboto" panose="02000000000000000000" pitchFamily="2" charset="0"/>
                <a:cs typeface="Futura Medium" panose="020B0602020204020303" pitchFamily="34" charset="-79"/>
              </a:rPr>
              <a:t> </a:t>
            </a:r>
            <a:r>
              <a:rPr lang="en-US" sz="32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envelope</a:t>
            </a:r>
          </a:p>
          <a:p>
            <a:pPr algn="ctr"/>
            <a:r>
              <a:rPr lang="en-US" sz="32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detector</a:t>
            </a:r>
          </a:p>
        </p:txBody>
      </p:sp>
      <p:pic>
        <p:nvPicPr>
          <p:cNvPr id="2" name="Picture 4" descr="Neural Network Icons - Free SVG &amp; PNG Neural Network Images - Noun Project">
            <a:extLst>
              <a:ext uri="{FF2B5EF4-FFF2-40B4-BE49-F238E27FC236}">
                <a16:creationId xmlns:a16="http://schemas.microsoft.com/office/drawing/2014/main" id="{79CD00CB-410C-74CD-667A-9136055980D5}"/>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23730" y="2440460"/>
            <a:ext cx="1373721" cy="13737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3F03C83-499B-DE7E-7922-84A0E43E9238}"/>
              </a:ext>
            </a:extLst>
          </p:cNvPr>
          <p:cNvSpPr txBox="1"/>
          <p:nvPr/>
        </p:nvSpPr>
        <p:spPr>
          <a:xfrm>
            <a:off x="9104957" y="4322755"/>
            <a:ext cx="2687720" cy="1077218"/>
          </a:xfrm>
          <a:prstGeom prst="rect">
            <a:avLst/>
          </a:prstGeom>
          <a:noFill/>
        </p:spPr>
        <p:txBody>
          <a:bodyPr wrap="square" rtlCol="0">
            <a:spAutoFit/>
          </a:bodyPr>
          <a:lstStyle/>
          <a:p>
            <a:pPr algn="ctr"/>
            <a:r>
              <a:rPr lang="en-US" sz="32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Small AI model</a:t>
            </a:r>
          </a:p>
        </p:txBody>
      </p:sp>
      <p:sp>
        <p:nvSpPr>
          <p:cNvPr id="5" name="Triangle 4">
            <a:extLst>
              <a:ext uri="{FF2B5EF4-FFF2-40B4-BE49-F238E27FC236}">
                <a16:creationId xmlns:a16="http://schemas.microsoft.com/office/drawing/2014/main" id="{CD761AD3-34F4-8EA0-1227-B545CAB50623}"/>
              </a:ext>
            </a:extLst>
          </p:cNvPr>
          <p:cNvSpPr/>
          <p:nvPr/>
        </p:nvSpPr>
        <p:spPr>
          <a:xfrm rot="5400000">
            <a:off x="2909876" y="3012517"/>
            <a:ext cx="368420" cy="263947"/>
          </a:xfrm>
          <a:prstGeom prst="triangl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6" name="Straight Connector 5">
            <a:extLst>
              <a:ext uri="{FF2B5EF4-FFF2-40B4-BE49-F238E27FC236}">
                <a16:creationId xmlns:a16="http://schemas.microsoft.com/office/drawing/2014/main" id="{4002E8CF-66D2-70CB-8D9A-F6CA459C3057}"/>
              </a:ext>
            </a:extLst>
          </p:cNvPr>
          <p:cNvCxnSpPr>
            <a:cxnSpLocks/>
            <a:stCxn id="5" idx="0"/>
          </p:cNvCxnSpPr>
          <p:nvPr/>
        </p:nvCxnSpPr>
        <p:spPr>
          <a:xfrm rot="16200000">
            <a:off x="3372030" y="2998521"/>
            <a:ext cx="0" cy="29194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ED524E0-B873-4366-74CF-4756DD2CD329}"/>
              </a:ext>
            </a:extLst>
          </p:cNvPr>
          <p:cNvCxnSpPr>
            <a:cxnSpLocks/>
          </p:cNvCxnSpPr>
          <p:nvPr/>
        </p:nvCxnSpPr>
        <p:spPr>
          <a:xfrm rot="16200000" flipV="1">
            <a:off x="2016326" y="2183558"/>
            <a:ext cx="683094" cy="1208464"/>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Freeform 7">
            <a:extLst>
              <a:ext uri="{FF2B5EF4-FFF2-40B4-BE49-F238E27FC236}">
                <a16:creationId xmlns:a16="http://schemas.microsoft.com/office/drawing/2014/main" id="{C7A10844-6D83-5FEE-4894-BFA94ADA878D}"/>
              </a:ext>
            </a:extLst>
          </p:cNvPr>
          <p:cNvSpPr/>
          <p:nvPr/>
        </p:nvSpPr>
        <p:spPr>
          <a:xfrm rot="16200000">
            <a:off x="2264315" y="2854069"/>
            <a:ext cx="881291" cy="568444"/>
          </a:xfrm>
          <a:custGeom>
            <a:avLst/>
            <a:gdLst>
              <a:gd name="connsiteX0" fmla="*/ 67485 w 836161"/>
              <a:gd name="connsiteY0" fmla="*/ 749774 h 749774"/>
              <a:gd name="connsiteX1" fmla="*/ 9885 w 836161"/>
              <a:gd name="connsiteY1" fmla="*/ 526574 h 749774"/>
              <a:gd name="connsiteX2" fmla="*/ 247485 w 836161"/>
              <a:gd name="connsiteY2" fmla="*/ 396974 h 749774"/>
              <a:gd name="connsiteX3" fmla="*/ 369885 w 836161"/>
              <a:gd name="connsiteY3" fmla="*/ 974 h 749774"/>
              <a:gd name="connsiteX4" fmla="*/ 571485 w 836161"/>
              <a:gd name="connsiteY4" fmla="*/ 288974 h 749774"/>
              <a:gd name="connsiteX5" fmla="*/ 816285 w 836161"/>
              <a:gd name="connsiteY5" fmla="*/ 418574 h 749774"/>
              <a:gd name="connsiteX6" fmla="*/ 809085 w 836161"/>
              <a:gd name="connsiteY6" fmla="*/ 684974 h 749774"/>
              <a:gd name="connsiteX7" fmla="*/ 708285 w 836161"/>
              <a:gd name="connsiteY7" fmla="*/ 728174 h 749774"/>
              <a:gd name="connsiteX0" fmla="*/ 67485 w 833621"/>
              <a:gd name="connsiteY0" fmla="*/ 749774 h 749774"/>
              <a:gd name="connsiteX1" fmla="*/ 9885 w 833621"/>
              <a:gd name="connsiteY1" fmla="*/ 526574 h 749774"/>
              <a:gd name="connsiteX2" fmla="*/ 247485 w 833621"/>
              <a:gd name="connsiteY2" fmla="*/ 396974 h 749774"/>
              <a:gd name="connsiteX3" fmla="*/ 369885 w 833621"/>
              <a:gd name="connsiteY3" fmla="*/ 974 h 749774"/>
              <a:gd name="connsiteX4" fmla="*/ 571485 w 833621"/>
              <a:gd name="connsiteY4" fmla="*/ 288974 h 749774"/>
              <a:gd name="connsiteX5" fmla="*/ 816285 w 833621"/>
              <a:gd name="connsiteY5" fmla="*/ 418574 h 749774"/>
              <a:gd name="connsiteX6" fmla="*/ 801885 w 833621"/>
              <a:gd name="connsiteY6" fmla="*/ 584174 h 749774"/>
              <a:gd name="connsiteX7" fmla="*/ 708285 w 833621"/>
              <a:gd name="connsiteY7" fmla="*/ 728174 h 749774"/>
              <a:gd name="connsiteX0" fmla="*/ 68770 w 834906"/>
              <a:gd name="connsiteY0" fmla="*/ 750397 h 750397"/>
              <a:gd name="connsiteX1" fmla="*/ 11170 w 834906"/>
              <a:gd name="connsiteY1" fmla="*/ 527197 h 750397"/>
              <a:gd name="connsiteX2" fmla="*/ 267527 w 834906"/>
              <a:gd name="connsiteY2" fmla="*/ 430422 h 750397"/>
              <a:gd name="connsiteX3" fmla="*/ 371170 w 834906"/>
              <a:gd name="connsiteY3" fmla="*/ 1597 h 750397"/>
              <a:gd name="connsiteX4" fmla="*/ 572770 w 834906"/>
              <a:gd name="connsiteY4" fmla="*/ 289597 h 750397"/>
              <a:gd name="connsiteX5" fmla="*/ 817570 w 834906"/>
              <a:gd name="connsiteY5" fmla="*/ 419197 h 750397"/>
              <a:gd name="connsiteX6" fmla="*/ 803170 w 834906"/>
              <a:gd name="connsiteY6" fmla="*/ 584797 h 750397"/>
              <a:gd name="connsiteX7" fmla="*/ 709570 w 834906"/>
              <a:gd name="connsiteY7" fmla="*/ 728797 h 750397"/>
              <a:gd name="connsiteX0" fmla="*/ 68770 w 834906"/>
              <a:gd name="connsiteY0" fmla="*/ 694480 h 694480"/>
              <a:gd name="connsiteX1" fmla="*/ 11170 w 834906"/>
              <a:gd name="connsiteY1" fmla="*/ 471280 h 694480"/>
              <a:gd name="connsiteX2" fmla="*/ 267527 w 834906"/>
              <a:gd name="connsiteY2" fmla="*/ 374505 h 694480"/>
              <a:gd name="connsiteX3" fmla="*/ 371170 w 834906"/>
              <a:gd name="connsiteY3" fmla="*/ 1951 h 694480"/>
              <a:gd name="connsiteX4" fmla="*/ 572770 w 834906"/>
              <a:gd name="connsiteY4" fmla="*/ 233680 h 694480"/>
              <a:gd name="connsiteX5" fmla="*/ 817570 w 834906"/>
              <a:gd name="connsiteY5" fmla="*/ 363280 h 694480"/>
              <a:gd name="connsiteX6" fmla="*/ 803170 w 834906"/>
              <a:gd name="connsiteY6" fmla="*/ 528880 h 694480"/>
              <a:gd name="connsiteX7" fmla="*/ 709570 w 834906"/>
              <a:gd name="connsiteY7" fmla="*/ 672880 h 694480"/>
              <a:gd name="connsiteX0" fmla="*/ 49761 w 815897"/>
              <a:gd name="connsiteY0" fmla="*/ 694480 h 694480"/>
              <a:gd name="connsiteX1" fmla="*/ 15607 w 815897"/>
              <a:gd name="connsiteY1" fmla="*/ 518173 h 694480"/>
              <a:gd name="connsiteX2" fmla="*/ 248518 w 815897"/>
              <a:gd name="connsiteY2" fmla="*/ 374505 h 694480"/>
              <a:gd name="connsiteX3" fmla="*/ 352161 w 815897"/>
              <a:gd name="connsiteY3" fmla="*/ 1951 h 694480"/>
              <a:gd name="connsiteX4" fmla="*/ 553761 w 815897"/>
              <a:gd name="connsiteY4" fmla="*/ 233680 h 694480"/>
              <a:gd name="connsiteX5" fmla="*/ 798561 w 815897"/>
              <a:gd name="connsiteY5" fmla="*/ 363280 h 694480"/>
              <a:gd name="connsiteX6" fmla="*/ 784161 w 815897"/>
              <a:gd name="connsiteY6" fmla="*/ 528880 h 694480"/>
              <a:gd name="connsiteX7" fmla="*/ 690561 w 815897"/>
              <a:gd name="connsiteY7" fmla="*/ 672880 h 694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897" h="694480">
                <a:moveTo>
                  <a:pt x="49761" y="694480"/>
                </a:moveTo>
                <a:cubicBezTo>
                  <a:pt x="5961" y="612280"/>
                  <a:pt x="-17519" y="571502"/>
                  <a:pt x="15607" y="518173"/>
                </a:cubicBezTo>
                <a:cubicBezTo>
                  <a:pt x="48733" y="464844"/>
                  <a:pt x="192426" y="460542"/>
                  <a:pt x="248518" y="374505"/>
                </a:cubicBezTo>
                <a:cubicBezTo>
                  <a:pt x="304610" y="288468"/>
                  <a:pt x="301287" y="25422"/>
                  <a:pt x="352161" y="1951"/>
                </a:cubicBezTo>
                <a:cubicBezTo>
                  <a:pt x="403035" y="-21520"/>
                  <a:pt x="479361" y="173459"/>
                  <a:pt x="553761" y="233680"/>
                </a:cubicBezTo>
                <a:cubicBezTo>
                  <a:pt x="628161" y="293901"/>
                  <a:pt x="760161" y="314080"/>
                  <a:pt x="798561" y="363280"/>
                </a:cubicBezTo>
                <a:cubicBezTo>
                  <a:pt x="836961" y="412480"/>
                  <a:pt x="802161" y="477280"/>
                  <a:pt x="784161" y="528880"/>
                </a:cubicBezTo>
                <a:cubicBezTo>
                  <a:pt x="766161" y="580480"/>
                  <a:pt x="714561" y="665680"/>
                  <a:pt x="690561" y="672880"/>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55892EAA-6CAB-A487-E56D-C40A72CF3A24}"/>
              </a:ext>
            </a:extLst>
          </p:cNvPr>
          <p:cNvSpPr/>
          <p:nvPr/>
        </p:nvSpPr>
        <p:spPr>
          <a:xfrm rot="16200000">
            <a:off x="1994726" y="2721201"/>
            <a:ext cx="1295897" cy="686426"/>
          </a:xfrm>
          <a:custGeom>
            <a:avLst/>
            <a:gdLst>
              <a:gd name="connsiteX0" fmla="*/ 67485 w 836161"/>
              <a:gd name="connsiteY0" fmla="*/ 749774 h 749774"/>
              <a:gd name="connsiteX1" fmla="*/ 9885 w 836161"/>
              <a:gd name="connsiteY1" fmla="*/ 526574 h 749774"/>
              <a:gd name="connsiteX2" fmla="*/ 247485 w 836161"/>
              <a:gd name="connsiteY2" fmla="*/ 396974 h 749774"/>
              <a:gd name="connsiteX3" fmla="*/ 369885 w 836161"/>
              <a:gd name="connsiteY3" fmla="*/ 974 h 749774"/>
              <a:gd name="connsiteX4" fmla="*/ 571485 w 836161"/>
              <a:gd name="connsiteY4" fmla="*/ 288974 h 749774"/>
              <a:gd name="connsiteX5" fmla="*/ 816285 w 836161"/>
              <a:gd name="connsiteY5" fmla="*/ 418574 h 749774"/>
              <a:gd name="connsiteX6" fmla="*/ 809085 w 836161"/>
              <a:gd name="connsiteY6" fmla="*/ 684974 h 749774"/>
              <a:gd name="connsiteX7" fmla="*/ 708285 w 836161"/>
              <a:gd name="connsiteY7" fmla="*/ 728174 h 749774"/>
              <a:gd name="connsiteX0" fmla="*/ 9857 w 778533"/>
              <a:gd name="connsiteY0" fmla="*/ 749774 h 749774"/>
              <a:gd name="connsiteX1" fmla="*/ 110657 w 778533"/>
              <a:gd name="connsiteY1" fmla="*/ 605774 h 749774"/>
              <a:gd name="connsiteX2" fmla="*/ 189857 w 778533"/>
              <a:gd name="connsiteY2" fmla="*/ 396974 h 749774"/>
              <a:gd name="connsiteX3" fmla="*/ 312257 w 778533"/>
              <a:gd name="connsiteY3" fmla="*/ 974 h 749774"/>
              <a:gd name="connsiteX4" fmla="*/ 513857 w 778533"/>
              <a:gd name="connsiteY4" fmla="*/ 288974 h 749774"/>
              <a:gd name="connsiteX5" fmla="*/ 758657 w 778533"/>
              <a:gd name="connsiteY5" fmla="*/ 418574 h 749774"/>
              <a:gd name="connsiteX6" fmla="*/ 751457 w 778533"/>
              <a:gd name="connsiteY6" fmla="*/ 684974 h 749774"/>
              <a:gd name="connsiteX7" fmla="*/ 650657 w 778533"/>
              <a:gd name="connsiteY7" fmla="*/ 728174 h 749774"/>
              <a:gd name="connsiteX0" fmla="*/ 6431 w 868707"/>
              <a:gd name="connsiteY0" fmla="*/ 742574 h 742574"/>
              <a:gd name="connsiteX1" fmla="*/ 200831 w 868707"/>
              <a:gd name="connsiteY1" fmla="*/ 605774 h 742574"/>
              <a:gd name="connsiteX2" fmla="*/ 280031 w 868707"/>
              <a:gd name="connsiteY2" fmla="*/ 396974 h 742574"/>
              <a:gd name="connsiteX3" fmla="*/ 402431 w 868707"/>
              <a:gd name="connsiteY3" fmla="*/ 974 h 742574"/>
              <a:gd name="connsiteX4" fmla="*/ 604031 w 868707"/>
              <a:gd name="connsiteY4" fmla="*/ 288974 h 742574"/>
              <a:gd name="connsiteX5" fmla="*/ 848831 w 868707"/>
              <a:gd name="connsiteY5" fmla="*/ 418574 h 742574"/>
              <a:gd name="connsiteX6" fmla="*/ 841631 w 868707"/>
              <a:gd name="connsiteY6" fmla="*/ 684974 h 742574"/>
              <a:gd name="connsiteX7" fmla="*/ 740831 w 868707"/>
              <a:gd name="connsiteY7" fmla="*/ 728174 h 742574"/>
              <a:gd name="connsiteX0" fmla="*/ 6706 w 868982"/>
              <a:gd name="connsiteY0" fmla="*/ 744101 h 744101"/>
              <a:gd name="connsiteX1" fmla="*/ 201106 w 868982"/>
              <a:gd name="connsiteY1" fmla="*/ 607301 h 744101"/>
              <a:gd name="connsiteX2" fmla="*/ 337906 w 868982"/>
              <a:gd name="connsiteY2" fmla="*/ 470501 h 744101"/>
              <a:gd name="connsiteX3" fmla="*/ 402706 w 868982"/>
              <a:gd name="connsiteY3" fmla="*/ 2501 h 744101"/>
              <a:gd name="connsiteX4" fmla="*/ 604306 w 868982"/>
              <a:gd name="connsiteY4" fmla="*/ 290501 h 744101"/>
              <a:gd name="connsiteX5" fmla="*/ 849106 w 868982"/>
              <a:gd name="connsiteY5" fmla="*/ 420101 h 744101"/>
              <a:gd name="connsiteX6" fmla="*/ 841906 w 868982"/>
              <a:gd name="connsiteY6" fmla="*/ 686501 h 744101"/>
              <a:gd name="connsiteX7" fmla="*/ 741106 w 868982"/>
              <a:gd name="connsiteY7" fmla="*/ 729701 h 744101"/>
              <a:gd name="connsiteX0" fmla="*/ 5725 w 868001"/>
              <a:gd name="connsiteY0" fmla="*/ 741625 h 741625"/>
              <a:gd name="connsiteX1" fmla="*/ 200125 w 868001"/>
              <a:gd name="connsiteY1" fmla="*/ 604825 h 741625"/>
              <a:gd name="connsiteX2" fmla="*/ 106525 w 868001"/>
              <a:gd name="connsiteY2" fmla="*/ 273625 h 741625"/>
              <a:gd name="connsiteX3" fmla="*/ 401725 w 868001"/>
              <a:gd name="connsiteY3" fmla="*/ 25 h 741625"/>
              <a:gd name="connsiteX4" fmla="*/ 603325 w 868001"/>
              <a:gd name="connsiteY4" fmla="*/ 288025 h 741625"/>
              <a:gd name="connsiteX5" fmla="*/ 848125 w 868001"/>
              <a:gd name="connsiteY5" fmla="*/ 417625 h 741625"/>
              <a:gd name="connsiteX6" fmla="*/ 840925 w 868001"/>
              <a:gd name="connsiteY6" fmla="*/ 684025 h 741625"/>
              <a:gd name="connsiteX7" fmla="*/ 740125 w 868001"/>
              <a:gd name="connsiteY7" fmla="*/ 727225 h 741625"/>
              <a:gd name="connsiteX0" fmla="*/ 5725 w 868001"/>
              <a:gd name="connsiteY0" fmla="*/ 561756 h 561756"/>
              <a:gd name="connsiteX1" fmla="*/ 200125 w 868001"/>
              <a:gd name="connsiteY1" fmla="*/ 424956 h 561756"/>
              <a:gd name="connsiteX2" fmla="*/ 106525 w 868001"/>
              <a:gd name="connsiteY2" fmla="*/ 93756 h 561756"/>
              <a:gd name="connsiteX3" fmla="*/ 408925 w 868001"/>
              <a:gd name="connsiteY3" fmla="*/ 156 h 561756"/>
              <a:gd name="connsiteX4" fmla="*/ 603325 w 868001"/>
              <a:gd name="connsiteY4" fmla="*/ 108156 h 561756"/>
              <a:gd name="connsiteX5" fmla="*/ 848125 w 868001"/>
              <a:gd name="connsiteY5" fmla="*/ 237756 h 561756"/>
              <a:gd name="connsiteX6" fmla="*/ 840925 w 868001"/>
              <a:gd name="connsiteY6" fmla="*/ 504156 h 561756"/>
              <a:gd name="connsiteX7" fmla="*/ 740125 w 868001"/>
              <a:gd name="connsiteY7" fmla="*/ 547356 h 561756"/>
              <a:gd name="connsiteX0" fmla="*/ 5725 w 868001"/>
              <a:gd name="connsiteY0" fmla="*/ 495698 h 495698"/>
              <a:gd name="connsiteX1" fmla="*/ 200125 w 868001"/>
              <a:gd name="connsiteY1" fmla="*/ 358898 h 495698"/>
              <a:gd name="connsiteX2" fmla="*/ 106525 w 868001"/>
              <a:gd name="connsiteY2" fmla="*/ 27698 h 495698"/>
              <a:gd name="connsiteX3" fmla="*/ 408925 w 868001"/>
              <a:gd name="connsiteY3" fmla="*/ 20498 h 495698"/>
              <a:gd name="connsiteX4" fmla="*/ 603325 w 868001"/>
              <a:gd name="connsiteY4" fmla="*/ 42098 h 495698"/>
              <a:gd name="connsiteX5" fmla="*/ 848125 w 868001"/>
              <a:gd name="connsiteY5" fmla="*/ 171698 h 495698"/>
              <a:gd name="connsiteX6" fmla="*/ 840925 w 868001"/>
              <a:gd name="connsiteY6" fmla="*/ 438098 h 495698"/>
              <a:gd name="connsiteX7" fmla="*/ 740125 w 868001"/>
              <a:gd name="connsiteY7" fmla="*/ 481298 h 495698"/>
              <a:gd name="connsiteX0" fmla="*/ 5725 w 868001"/>
              <a:gd name="connsiteY0" fmla="*/ 565791 h 565791"/>
              <a:gd name="connsiteX1" fmla="*/ 200125 w 868001"/>
              <a:gd name="connsiteY1" fmla="*/ 428991 h 565791"/>
              <a:gd name="connsiteX2" fmla="*/ 106525 w 868001"/>
              <a:gd name="connsiteY2" fmla="*/ 97791 h 565791"/>
              <a:gd name="connsiteX3" fmla="*/ 408925 w 868001"/>
              <a:gd name="connsiteY3" fmla="*/ 90591 h 565791"/>
              <a:gd name="connsiteX4" fmla="*/ 603325 w 868001"/>
              <a:gd name="connsiteY4" fmla="*/ 4191 h 565791"/>
              <a:gd name="connsiteX5" fmla="*/ 848125 w 868001"/>
              <a:gd name="connsiteY5" fmla="*/ 241791 h 565791"/>
              <a:gd name="connsiteX6" fmla="*/ 840925 w 868001"/>
              <a:gd name="connsiteY6" fmla="*/ 508191 h 565791"/>
              <a:gd name="connsiteX7" fmla="*/ 740125 w 868001"/>
              <a:gd name="connsiteY7" fmla="*/ 551391 h 565791"/>
              <a:gd name="connsiteX0" fmla="*/ 5725 w 929265"/>
              <a:gd name="connsiteY0" fmla="*/ 570731 h 570731"/>
              <a:gd name="connsiteX1" fmla="*/ 200125 w 929265"/>
              <a:gd name="connsiteY1" fmla="*/ 433931 h 570731"/>
              <a:gd name="connsiteX2" fmla="*/ 106525 w 929265"/>
              <a:gd name="connsiteY2" fmla="*/ 102731 h 570731"/>
              <a:gd name="connsiteX3" fmla="*/ 408925 w 929265"/>
              <a:gd name="connsiteY3" fmla="*/ 95531 h 570731"/>
              <a:gd name="connsiteX4" fmla="*/ 603325 w 929265"/>
              <a:gd name="connsiteY4" fmla="*/ 9131 h 570731"/>
              <a:gd name="connsiteX5" fmla="*/ 920125 w 929265"/>
              <a:gd name="connsiteY5" fmla="*/ 59531 h 570731"/>
              <a:gd name="connsiteX6" fmla="*/ 840925 w 929265"/>
              <a:gd name="connsiteY6" fmla="*/ 513131 h 570731"/>
              <a:gd name="connsiteX7" fmla="*/ 740125 w 929265"/>
              <a:gd name="connsiteY7" fmla="*/ 556331 h 570731"/>
              <a:gd name="connsiteX0" fmla="*/ 5725 w 924106"/>
              <a:gd name="connsiteY0" fmla="*/ 565383 h 565383"/>
              <a:gd name="connsiteX1" fmla="*/ 200125 w 924106"/>
              <a:gd name="connsiteY1" fmla="*/ 428583 h 565383"/>
              <a:gd name="connsiteX2" fmla="*/ 106525 w 924106"/>
              <a:gd name="connsiteY2" fmla="*/ 97383 h 565383"/>
              <a:gd name="connsiteX3" fmla="*/ 408925 w 924106"/>
              <a:gd name="connsiteY3" fmla="*/ 90183 h 565383"/>
              <a:gd name="connsiteX4" fmla="*/ 603325 w 924106"/>
              <a:gd name="connsiteY4" fmla="*/ 3783 h 565383"/>
              <a:gd name="connsiteX5" fmla="*/ 920125 w 924106"/>
              <a:gd name="connsiteY5" fmla="*/ 54183 h 565383"/>
              <a:gd name="connsiteX6" fmla="*/ 783325 w 924106"/>
              <a:gd name="connsiteY6" fmla="*/ 385383 h 565383"/>
              <a:gd name="connsiteX7" fmla="*/ 740125 w 924106"/>
              <a:gd name="connsiteY7" fmla="*/ 550983 h 565383"/>
              <a:gd name="connsiteX0" fmla="*/ 5725 w 924106"/>
              <a:gd name="connsiteY0" fmla="*/ 565383 h 565383"/>
              <a:gd name="connsiteX1" fmla="*/ 200125 w 924106"/>
              <a:gd name="connsiteY1" fmla="*/ 428583 h 565383"/>
              <a:gd name="connsiteX2" fmla="*/ 106525 w 924106"/>
              <a:gd name="connsiteY2" fmla="*/ 97383 h 565383"/>
              <a:gd name="connsiteX3" fmla="*/ 408925 w 924106"/>
              <a:gd name="connsiteY3" fmla="*/ 90183 h 565383"/>
              <a:gd name="connsiteX4" fmla="*/ 603325 w 924106"/>
              <a:gd name="connsiteY4" fmla="*/ 3783 h 565383"/>
              <a:gd name="connsiteX5" fmla="*/ 920125 w 924106"/>
              <a:gd name="connsiteY5" fmla="*/ 54183 h 565383"/>
              <a:gd name="connsiteX6" fmla="*/ 783325 w 924106"/>
              <a:gd name="connsiteY6" fmla="*/ 385383 h 565383"/>
              <a:gd name="connsiteX7" fmla="*/ 617725 w 924106"/>
              <a:gd name="connsiteY7" fmla="*/ 558183 h 565383"/>
              <a:gd name="connsiteX0" fmla="*/ 6461 w 924842"/>
              <a:gd name="connsiteY0" fmla="*/ 565383 h 565383"/>
              <a:gd name="connsiteX1" fmla="*/ 172061 w 924842"/>
              <a:gd name="connsiteY1" fmla="*/ 421383 h 565383"/>
              <a:gd name="connsiteX2" fmla="*/ 107261 w 924842"/>
              <a:gd name="connsiteY2" fmla="*/ 97383 h 565383"/>
              <a:gd name="connsiteX3" fmla="*/ 409661 w 924842"/>
              <a:gd name="connsiteY3" fmla="*/ 90183 h 565383"/>
              <a:gd name="connsiteX4" fmla="*/ 604061 w 924842"/>
              <a:gd name="connsiteY4" fmla="*/ 3783 h 565383"/>
              <a:gd name="connsiteX5" fmla="*/ 920861 w 924842"/>
              <a:gd name="connsiteY5" fmla="*/ 54183 h 565383"/>
              <a:gd name="connsiteX6" fmla="*/ 784061 w 924842"/>
              <a:gd name="connsiteY6" fmla="*/ 385383 h 565383"/>
              <a:gd name="connsiteX7" fmla="*/ 618461 w 924842"/>
              <a:gd name="connsiteY7" fmla="*/ 558183 h 565383"/>
              <a:gd name="connsiteX0" fmla="*/ 6633 w 925014"/>
              <a:gd name="connsiteY0" fmla="*/ 565383 h 565383"/>
              <a:gd name="connsiteX1" fmla="*/ 172233 w 925014"/>
              <a:gd name="connsiteY1" fmla="*/ 421383 h 565383"/>
              <a:gd name="connsiteX2" fmla="*/ 143433 w 925014"/>
              <a:gd name="connsiteY2" fmla="*/ 97383 h 565383"/>
              <a:gd name="connsiteX3" fmla="*/ 409833 w 925014"/>
              <a:gd name="connsiteY3" fmla="*/ 90183 h 565383"/>
              <a:gd name="connsiteX4" fmla="*/ 604233 w 925014"/>
              <a:gd name="connsiteY4" fmla="*/ 3783 h 565383"/>
              <a:gd name="connsiteX5" fmla="*/ 921033 w 925014"/>
              <a:gd name="connsiteY5" fmla="*/ 54183 h 565383"/>
              <a:gd name="connsiteX6" fmla="*/ 784233 w 925014"/>
              <a:gd name="connsiteY6" fmla="*/ 385383 h 565383"/>
              <a:gd name="connsiteX7" fmla="*/ 618633 w 925014"/>
              <a:gd name="connsiteY7" fmla="*/ 558183 h 565383"/>
              <a:gd name="connsiteX0" fmla="*/ 6633 w 925014"/>
              <a:gd name="connsiteY0" fmla="*/ 562210 h 562210"/>
              <a:gd name="connsiteX1" fmla="*/ 172233 w 925014"/>
              <a:gd name="connsiteY1" fmla="*/ 418210 h 562210"/>
              <a:gd name="connsiteX2" fmla="*/ 143433 w 925014"/>
              <a:gd name="connsiteY2" fmla="*/ 94210 h 562210"/>
              <a:gd name="connsiteX3" fmla="*/ 409833 w 925014"/>
              <a:gd name="connsiteY3" fmla="*/ 43810 h 562210"/>
              <a:gd name="connsiteX4" fmla="*/ 604233 w 925014"/>
              <a:gd name="connsiteY4" fmla="*/ 610 h 562210"/>
              <a:gd name="connsiteX5" fmla="*/ 921033 w 925014"/>
              <a:gd name="connsiteY5" fmla="*/ 51010 h 562210"/>
              <a:gd name="connsiteX6" fmla="*/ 784233 w 925014"/>
              <a:gd name="connsiteY6" fmla="*/ 382210 h 562210"/>
              <a:gd name="connsiteX7" fmla="*/ 618633 w 925014"/>
              <a:gd name="connsiteY7" fmla="*/ 555010 h 562210"/>
              <a:gd name="connsiteX0" fmla="*/ 6633 w 930173"/>
              <a:gd name="connsiteY0" fmla="*/ 562210 h 562210"/>
              <a:gd name="connsiteX1" fmla="*/ 172233 w 930173"/>
              <a:gd name="connsiteY1" fmla="*/ 418210 h 562210"/>
              <a:gd name="connsiteX2" fmla="*/ 143433 w 930173"/>
              <a:gd name="connsiteY2" fmla="*/ 94210 h 562210"/>
              <a:gd name="connsiteX3" fmla="*/ 409833 w 930173"/>
              <a:gd name="connsiteY3" fmla="*/ 43810 h 562210"/>
              <a:gd name="connsiteX4" fmla="*/ 604233 w 930173"/>
              <a:gd name="connsiteY4" fmla="*/ 610 h 562210"/>
              <a:gd name="connsiteX5" fmla="*/ 921033 w 930173"/>
              <a:gd name="connsiteY5" fmla="*/ 51010 h 562210"/>
              <a:gd name="connsiteX6" fmla="*/ 841833 w 930173"/>
              <a:gd name="connsiteY6" fmla="*/ 382210 h 562210"/>
              <a:gd name="connsiteX7" fmla="*/ 618633 w 930173"/>
              <a:gd name="connsiteY7" fmla="*/ 555010 h 562210"/>
              <a:gd name="connsiteX0" fmla="*/ 6633 w 930173"/>
              <a:gd name="connsiteY0" fmla="*/ 562210 h 562210"/>
              <a:gd name="connsiteX1" fmla="*/ 172233 w 930173"/>
              <a:gd name="connsiteY1" fmla="*/ 418210 h 562210"/>
              <a:gd name="connsiteX2" fmla="*/ 143433 w 930173"/>
              <a:gd name="connsiteY2" fmla="*/ 94210 h 562210"/>
              <a:gd name="connsiteX3" fmla="*/ 409833 w 930173"/>
              <a:gd name="connsiteY3" fmla="*/ 43810 h 562210"/>
              <a:gd name="connsiteX4" fmla="*/ 604233 w 930173"/>
              <a:gd name="connsiteY4" fmla="*/ 610 h 562210"/>
              <a:gd name="connsiteX5" fmla="*/ 921033 w 930173"/>
              <a:gd name="connsiteY5" fmla="*/ 51010 h 562210"/>
              <a:gd name="connsiteX6" fmla="*/ 841833 w 930173"/>
              <a:gd name="connsiteY6" fmla="*/ 382210 h 562210"/>
              <a:gd name="connsiteX7" fmla="*/ 913833 w 930173"/>
              <a:gd name="connsiteY7" fmla="*/ 562210 h 562210"/>
              <a:gd name="connsiteX0" fmla="*/ 93270 w 800810"/>
              <a:gd name="connsiteY0" fmla="*/ 555010 h 562210"/>
              <a:gd name="connsiteX1" fmla="*/ 42870 w 800810"/>
              <a:gd name="connsiteY1" fmla="*/ 418210 h 562210"/>
              <a:gd name="connsiteX2" fmla="*/ 14070 w 800810"/>
              <a:gd name="connsiteY2" fmla="*/ 94210 h 562210"/>
              <a:gd name="connsiteX3" fmla="*/ 280470 w 800810"/>
              <a:gd name="connsiteY3" fmla="*/ 43810 h 562210"/>
              <a:gd name="connsiteX4" fmla="*/ 474870 w 800810"/>
              <a:gd name="connsiteY4" fmla="*/ 610 h 562210"/>
              <a:gd name="connsiteX5" fmla="*/ 791670 w 800810"/>
              <a:gd name="connsiteY5" fmla="*/ 51010 h 562210"/>
              <a:gd name="connsiteX6" fmla="*/ 712470 w 800810"/>
              <a:gd name="connsiteY6" fmla="*/ 382210 h 562210"/>
              <a:gd name="connsiteX7" fmla="*/ 784470 w 800810"/>
              <a:gd name="connsiteY7" fmla="*/ 562210 h 562210"/>
              <a:gd name="connsiteX0" fmla="*/ 122952 w 830492"/>
              <a:gd name="connsiteY0" fmla="*/ 555010 h 562210"/>
              <a:gd name="connsiteX1" fmla="*/ 7752 w 830492"/>
              <a:gd name="connsiteY1" fmla="*/ 360610 h 562210"/>
              <a:gd name="connsiteX2" fmla="*/ 43752 w 830492"/>
              <a:gd name="connsiteY2" fmla="*/ 94210 h 562210"/>
              <a:gd name="connsiteX3" fmla="*/ 310152 w 830492"/>
              <a:gd name="connsiteY3" fmla="*/ 43810 h 562210"/>
              <a:gd name="connsiteX4" fmla="*/ 504552 w 830492"/>
              <a:gd name="connsiteY4" fmla="*/ 610 h 562210"/>
              <a:gd name="connsiteX5" fmla="*/ 821352 w 830492"/>
              <a:gd name="connsiteY5" fmla="*/ 51010 h 562210"/>
              <a:gd name="connsiteX6" fmla="*/ 742152 w 830492"/>
              <a:gd name="connsiteY6" fmla="*/ 382210 h 562210"/>
              <a:gd name="connsiteX7" fmla="*/ 814152 w 830492"/>
              <a:gd name="connsiteY7" fmla="*/ 562210 h 562210"/>
              <a:gd name="connsiteX0" fmla="*/ 122952 w 830085"/>
              <a:gd name="connsiteY0" fmla="*/ 597616 h 604816"/>
              <a:gd name="connsiteX1" fmla="*/ 7752 w 830085"/>
              <a:gd name="connsiteY1" fmla="*/ 403216 h 604816"/>
              <a:gd name="connsiteX2" fmla="*/ 43752 w 830085"/>
              <a:gd name="connsiteY2" fmla="*/ 136816 h 604816"/>
              <a:gd name="connsiteX3" fmla="*/ 310152 w 830085"/>
              <a:gd name="connsiteY3" fmla="*/ 86416 h 604816"/>
              <a:gd name="connsiteX4" fmla="*/ 511752 w 830085"/>
              <a:gd name="connsiteY4" fmla="*/ 16 h 604816"/>
              <a:gd name="connsiteX5" fmla="*/ 821352 w 830085"/>
              <a:gd name="connsiteY5" fmla="*/ 93616 h 604816"/>
              <a:gd name="connsiteX6" fmla="*/ 742152 w 830085"/>
              <a:gd name="connsiteY6" fmla="*/ 424816 h 604816"/>
              <a:gd name="connsiteX7" fmla="*/ 814152 w 830085"/>
              <a:gd name="connsiteY7" fmla="*/ 604816 h 604816"/>
              <a:gd name="connsiteX0" fmla="*/ 122952 w 817487"/>
              <a:gd name="connsiteY0" fmla="*/ 632517 h 639717"/>
              <a:gd name="connsiteX1" fmla="*/ 7752 w 817487"/>
              <a:gd name="connsiteY1" fmla="*/ 438117 h 639717"/>
              <a:gd name="connsiteX2" fmla="*/ 43752 w 817487"/>
              <a:gd name="connsiteY2" fmla="*/ 171717 h 639717"/>
              <a:gd name="connsiteX3" fmla="*/ 310152 w 817487"/>
              <a:gd name="connsiteY3" fmla="*/ 121317 h 639717"/>
              <a:gd name="connsiteX4" fmla="*/ 511752 w 817487"/>
              <a:gd name="connsiteY4" fmla="*/ 34917 h 639717"/>
              <a:gd name="connsiteX5" fmla="*/ 742152 w 817487"/>
              <a:gd name="connsiteY5" fmla="*/ 34917 h 639717"/>
              <a:gd name="connsiteX6" fmla="*/ 742152 w 817487"/>
              <a:gd name="connsiteY6" fmla="*/ 459717 h 639717"/>
              <a:gd name="connsiteX7" fmla="*/ 814152 w 817487"/>
              <a:gd name="connsiteY7" fmla="*/ 639717 h 639717"/>
              <a:gd name="connsiteX0" fmla="*/ 122952 w 816458"/>
              <a:gd name="connsiteY0" fmla="*/ 627765 h 634965"/>
              <a:gd name="connsiteX1" fmla="*/ 7752 w 816458"/>
              <a:gd name="connsiteY1" fmla="*/ 433365 h 634965"/>
              <a:gd name="connsiteX2" fmla="*/ 43752 w 816458"/>
              <a:gd name="connsiteY2" fmla="*/ 166965 h 634965"/>
              <a:gd name="connsiteX3" fmla="*/ 310152 w 816458"/>
              <a:gd name="connsiteY3" fmla="*/ 116565 h 634965"/>
              <a:gd name="connsiteX4" fmla="*/ 511752 w 816458"/>
              <a:gd name="connsiteY4" fmla="*/ 30165 h 634965"/>
              <a:gd name="connsiteX5" fmla="*/ 742152 w 816458"/>
              <a:gd name="connsiteY5" fmla="*/ 30165 h 634965"/>
              <a:gd name="connsiteX6" fmla="*/ 684552 w 816458"/>
              <a:gd name="connsiteY6" fmla="*/ 390165 h 634965"/>
              <a:gd name="connsiteX7" fmla="*/ 814152 w 816458"/>
              <a:gd name="connsiteY7" fmla="*/ 634965 h 634965"/>
              <a:gd name="connsiteX0" fmla="*/ 122952 w 816458"/>
              <a:gd name="connsiteY0" fmla="*/ 694268 h 701468"/>
              <a:gd name="connsiteX1" fmla="*/ 7752 w 816458"/>
              <a:gd name="connsiteY1" fmla="*/ 499868 h 701468"/>
              <a:gd name="connsiteX2" fmla="*/ 43752 w 816458"/>
              <a:gd name="connsiteY2" fmla="*/ 233468 h 701468"/>
              <a:gd name="connsiteX3" fmla="*/ 310152 w 816458"/>
              <a:gd name="connsiteY3" fmla="*/ 183068 h 701468"/>
              <a:gd name="connsiteX4" fmla="*/ 511752 w 816458"/>
              <a:gd name="connsiteY4" fmla="*/ 96668 h 701468"/>
              <a:gd name="connsiteX5" fmla="*/ 792552 w 816458"/>
              <a:gd name="connsiteY5" fmla="*/ 17468 h 701468"/>
              <a:gd name="connsiteX6" fmla="*/ 684552 w 816458"/>
              <a:gd name="connsiteY6" fmla="*/ 456668 h 701468"/>
              <a:gd name="connsiteX7" fmla="*/ 814152 w 816458"/>
              <a:gd name="connsiteY7" fmla="*/ 701468 h 701468"/>
              <a:gd name="connsiteX0" fmla="*/ 215224 w 908730"/>
              <a:gd name="connsiteY0" fmla="*/ 694268 h 701468"/>
              <a:gd name="connsiteX1" fmla="*/ 100024 w 908730"/>
              <a:gd name="connsiteY1" fmla="*/ 499868 h 701468"/>
              <a:gd name="connsiteX2" fmla="*/ 13624 w 908730"/>
              <a:gd name="connsiteY2" fmla="*/ 240668 h 701468"/>
              <a:gd name="connsiteX3" fmla="*/ 402424 w 908730"/>
              <a:gd name="connsiteY3" fmla="*/ 183068 h 701468"/>
              <a:gd name="connsiteX4" fmla="*/ 604024 w 908730"/>
              <a:gd name="connsiteY4" fmla="*/ 96668 h 701468"/>
              <a:gd name="connsiteX5" fmla="*/ 884824 w 908730"/>
              <a:gd name="connsiteY5" fmla="*/ 17468 h 701468"/>
              <a:gd name="connsiteX6" fmla="*/ 776824 w 908730"/>
              <a:gd name="connsiteY6" fmla="*/ 456668 h 701468"/>
              <a:gd name="connsiteX7" fmla="*/ 906424 w 908730"/>
              <a:gd name="connsiteY7" fmla="*/ 701468 h 701468"/>
              <a:gd name="connsiteX0" fmla="*/ 215224 w 907514"/>
              <a:gd name="connsiteY0" fmla="*/ 693336 h 700536"/>
              <a:gd name="connsiteX1" fmla="*/ 100024 w 907514"/>
              <a:gd name="connsiteY1" fmla="*/ 498936 h 700536"/>
              <a:gd name="connsiteX2" fmla="*/ 13624 w 907514"/>
              <a:gd name="connsiteY2" fmla="*/ 239736 h 700536"/>
              <a:gd name="connsiteX3" fmla="*/ 402424 w 907514"/>
              <a:gd name="connsiteY3" fmla="*/ 182136 h 700536"/>
              <a:gd name="connsiteX4" fmla="*/ 604024 w 907514"/>
              <a:gd name="connsiteY4" fmla="*/ 95736 h 700536"/>
              <a:gd name="connsiteX5" fmla="*/ 884824 w 907514"/>
              <a:gd name="connsiteY5" fmla="*/ 16536 h 700536"/>
              <a:gd name="connsiteX6" fmla="*/ 568024 w 907514"/>
              <a:gd name="connsiteY6" fmla="*/ 441336 h 700536"/>
              <a:gd name="connsiteX7" fmla="*/ 906424 w 907514"/>
              <a:gd name="connsiteY7" fmla="*/ 700536 h 700536"/>
              <a:gd name="connsiteX0" fmla="*/ 215224 w 885977"/>
              <a:gd name="connsiteY0" fmla="*/ 693336 h 700536"/>
              <a:gd name="connsiteX1" fmla="*/ 100024 w 885977"/>
              <a:gd name="connsiteY1" fmla="*/ 498936 h 700536"/>
              <a:gd name="connsiteX2" fmla="*/ 13624 w 885977"/>
              <a:gd name="connsiteY2" fmla="*/ 239736 h 700536"/>
              <a:gd name="connsiteX3" fmla="*/ 402424 w 885977"/>
              <a:gd name="connsiteY3" fmla="*/ 182136 h 700536"/>
              <a:gd name="connsiteX4" fmla="*/ 604024 w 885977"/>
              <a:gd name="connsiteY4" fmla="*/ 95736 h 700536"/>
              <a:gd name="connsiteX5" fmla="*/ 884824 w 885977"/>
              <a:gd name="connsiteY5" fmla="*/ 16536 h 700536"/>
              <a:gd name="connsiteX6" fmla="*/ 568024 w 885977"/>
              <a:gd name="connsiteY6" fmla="*/ 441336 h 700536"/>
              <a:gd name="connsiteX7" fmla="*/ 884824 w 885977"/>
              <a:gd name="connsiteY7" fmla="*/ 700536 h 700536"/>
              <a:gd name="connsiteX0" fmla="*/ 210451 w 881204"/>
              <a:gd name="connsiteY0" fmla="*/ 694334 h 701534"/>
              <a:gd name="connsiteX1" fmla="*/ 95251 w 881204"/>
              <a:gd name="connsiteY1" fmla="*/ 499934 h 701534"/>
              <a:gd name="connsiteX2" fmla="*/ 8851 w 881204"/>
              <a:gd name="connsiteY2" fmla="*/ 240734 h 701534"/>
              <a:gd name="connsiteX3" fmla="*/ 318451 w 881204"/>
              <a:gd name="connsiteY3" fmla="*/ 240734 h 701534"/>
              <a:gd name="connsiteX4" fmla="*/ 599251 w 881204"/>
              <a:gd name="connsiteY4" fmla="*/ 96734 h 701534"/>
              <a:gd name="connsiteX5" fmla="*/ 880051 w 881204"/>
              <a:gd name="connsiteY5" fmla="*/ 17534 h 701534"/>
              <a:gd name="connsiteX6" fmla="*/ 563251 w 881204"/>
              <a:gd name="connsiteY6" fmla="*/ 442334 h 701534"/>
              <a:gd name="connsiteX7" fmla="*/ 880051 w 881204"/>
              <a:gd name="connsiteY7" fmla="*/ 701534 h 701534"/>
              <a:gd name="connsiteX0" fmla="*/ 210451 w 881204"/>
              <a:gd name="connsiteY0" fmla="*/ 709413 h 716613"/>
              <a:gd name="connsiteX1" fmla="*/ 95251 w 881204"/>
              <a:gd name="connsiteY1" fmla="*/ 515013 h 716613"/>
              <a:gd name="connsiteX2" fmla="*/ 8851 w 881204"/>
              <a:gd name="connsiteY2" fmla="*/ 255813 h 716613"/>
              <a:gd name="connsiteX3" fmla="*/ 318451 w 881204"/>
              <a:gd name="connsiteY3" fmla="*/ 255813 h 716613"/>
              <a:gd name="connsiteX4" fmla="*/ 556051 w 881204"/>
              <a:gd name="connsiteY4" fmla="*/ 54213 h 716613"/>
              <a:gd name="connsiteX5" fmla="*/ 880051 w 881204"/>
              <a:gd name="connsiteY5" fmla="*/ 32613 h 716613"/>
              <a:gd name="connsiteX6" fmla="*/ 563251 w 881204"/>
              <a:gd name="connsiteY6" fmla="*/ 457413 h 716613"/>
              <a:gd name="connsiteX7" fmla="*/ 880051 w 881204"/>
              <a:gd name="connsiteY7" fmla="*/ 716613 h 716613"/>
              <a:gd name="connsiteX0" fmla="*/ 210451 w 881204"/>
              <a:gd name="connsiteY0" fmla="*/ 763347 h 770547"/>
              <a:gd name="connsiteX1" fmla="*/ 95251 w 881204"/>
              <a:gd name="connsiteY1" fmla="*/ 568947 h 770547"/>
              <a:gd name="connsiteX2" fmla="*/ 8851 w 881204"/>
              <a:gd name="connsiteY2" fmla="*/ 309747 h 770547"/>
              <a:gd name="connsiteX3" fmla="*/ 318451 w 881204"/>
              <a:gd name="connsiteY3" fmla="*/ 309747 h 770547"/>
              <a:gd name="connsiteX4" fmla="*/ 556051 w 881204"/>
              <a:gd name="connsiteY4" fmla="*/ 108147 h 770547"/>
              <a:gd name="connsiteX5" fmla="*/ 836851 w 881204"/>
              <a:gd name="connsiteY5" fmla="*/ 21747 h 770547"/>
              <a:gd name="connsiteX6" fmla="*/ 563251 w 881204"/>
              <a:gd name="connsiteY6" fmla="*/ 511347 h 770547"/>
              <a:gd name="connsiteX7" fmla="*/ 880051 w 881204"/>
              <a:gd name="connsiteY7" fmla="*/ 770547 h 770547"/>
              <a:gd name="connsiteX0" fmla="*/ 210451 w 881226"/>
              <a:gd name="connsiteY0" fmla="*/ 764331 h 771531"/>
              <a:gd name="connsiteX1" fmla="*/ 95251 w 881226"/>
              <a:gd name="connsiteY1" fmla="*/ 569931 h 771531"/>
              <a:gd name="connsiteX2" fmla="*/ 8851 w 881226"/>
              <a:gd name="connsiteY2" fmla="*/ 310731 h 771531"/>
              <a:gd name="connsiteX3" fmla="*/ 318451 w 881226"/>
              <a:gd name="connsiteY3" fmla="*/ 310731 h 771531"/>
              <a:gd name="connsiteX4" fmla="*/ 556051 w 881226"/>
              <a:gd name="connsiteY4" fmla="*/ 109131 h 771531"/>
              <a:gd name="connsiteX5" fmla="*/ 836851 w 881226"/>
              <a:gd name="connsiteY5" fmla="*/ 22731 h 771531"/>
              <a:gd name="connsiteX6" fmla="*/ 570451 w 881226"/>
              <a:gd name="connsiteY6" fmla="*/ 526731 h 771531"/>
              <a:gd name="connsiteX7" fmla="*/ 880051 w 881226"/>
              <a:gd name="connsiteY7" fmla="*/ 771531 h 771531"/>
              <a:gd name="connsiteX0" fmla="*/ 210451 w 881226"/>
              <a:gd name="connsiteY0" fmla="*/ 677975 h 685175"/>
              <a:gd name="connsiteX1" fmla="*/ 95251 w 881226"/>
              <a:gd name="connsiteY1" fmla="*/ 483575 h 685175"/>
              <a:gd name="connsiteX2" fmla="*/ 8851 w 881226"/>
              <a:gd name="connsiteY2" fmla="*/ 224375 h 685175"/>
              <a:gd name="connsiteX3" fmla="*/ 318451 w 881226"/>
              <a:gd name="connsiteY3" fmla="*/ 224375 h 685175"/>
              <a:gd name="connsiteX4" fmla="*/ 556051 w 881226"/>
              <a:gd name="connsiteY4" fmla="*/ 22775 h 685175"/>
              <a:gd name="connsiteX5" fmla="*/ 815251 w 881226"/>
              <a:gd name="connsiteY5" fmla="*/ 51575 h 685175"/>
              <a:gd name="connsiteX6" fmla="*/ 570451 w 881226"/>
              <a:gd name="connsiteY6" fmla="*/ 440375 h 685175"/>
              <a:gd name="connsiteX7" fmla="*/ 880051 w 881226"/>
              <a:gd name="connsiteY7" fmla="*/ 685175 h 685175"/>
              <a:gd name="connsiteX0" fmla="*/ 210451 w 881226"/>
              <a:gd name="connsiteY0" fmla="*/ 748909 h 756109"/>
              <a:gd name="connsiteX1" fmla="*/ 95251 w 881226"/>
              <a:gd name="connsiteY1" fmla="*/ 554509 h 756109"/>
              <a:gd name="connsiteX2" fmla="*/ 8851 w 881226"/>
              <a:gd name="connsiteY2" fmla="*/ 295309 h 756109"/>
              <a:gd name="connsiteX3" fmla="*/ 318451 w 881226"/>
              <a:gd name="connsiteY3" fmla="*/ 295309 h 756109"/>
              <a:gd name="connsiteX4" fmla="*/ 678451 w 881226"/>
              <a:gd name="connsiteY4" fmla="*/ 7309 h 756109"/>
              <a:gd name="connsiteX5" fmla="*/ 815251 w 881226"/>
              <a:gd name="connsiteY5" fmla="*/ 122509 h 756109"/>
              <a:gd name="connsiteX6" fmla="*/ 570451 w 881226"/>
              <a:gd name="connsiteY6" fmla="*/ 511309 h 756109"/>
              <a:gd name="connsiteX7" fmla="*/ 880051 w 881226"/>
              <a:gd name="connsiteY7" fmla="*/ 756109 h 756109"/>
              <a:gd name="connsiteX0" fmla="*/ 210451 w 881274"/>
              <a:gd name="connsiteY0" fmla="*/ 748406 h 755606"/>
              <a:gd name="connsiteX1" fmla="*/ 95251 w 881274"/>
              <a:gd name="connsiteY1" fmla="*/ 554006 h 755606"/>
              <a:gd name="connsiteX2" fmla="*/ 8851 w 881274"/>
              <a:gd name="connsiteY2" fmla="*/ 294806 h 755606"/>
              <a:gd name="connsiteX3" fmla="*/ 318451 w 881274"/>
              <a:gd name="connsiteY3" fmla="*/ 294806 h 755606"/>
              <a:gd name="connsiteX4" fmla="*/ 678451 w 881274"/>
              <a:gd name="connsiteY4" fmla="*/ 6806 h 755606"/>
              <a:gd name="connsiteX5" fmla="*/ 815251 w 881274"/>
              <a:gd name="connsiteY5" fmla="*/ 122006 h 755606"/>
              <a:gd name="connsiteX6" fmla="*/ 584851 w 881274"/>
              <a:gd name="connsiteY6" fmla="*/ 467606 h 755606"/>
              <a:gd name="connsiteX7" fmla="*/ 880051 w 881274"/>
              <a:gd name="connsiteY7" fmla="*/ 755606 h 755606"/>
              <a:gd name="connsiteX0" fmla="*/ 210451 w 838245"/>
              <a:gd name="connsiteY0" fmla="*/ 748406 h 755606"/>
              <a:gd name="connsiteX1" fmla="*/ 95251 w 838245"/>
              <a:gd name="connsiteY1" fmla="*/ 554006 h 755606"/>
              <a:gd name="connsiteX2" fmla="*/ 8851 w 838245"/>
              <a:gd name="connsiteY2" fmla="*/ 294806 h 755606"/>
              <a:gd name="connsiteX3" fmla="*/ 318451 w 838245"/>
              <a:gd name="connsiteY3" fmla="*/ 294806 h 755606"/>
              <a:gd name="connsiteX4" fmla="*/ 678451 w 838245"/>
              <a:gd name="connsiteY4" fmla="*/ 6806 h 755606"/>
              <a:gd name="connsiteX5" fmla="*/ 815251 w 838245"/>
              <a:gd name="connsiteY5" fmla="*/ 122006 h 755606"/>
              <a:gd name="connsiteX6" fmla="*/ 584851 w 838245"/>
              <a:gd name="connsiteY6" fmla="*/ 467606 h 755606"/>
              <a:gd name="connsiteX7" fmla="*/ 836851 w 838245"/>
              <a:gd name="connsiteY7" fmla="*/ 755606 h 755606"/>
              <a:gd name="connsiteX0" fmla="*/ 177424 w 805218"/>
              <a:gd name="connsiteY0" fmla="*/ 748406 h 755606"/>
              <a:gd name="connsiteX1" fmla="*/ 62224 w 805218"/>
              <a:gd name="connsiteY1" fmla="*/ 554006 h 755606"/>
              <a:gd name="connsiteX2" fmla="*/ 11824 w 805218"/>
              <a:gd name="connsiteY2" fmla="*/ 323606 h 755606"/>
              <a:gd name="connsiteX3" fmla="*/ 285424 w 805218"/>
              <a:gd name="connsiteY3" fmla="*/ 294806 h 755606"/>
              <a:gd name="connsiteX4" fmla="*/ 645424 w 805218"/>
              <a:gd name="connsiteY4" fmla="*/ 6806 h 755606"/>
              <a:gd name="connsiteX5" fmla="*/ 782224 w 805218"/>
              <a:gd name="connsiteY5" fmla="*/ 122006 h 755606"/>
              <a:gd name="connsiteX6" fmla="*/ 551824 w 805218"/>
              <a:gd name="connsiteY6" fmla="*/ 467606 h 755606"/>
              <a:gd name="connsiteX7" fmla="*/ 803824 w 805218"/>
              <a:gd name="connsiteY7" fmla="*/ 755606 h 755606"/>
              <a:gd name="connsiteX0" fmla="*/ 177424 w 805822"/>
              <a:gd name="connsiteY0" fmla="*/ 747755 h 754955"/>
              <a:gd name="connsiteX1" fmla="*/ 62224 w 805822"/>
              <a:gd name="connsiteY1" fmla="*/ 553355 h 754955"/>
              <a:gd name="connsiteX2" fmla="*/ 11824 w 805822"/>
              <a:gd name="connsiteY2" fmla="*/ 322955 h 754955"/>
              <a:gd name="connsiteX3" fmla="*/ 285424 w 805822"/>
              <a:gd name="connsiteY3" fmla="*/ 294155 h 754955"/>
              <a:gd name="connsiteX4" fmla="*/ 645424 w 805822"/>
              <a:gd name="connsiteY4" fmla="*/ 6155 h 754955"/>
              <a:gd name="connsiteX5" fmla="*/ 782224 w 805822"/>
              <a:gd name="connsiteY5" fmla="*/ 121355 h 754955"/>
              <a:gd name="connsiteX6" fmla="*/ 645424 w 805822"/>
              <a:gd name="connsiteY6" fmla="*/ 402155 h 754955"/>
              <a:gd name="connsiteX7" fmla="*/ 803824 w 805822"/>
              <a:gd name="connsiteY7" fmla="*/ 754955 h 754955"/>
              <a:gd name="connsiteX0" fmla="*/ 7329 w 887727"/>
              <a:gd name="connsiteY0" fmla="*/ 697355 h 754955"/>
              <a:gd name="connsiteX1" fmla="*/ 144129 w 887727"/>
              <a:gd name="connsiteY1" fmla="*/ 553355 h 754955"/>
              <a:gd name="connsiteX2" fmla="*/ 93729 w 887727"/>
              <a:gd name="connsiteY2" fmla="*/ 322955 h 754955"/>
              <a:gd name="connsiteX3" fmla="*/ 367329 w 887727"/>
              <a:gd name="connsiteY3" fmla="*/ 294155 h 754955"/>
              <a:gd name="connsiteX4" fmla="*/ 727329 w 887727"/>
              <a:gd name="connsiteY4" fmla="*/ 6155 h 754955"/>
              <a:gd name="connsiteX5" fmla="*/ 864129 w 887727"/>
              <a:gd name="connsiteY5" fmla="*/ 121355 h 754955"/>
              <a:gd name="connsiteX6" fmla="*/ 727329 w 887727"/>
              <a:gd name="connsiteY6" fmla="*/ 402155 h 754955"/>
              <a:gd name="connsiteX7" fmla="*/ 885729 w 887727"/>
              <a:gd name="connsiteY7" fmla="*/ 754955 h 754955"/>
              <a:gd name="connsiteX0" fmla="*/ 8230 w 888628"/>
              <a:gd name="connsiteY0" fmla="*/ 697355 h 754955"/>
              <a:gd name="connsiteX1" fmla="*/ 123430 w 888628"/>
              <a:gd name="connsiteY1" fmla="*/ 538955 h 754955"/>
              <a:gd name="connsiteX2" fmla="*/ 94630 w 888628"/>
              <a:gd name="connsiteY2" fmla="*/ 322955 h 754955"/>
              <a:gd name="connsiteX3" fmla="*/ 368230 w 888628"/>
              <a:gd name="connsiteY3" fmla="*/ 294155 h 754955"/>
              <a:gd name="connsiteX4" fmla="*/ 728230 w 888628"/>
              <a:gd name="connsiteY4" fmla="*/ 6155 h 754955"/>
              <a:gd name="connsiteX5" fmla="*/ 865030 w 888628"/>
              <a:gd name="connsiteY5" fmla="*/ 121355 h 754955"/>
              <a:gd name="connsiteX6" fmla="*/ 728230 w 888628"/>
              <a:gd name="connsiteY6" fmla="*/ 402155 h 754955"/>
              <a:gd name="connsiteX7" fmla="*/ 886630 w 888628"/>
              <a:gd name="connsiteY7" fmla="*/ 754955 h 754955"/>
              <a:gd name="connsiteX0" fmla="*/ 3919 w 1114717"/>
              <a:gd name="connsiteY0" fmla="*/ 625355 h 754955"/>
              <a:gd name="connsiteX1" fmla="*/ 349519 w 1114717"/>
              <a:gd name="connsiteY1" fmla="*/ 538955 h 754955"/>
              <a:gd name="connsiteX2" fmla="*/ 320719 w 1114717"/>
              <a:gd name="connsiteY2" fmla="*/ 322955 h 754955"/>
              <a:gd name="connsiteX3" fmla="*/ 594319 w 1114717"/>
              <a:gd name="connsiteY3" fmla="*/ 294155 h 754955"/>
              <a:gd name="connsiteX4" fmla="*/ 954319 w 1114717"/>
              <a:gd name="connsiteY4" fmla="*/ 6155 h 754955"/>
              <a:gd name="connsiteX5" fmla="*/ 1091119 w 1114717"/>
              <a:gd name="connsiteY5" fmla="*/ 121355 h 754955"/>
              <a:gd name="connsiteX6" fmla="*/ 954319 w 1114717"/>
              <a:gd name="connsiteY6" fmla="*/ 402155 h 754955"/>
              <a:gd name="connsiteX7" fmla="*/ 1112719 w 1114717"/>
              <a:gd name="connsiteY7" fmla="*/ 754955 h 754955"/>
              <a:gd name="connsiteX0" fmla="*/ 83113 w 1193911"/>
              <a:gd name="connsiteY0" fmla="*/ 625355 h 754955"/>
              <a:gd name="connsiteX1" fmla="*/ 18313 w 1193911"/>
              <a:gd name="connsiteY1" fmla="*/ 214955 h 754955"/>
              <a:gd name="connsiteX2" fmla="*/ 399913 w 1193911"/>
              <a:gd name="connsiteY2" fmla="*/ 322955 h 754955"/>
              <a:gd name="connsiteX3" fmla="*/ 673513 w 1193911"/>
              <a:gd name="connsiteY3" fmla="*/ 294155 h 754955"/>
              <a:gd name="connsiteX4" fmla="*/ 1033513 w 1193911"/>
              <a:gd name="connsiteY4" fmla="*/ 6155 h 754955"/>
              <a:gd name="connsiteX5" fmla="*/ 1170313 w 1193911"/>
              <a:gd name="connsiteY5" fmla="*/ 121355 h 754955"/>
              <a:gd name="connsiteX6" fmla="*/ 1033513 w 1193911"/>
              <a:gd name="connsiteY6" fmla="*/ 402155 h 754955"/>
              <a:gd name="connsiteX7" fmla="*/ 1191913 w 1193911"/>
              <a:gd name="connsiteY7" fmla="*/ 754955 h 754955"/>
              <a:gd name="connsiteX0" fmla="*/ 83113 w 1193911"/>
              <a:gd name="connsiteY0" fmla="*/ 625355 h 754955"/>
              <a:gd name="connsiteX1" fmla="*/ 18313 w 1193911"/>
              <a:gd name="connsiteY1" fmla="*/ 214955 h 754955"/>
              <a:gd name="connsiteX2" fmla="*/ 399913 w 1193911"/>
              <a:gd name="connsiteY2" fmla="*/ 322955 h 754955"/>
              <a:gd name="connsiteX3" fmla="*/ 673513 w 1193911"/>
              <a:gd name="connsiteY3" fmla="*/ 294155 h 754955"/>
              <a:gd name="connsiteX4" fmla="*/ 1033513 w 1193911"/>
              <a:gd name="connsiteY4" fmla="*/ 6155 h 754955"/>
              <a:gd name="connsiteX5" fmla="*/ 1170313 w 1193911"/>
              <a:gd name="connsiteY5" fmla="*/ 121355 h 754955"/>
              <a:gd name="connsiteX6" fmla="*/ 1033513 w 1193911"/>
              <a:gd name="connsiteY6" fmla="*/ 402155 h 754955"/>
              <a:gd name="connsiteX7" fmla="*/ 1191913 w 1193911"/>
              <a:gd name="connsiteY7" fmla="*/ 754955 h 754955"/>
              <a:gd name="connsiteX0" fmla="*/ 83113 w 1193911"/>
              <a:gd name="connsiteY0" fmla="*/ 720127 h 849727"/>
              <a:gd name="connsiteX1" fmla="*/ 18313 w 1193911"/>
              <a:gd name="connsiteY1" fmla="*/ 309727 h 849727"/>
              <a:gd name="connsiteX2" fmla="*/ 399913 w 1193911"/>
              <a:gd name="connsiteY2" fmla="*/ 417727 h 849727"/>
              <a:gd name="connsiteX3" fmla="*/ 637513 w 1193911"/>
              <a:gd name="connsiteY3" fmla="*/ 14527 h 849727"/>
              <a:gd name="connsiteX4" fmla="*/ 1033513 w 1193911"/>
              <a:gd name="connsiteY4" fmla="*/ 100927 h 849727"/>
              <a:gd name="connsiteX5" fmla="*/ 1170313 w 1193911"/>
              <a:gd name="connsiteY5" fmla="*/ 216127 h 849727"/>
              <a:gd name="connsiteX6" fmla="*/ 1033513 w 1193911"/>
              <a:gd name="connsiteY6" fmla="*/ 496927 h 849727"/>
              <a:gd name="connsiteX7" fmla="*/ 1191913 w 1193911"/>
              <a:gd name="connsiteY7" fmla="*/ 849727 h 849727"/>
              <a:gd name="connsiteX0" fmla="*/ 83113 w 1193911"/>
              <a:gd name="connsiteY0" fmla="*/ 705613 h 835213"/>
              <a:gd name="connsiteX1" fmla="*/ 18313 w 1193911"/>
              <a:gd name="connsiteY1" fmla="*/ 295213 h 835213"/>
              <a:gd name="connsiteX2" fmla="*/ 399913 w 1193911"/>
              <a:gd name="connsiteY2" fmla="*/ 403213 h 835213"/>
              <a:gd name="connsiteX3" fmla="*/ 637513 w 1193911"/>
              <a:gd name="connsiteY3" fmla="*/ 13 h 835213"/>
              <a:gd name="connsiteX4" fmla="*/ 745513 w 1193911"/>
              <a:gd name="connsiteY4" fmla="*/ 388813 h 835213"/>
              <a:gd name="connsiteX5" fmla="*/ 1170313 w 1193911"/>
              <a:gd name="connsiteY5" fmla="*/ 201613 h 835213"/>
              <a:gd name="connsiteX6" fmla="*/ 1033513 w 1193911"/>
              <a:gd name="connsiteY6" fmla="*/ 482413 h 835213"/>
              <a:gd name="connsiteX7" fmla="*/ 1191913 w 1193911"/>
              <a:gd name="connsiteY7" fmla="*/ 835213 h 835213"/>
              <a:gd name="connsiteX0" fmla="*/ 83113 w 1193911"/>
              <a:gd name="connsiteY0" fmla="*/ 705614 h 835214"/>
              <a:gd name="connsiteX1" fmla="*/ 18313 w 1193911"/>
              <a:gd name="connsiteY1" fmla="*/ 295214 h 835214"/>
              <a:gd name="connsiteX2" fmla="*/ 399913 w 1193911"/>
              <a:gd name="connsiteY2" fmla="*/ 403214 h 835214"/>
              <a:gd name="connsiteX3" fmla="*/ 637513 w 1193911"/>
              <a:gd name="connsiteY3" fmla="*/ 14 h 835214"/>
              <a:gd name="connsiteX4" fmla="*/ 745513 w 1193911"/>
              <a:gd name="connsiteY4" fmla="*/ 388814 h 835214"/>
              <a:gd name="connsiteX5" fmla="*/ 860713 w 1193911"/>
              <a:gd name="connsiteY5" fmla="*/ 511214 h 835214"/>
              <a:gd name="connsiteX6" fmla="*/ 1033513 w 1193911"/>
              <a:gd name="connsiteY6" fmla="*/ 482414 h 835214"/>
              <a:gd name="connsiteX7" fmla="*/ 1191913 w 1193911"/>
              <a:gd name="connsiteY7" fmla="*/ 835214 h 835214"/>
              <a:gd name="connsiteX0" fmla="*/ 83113 w 1207124"/>
              <a:gd name="connsiteY0" fmla="*/ 705614 h 835214"/>
              <a:gd name="connsiteX1" fmla="*/ 18313 w 1207124"/>
              <a:gd name="connsiteY1" fmla="*/ 295214 h 835214"/>
              <a:gd name="connsiteX2" fmla="*/ 399913 w 1207124"/>
              <a:gd name="connsiteY2" fmla="*/ 403214 h 835214"/>
              <a:gd name="connsiteX3" fmla="*/ 637513 w 1207124"/>
              <a:gd name="connsiteY3" fmla="*/ 14 h 835214"/>
              <a:gd name="connsiteX4" fmla="*/ 745513 w 1207124"/>
              <a:gd name="connsiteY4" fmla="*/ 388814 h 835214"/>
              <a:gd name="connsiteX5" fmla="*/ 860713 w 1207124"/>
              <a:gd name="connsiteY5" fmla="*/ 511214 h 835214"/>
              <a:gd name="connsiteX6" fmla="*/ 1206313 w 1207124"/>
              <a:gd name="connsiteY6" fmla="*/ 511214 h 835214"/>
              <a:gd name="connsiteX7" fmla="*/ 1191913 w 1207124"/>
              <a:gd name="connsiteY7" fmla="*/ 835214 h 835214"/>
              <a:gd name="connsiteX0" fmla="*/ 83113 w 1207124"/>
              <a:gd name="connsiteY0" fmla="*/ 705614 h 705614"/>
              <a:gd name="connsiteX1" fmla="*/ 18313 w 1207124"/>
              <a:gd name="connsiteY1" fmla="*/ 295214 h 705614"/>
              <a:gd name="connsiteX2" fmla="*/ 399913 w 1207124"/>
              <a:gd name="connsiteY2" fmla="*/ 403214 h 705614"/>
              <a:gd name="connsiteX3" fmla="*/ 637513 w 1207124"/>
              <a:gd name="connsiteY3" fmla="*/ 14 h 705614"/>
              <a:gd name="connsiteX4" fmla="*/ 745513 w 1207124"/>
              <a:gd name="connsiteY4" fmla="*/ 388814 h 705614"/>
              <a:gd name="connsiteX5" fmla="*/ 860713 w 1207124"/>
              <a:gd name="connsiteY5" fmla="*/ 511214 h 705614"/>
              <a:gd name="connsiteX6" fmla="*/ 1206313 w 1207124"/>
              <a:gd name="connsiteY6" fmla="*/ 511214 h 705614"/>
              <a:gd name="connsiteX7" fmla="*/ 1105513 w 1207124"/>
              <a:gd name="connsiteY7" fmla="*/ 691214 h 705614"/>
              <a:gd name="connsiteX0" fmla="*/ 75706 w 1199717"/>
              <a:gd name="connsiteY0" fmla="*/ 718339 h 718339"/>
              <a:gd name="connsiteX1" fmla="*/ 10906 w 1199717"/>
              <a:gd name="connsiteY1" fmla="*/ 307939 h 718339"/>
              <a:gd name="connsiteX2" fmla="*/ 284506 w 1199717"/>
              <a:gd name="connsiteY2" fmla="*/ 113539 h 718339"/>
              <a:gd name="connsiteX3" fmla="*/ 630106 w 1199717"/>
              <a:gd name="connsiteY3" fmla="*/ 12739 h 718339"/>
              <a:gd name="connsiteX4" fmla="*/ 738106 w 1199717"/>
              <a:gd name="connsiteY4" fmla="*/ 401539 h 718339"/>
              <a:gd name="connsiteX5" fmla="*/ 853306 w 1199717"/>
              <a:gd name="connsiteY5" fmla="*/ 523939 h 718339"/>
              <a:gd name="connsiteX6" fmla="*/ 1198906 w 1199717"/>
              <a:gd name="connsiteY6" fmla="*/ 523939 h 718339"/>
              <a:gd name="connsiteX7" fmla="*/ 1098106 w 1199717"/>
              <a:gd name="connsiteY7" fmla="*/ 703939 h 718339"/>
              <a:gd name="connsiteX0" fmla="*/ 75706 w 1199717"/>
              <a:gd name="connsiteY0" fmla="*/ 842326 h 842326"/>
              <a:gd name="connsiteX1" fmla="*/ 10906 w 1199717"/>
              <a:gd name="connsiteY1" fmla="*/ 431926 h 842326"/>
              <a:gd name="connsiteX2" fmla="*/ 284506 w 1199717"/>
              <a:gd name="connsiteY2" fmla="*/ 237526 h 842326"/>
              <a:gd name="connsiteX3" fmla="*/ 608506 w 1199717"/>
              <a:gd name="connsiteY3" fmla="*/ 7126 h 842326"/>
              <a:gd name="connsiteX4" fmla="*/ 738106 w 1199717"/>
              <a:gd name="connsiteY4" fmla="*/ 525526 h 842326"/>
              <a:gd name="connsiteX5" fmla="*/ 853306 w 1199717"/>
              <a:gd name="connsiteY5" fmla="*/ 647926 h 842326"/>
              <a:gd name="connsiteX6" fmla="*/ 1198906 w 1199717"/>
              <a:gd name="connsiteY6" fmla="*/ 647926 h 842326"/>
              <a:gd name="connsiteX7" fmla="*/ 1098106 w 1199717"/>
              <a:gd name="connsiteY7" fmla="*/ 827926 h 842326"/>
              <a:gd name="connsiteX0" fmla="*/ 75706 w 1199757"/>
              <a:gd name="connsiteY0" fmla="*/ 838619 h 838619"/>
              <a:gd name="connsiteX1" fmla="*/ 10906 w 1199757"/>
              <a:gd name="connsiteY1" fmla="*/ 428219 h 838619"/>
              <a:gd name="connsiteX2" fmla="*/ 284506 w 1199757"/>
              <a:gd name="connsiteY2" fmla="*/ 233819 h 838619"/>
              <a:gd name="connsiteX3" fmla="*/ 608506 w 1199757"/>
              <a:gd name="connsiteY3" fmla="*/ 3419 h 838619"/>
              <a:gd name="connsiteX4" fmla="*/ 651706 w 1199757"/>
              <a:gd name="connsiteY4" fmla="*/ 421019 h 838619"/>
              <a:gd name="connsiteX5" fmla="*/ 853306 w 1199757"/>
              <a:gd name="connsiteY5" fmla="*/ 644219 h 838619"/>
              <a:gd name="connsiteX6" fmla="*/ 1198906 w 1199757"/>
              <a:gd name="connsiteY6" fmla="*/ 644219 h 838619"/>
              <a:gd name="connsiteX7" fmla="*/ 1098106 w 1199757"/>
              <a:gd name="connsiteY7" fmla="*/ 824219 h 838619"/>
              <a:gd name="connsiteX0" fmla="*/ 75706 w 1199736"/>
              <a:gd name="connsiteY0" fmla="*/ 838619 h 838619"/>
              <a:gd name="connsiteX1" fmla="*/ 10906 w 1199736"/>
              <a:gd name="connsiteY1" fmla="*/ 428219 h 838619"/>
              <a:gd name="connsiteX2" fmla="*/ 284506 w 1199736"/>
              <a:gd name="connsiteY2" fmla="*/ 233819 h 838619"/>
              <a:gd name="connsiteX3" fmla="*/ 608506 w 1199736"/>
              <a:gd name="connsiteY3" fmla="*/ 3419 h 838619"/>
              <a:gd name="connsiteX4" fmla="*/ 651706 w 1199736"/>
              <a:gd name="connsiteY4" fmla="*/ 421019 h 838619"/>
              <a:gd name="connsiteX5" fmla="*/ 846106 w 1199736"/>
              <a:gd name="connsiteY5" fmla="*/ 586619 h 838619"/>
              <a:gd name="connsiteX6" fmla="*/ 1198906 w 1199736"/>
              <a:gd name="connsiteY6" fmla="*/ 644219 h 838619"/>
              <a:gd name="connsiteX7" fmla="*/ 1098106 w 1199736"/>
              <a:gd name="connsiteY7" fmla="*/ 824219 h 83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9736" h="838619">
                <a:moveTo>
                  <a:pt x="75706" y="838619"/>
                </a:moveTo>
                <a:cubicBezTo>
                  <a:pt x="31906" y="756419"/>
                  <a:pt x="-23894" y="529019"/>
                  <a:pt x="10906" y="428219"/>
                </a:cubicBezTo>
                <a:cubicBezTo>
                  <a:pt x="45706" y="327419"/>
                  <a:pt x="184906" y="304619"/>
                  <a:pt x="284506" y="233819"/>
                </a:cubicBezTo>
                <a:cubicBezTo>
                  <a:pt x="384106" y="163019"/>
                  <a:pt x="547306" y="-27781"/>
                  <a:pt x="608506" y="3419"/>
                </a:cubicBezTo>
                <a:cubicBezTo>
                  <a:pt x="669706" y="34619"/>
                  <a:pt x="612106" y="323819"/>
                  <a:pt x="651706" y="421019"/>
                </a:cubicBezTo>
                <a:cubicBezTo>
                  <a:pt x="691306" y="518219"/>
                  <a:pt x="754906" y="549419"/>
                  <a:pt x="846106" y="586619"/>
                </a:cubicBezTo>
                <a:cubicBezTo>
                  <a:pt x="937306" y="623819"/>
                  <a:pt x="1216906" y="592619"/>
                  <a:pt x="1198906" y="644219"/>
                </a:cubicBezTo>
                <a:cubicBezTo>
                  <a:pt x="1180906" y="695819"/>
                  <a:pt x="1122106" y="817019"/>
                  <a:pt x="1098106" y="824219"/>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c 10">
            <a:extLst>
              <a:ext uri="{FF2B5EF4-FFF2-40B4-BE49-F238E27FC236}">
                <a16:creationId xmlns:a16="http://schemas.microsoft.com/office/drawing/2014/main" id="{6A2DB113-1951-412C-506F-E19B2FF4A685}"/>
              </a:ext>
            </a:extLst>
          </p:cNvPr>
          <p:cNvSpPr>
            <a:spLocks noChangeAspect="1"/>
          </p:cNvSpPr>
          <p:nvPr/>
        </p:nvSpPr>
        <p:spPr>
          <a:xfrm rot="17245832">
            <a:off x="2256699" y="2559906"/>
            <a:ext cx="873049" cy="964395"/>
          </a:xfrm>
          <a:prstGeom prst="arc">
            <a:avLst>
              <a:gd name="adj1" fmla="val 14597037"/>
              <a:gd name="adj2" fmla="val 17223862"/>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2" name="Straight Connector 11">
            <a:extLst>
              <a:ext uri="{FF2B5EF4-FFF2-40B4-BE49-F238E27FC236}">
                <a16:creationId xmlns:a16="http://schemas.microsoft.com/office/drawing/2014/main" id="{712225EA-BEE5-DAD7-B3EF-19393DC39EE8}"/>
              </a:ext>
            </a:extLst>
          </p:cNvPr>
          <p:cNvCxnSpPr>
            <a:cxnSpLocks/>
          </p:cNvCxnSpPr>
          <p:nvPr/>
        </p:nvCxnSpPr>
        <p:spPr>
          <a:xfrm flipH="1">
            <a:off x="2210347" y="3125516"/>
            <a:ext cx="751764" cy="0"/>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13" name="Picture 2" descr="University of Maryland Primary logo">
            <a:extLst>
              <a:ext uri="{FF2B5EF4-FFF2-40B4-BE49-F238E27FC236}">
                <a16:creationId xmlns:a16="http://schemas.microsoft.com/office/drawing/2014/main" id="{EB8A18C5-4300-C332-03EF-832B4F6D6F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CoSMoS">
            <a:extLst>
              <a:ext uri="{FF2B5EF4-FFF2-40B4-BE49-F238E27FC236}">
                <a16:creationId xmlns:a16="http://schemas.microsoft.com/office/drawing/2014/main" id="{7A794C44-87CD-399C-46BC-F1F5C4718A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8039CEC-4C8B-FB20-D697-16026113DF1F}"/>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accent6"/>
                </a:solidFill>
                <a:latin typeface=""/>
                <a:cs typeface="Futura Medium" panose="020B0602020204020303" pitchFamily="34" charset="-79"/>
              </a:rPr>
              <a:t>Our approach: Sirius</a:t>
            </a:r>
          </a:p>
        </p:txBody>
      </p:sp>
      <p:sp>
        <p:nvSpPr>
          <p:cNvPr id="16" name="TextBox 15">
            <a:extLst>
              <a:ext uri="{FF2B5EF4-FFF2-40B4-BE49-F238E27FC236}">
                <a16:creationId xmlns:a16="http://schemas.microsoft.com/office/drawing/2014/main" id="{5FB3014B-8157-3595-AA43-C065F4E98F73}"/>
              </a:ext>
            </a:extLst>
          </p:cNvPr>
          <p:cNvSpPr txBox="1"/>
          <p:nvPr/>
        </p:nvSpPr>
        <p:spPr>
          <a:xfrm>
            <a:off x="1871552" y="2687505"/>
            <a:ext cx="385042" cy="461665"/>
          </a:xfrm>
          <a:prstGeom prst="rect">
            <a:avLst/>
          </a:prstGeom>
          <a:noFill/>
        </p:spPr>
        <p:txBody>
          <a:bodyPr wrap="none" rtlCol="0">
            <a:spAutoFit/>
          </a:bodyPr>
          <a:lstStyle/>
          <a:p>
            <a:pPr algn="ctr"/>
            <a:r>
              <a:rPr lang="en-US" sz="2400" i="1" dirty="0"/>
              <a:t>ɸ</a:t>
            </a:r>
          </a:p>
        </p:txBody>
      </p:sp>
    </p:spTree>
    <p:extLst>
      <p:ext uri="{BB962C8B-B14F-4D97-AF65-F5344CB8AC3E}">
        <p14:creationId xmlns:p14="http://schemas.microsoft.com/office/powerpoint/2010/main" val="3432175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4" name="Straight Arrow Connector 113">
            <a:extLst>
              <a:ext uri="{FF2B5EF4-FFF2-40B4-BE49-F238E27FC236}">
                <a16:creationId xmlns:a16="http://schemas.microsoft.com/office/drawing/2014/main" id="{0F7109A7-7716-53F5-D664-1921B318F478}"/>
              </a:ext>
            </a:extLst>
          </p:cNvPr>
          <p:cNvCxnSpPr>
            <a:cxnSpLocks/>
          </p:cNvCxnSpPr>
          <p:nvPr/>
        </p:nvCxnSpPr>
        <p:spPr>
          <a:xfrm>
            <a:off x="4163879" y="3165421"/>
            <a:ext cx="693856" cy="0"/>
          </a:xfrm>
          <a:prstGeom prst="straightConnector1">
            <a:avLst/>
          </a:prstGeom>
          <a:ln w="28575">
            <a:solidFill>
              <a:schemeClr val="tx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F64032CB-50DB-E25E-C158-5F15B51952E9}"/>
              </a:ext>
            </a:extLst>
          </p:cNvPr>
          <p:cNvCxnSpPr>
            <a:cxnSpLocks/>
          </p:cNvCxnSpPr>
          <p:nvPr/>
        </p:nvCxnSpPr>
        <p:spPr>
          <a:xfrm>
            <a:off x="8440804" y="3138291"/>
            <a:ext cx="693856" cy="0"/>
          </a:xfrm>
          <a:prstGeom prst="straightConnector1">
            <a:avLst/>
          </a:prstGeom>
          <a:ln w="28575">
            <a:solidFill>
              <a:schemeClr val="tx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3382E175-FBD5-DC44-897A-95DD0659BFE6}"/>
              </a:ext>
            </a:extLst>
          </p:cNvPr>
          <p:cNvGrpSpPr/>
          <p:nvPr/>
        </p:nvGrpSpPr>
        <p:grpSpPr>
          <a:xfrm>
            <a:off x="5537943" y="2969023"/>
            <a:ext cx="2660842" cy="1091892"/>
            <a:chOff x="5117809" y="2746600"/>
            <a:chExt cx="2660842" cy="1091892"/>
          </a:xfrm>
        </p:grpSpPr>
        <p:grpSp>
          <p:nvGrpSpPr>
            <p:cNvPr id="123" name="Group 122">
              <a:extLst>
                <a:ext uri="{FF2B5EF4-FFF2-40B4-BE49-F238E27FC236}">
                  <a16:creationId xmlns:a16="http://schemas.microsoft.com/office/drawing/2014/main" id="{4DE3C15D-AA85-156E-198D-4040D5BEA02A}"/>
                </a:ext>
              </a:extLst>
            </p:cNvPr>
            <p:cNvGrpSpPr/>
            <p:nvPr/>
          </p:nvGrpSpPr>
          <p:grpSpPr>
            <a:xfrm>
              <a:off x="5117809" y="2761274"/>
              <a:ext cx="1957298" cy="1077218"/>
              <a:chOff x="5175744" y="3841491"/>
              <a:chExt cx="1837078" cy="782612"/>
            </a:xfrm>
          </p:grpSpPr>
          <p:grpSp>
            <p:nvGrpSpPr>
              <p:cNvPr id="126" name="Group 218">
                <a:extLst>
                  <a:ext uri="{FF2B5EF4-FFF2-40B4-BE49-F238E27FC236}">
                    <a16:creationId xmlns:a16="http://schemas.microsoft.com/office/drawing/2014/main" id="{6DC5B314-260F-8F70-F921-96BA92FC91CB}"/>
                  </a:ext>
                </a:extLst>
              </p:cNvPr>
              <p:cNvGrpSpPr>
                <a:grpSpLocks/>
              </p:cNvGrpSpPr>
              <p:nvPr/>
            </p:nvGrpSpPr>
            <p:grpSpPr bwMode="auto">
              <a:xfrm rot="5400000">
                <a:off x="6537317" y="3535442"/>
                <a:ext cx="112860" cy="838151"/>
                <a:chOff x="5280" y="1031"/>
                <a:chExt cx="96" cy="649"/>
              </a:xfrm>
            </p:grpSpPr>
            <p:sp>
              <p:nvSpPr>
                <p:cNvPr id="168" name="Line 106">
                  <a:extLst>
                    <a:ext uri="{FF2B5EF4-FFF2-40B4-BE49-F238E27FC236}">
                      <a16:creationId xmlns:a16="http://schemas.microsoft.com/office/drawing/2014/main" id="{6AF87DCC-735D-198F-BC06-35C9868B1EE9}"/>
                    </a:ext>
                  </a:extLst>
                </p:cNvPr>
                <p:cNvSpPr>
                  <a:spLocks noChangeAspect="1" noChangeShapeType="1"/>
                </p:cNvSpPr>
                <p:nvPr/>
              </p:nvSpPr>
              <p:spPr bwMode="auto">
                <a:xfrm>
                  <a:off x="5328" y="1031"/>
                  <a:ext cx="0" cy="361"/>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9" name="Line 107">
                  <a:extLst>
                    <a:ext uri="{FF2B5EF4-FFF2-40B4-BE49-F238E27FC236}">
                      <a16:creationId xmlns:a16="http://schemas.microsoft.com/office/drawing/2014/main" id="{2B5D721E-8CD3-7F39-483F-FBA9D25FC063}"/>
                    </a:ext>
                  </a:extLst>
                </p:cNvPr>
                <p:cNvSpPr>
                  <a:spLocks noChangeAspect="1" noChangeShapeType="1"/>
                </p:cNvSpPr>
                <p:nvPr/>
              </p:nvSpPr>
              <p:spPr bwMode="auto">
                <a:xfrm>
                  <a:off x="5280" y="1392"/>
                  <a:ext cx="96"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70" name="Freeform 169">
                  <a:extLst>
                    <a:ext uri="{FF2B5EF4-FFF2-40B4-BE49-F238E27FC236}">
                      <a16:creationId xmlns:a16="http://schemas.microsoft.com/office/drawing/2014/main" id="{DA861EC8-824C-F297-F4D7-AA89B35B871C}"/>
                    </a:ext>
                  </a:extLst>
                </p:cNvPr>
                <p:cNvSpPr>
                  <a:spLocks noChangeAspect="1"/>
                </p:cNvSpPr>
                <p:nvPr/>
              </p:nvSpPr>
              <p:spPr bwMode="auto">
                <a:xfrm>
                  <a:off x="5280" y="1392"/>
                  <a:ext cx="96" cy="96"/>
                </a:xfrm>
                <a:custGeom>
                  <a:avLst/>
                  <a:gdLst>
                    <a:gd name="T0" fmla="*/ 16 w 288"/>
                    <a:gd name="T1" fmla="*/ 0 h 240"/>
                    <a:gd name="T2" fmla="*/ 0 w 288"/>
                    <a:gd name="T3" fmla="*/ 38 h 240"/>
                    <a:gd name="T4" fmla="*/ 32 w 288"/>
                    <a:gd name="T5" fmla="*/ 38 h 240"/>
                    <a:gd name="T6" fmla="*/ 16 w 288"/>
                    <a:gd name="T7" fmla="*/ 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144" y="0"/>
                      </a:moveTo>
                      <a:lnTo>
                        <a:pt x="0" y="240"/>
                      </a:lnTo>
                      <a:lnTo>
                        <a:pt x="288" y="240"/>
                      </a:lnTo>
                      <a:lnTo>
                        <a:pt x="144" y="0"/>
                      </a:lnTo>
                      <a:close/>
                    </a:path>
                  </a:pathLst>
                </a:custGeom>
                <a:solidFill>
                  <a:schemeClr val="tx1">
                    <a:lumMod val="75000"/>
                    <a:lumOff val="25000"/>
                  </a:schemeClr>
                </a:solidFill>
                <a:ln w="25400" cmpd="sng">
                  <a:solidFill>
                    <a:schemeClr val="tx1">
                      <a:lumMod val="75000"/>
                      <a:lumOff val="25000"/>
                    </a:schemeClr>
                  </a:solidFill>
                  <a:round/>
                  <a:headEnd/>
                  <a:tailEnd/>
                </a:ln>
              </p:spPr>
              <p:txBody>
                <a:bodyPr/>
                <a:lstStyle/>
                <a:p>
                  <a:endParaRPr lang="en-US" sz="800"/>
                </a:p>
              </p:txBody>
            </p:sp>
            <p:sp>
              <p:nvSpPr>
                <p:cNvPr id="171" name="Line 109">
                  <a:extLst>
                    <a:ext uri="{FF2B5EF4-FFF2-40B4-BE49-F238E27FC236}">
                      <a16:creationId xmlns:a16="http://schemas.microsoft.com/office/drawing/2014/main" id="{02F5A1E9-8343-9F10-4A64-FB10A9AE0145}"/>
                    </a:ext>
                  </a:extLst>
                </p:cNvPr>
                <p:cNvSpPr>
                  <a:spLocks noChangeAspect="1" noChangeShapeType="1"/>
                </p:cNvSpPr>
                <p:nvPr/>
              </p:nvSpPr>
              <p:spPr bwMode="auto">
                <a:xfrm>
                  <a:off x="5328" y="1488"/>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27" name="Group 218">
                <a:extLst>
                  <a:ext uri="{FF2B5EF4-FFF2-40B4-BE49-F238E27FC236}">
                    <a16:creationId xmlns:a16="http://schemas.microsoft.com/office/drawing/2014/main" id="{2E857159-E85D-05C4-5508-2C6A07E39182}"/>
                  </a:ext>
                </a:extLst>
              </p:cNvPr>
              <p:cNvGrpSpPr>
                <a:grpSpLocks/>
              </p:cNvGrpSpPr>
              <p:nvPr/>
            </p:nvGrpSpPr>
            <p:grpSpPr bwMode="auto">
              <a:xfrm rot="10800000">
                <a:off x="6732574" y="3954517"/>
                <a:ext cx="123978" cy="564289"/>
                <a:chOff x="5280" y="1200"/>
                <a:chExt cx="96" cy="480"/>
              </a:xfrm>
            </p:grpSpPr>
            <p:sp>
              <p:nvSpPr>
                <p:cNvPr id="163" name="Line 106">
                  <a:extLst>
                    <a:ext uri="{FF2B5EF4-FFF2-40B4-BE49-F238E27FC236}">
                      <a16:creationId xmlns:a16="http://schemas.microsoft.com/office/drawing/2014/main" id="{A8497043-AE02-948F-F81E-A75BF642F9F5}"/>
                    </a:ext>
                  </a:extLst>
                </p:cNvPr>
                <p:cNvSpPr>
                  <a:spLocks noChangeAspect="1" noChangeShapeType="1"/>
                </p:cNvSpPr>
                <p:nvPr/>
              </p:nvSpPr>
              <p:spPr bwMode="auto">
                <a:xfrm>
                  <a:off x="5328" y="1200"/>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4" name="Line 107">
                  <a:extLst>
                    <a:ext uri="{FF2B5EF4-FFF2-40B4-BE49-F238E27FC236}">
                      <a16:creationId xmlns:a16="http://schemas.microsoft.com/office/drawing/2014/main" id="{313E290D-4F1F-1C4F-1725-CF78CEB9FF8D}"/>
                    </a:ext>
                  </a:extLst>
                </p:cNvPr>
                <p:cNvSpPr>
                  <a:spLocks noChangeAspect="1" noChangeShapeType="1"/>
                </p:cNvSpPr>
                <p:nvPr/>
              </p:nvSpPr>
              <p:spPr bwMode="auto">
                <a:xfrm>
                  <a:off x="5280" y="1392"/>
                  <a:ext cx="96"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6" name="Freeform 165">
                  <a:extLst>
                    <a:ext uri="{FF2B5EF4-FFF2-40B4-BE49-F238E27FC236}">
                      <a16:creationId xmlns:a16="http://schemas.microsoft.com/office/drawing/2014/main" id="{5190C502-C164-7C1B-C1DB-2CB5BB8FB37F}"/>
                    </a:ext>
                  </a:extLst>
                </p:cNvPr>
                <p:cNvSpPr>
                  <a:spLocks noChangeAspect="1"/>
                </p:cNvSpPr>
                <p:nvPr/>
              </p:nvSpPr>
              <p:spPr bwMode="auto">
                <a:xfrm>
                  <a:off x="5280" y="1392"/>
                  <a:ext cx="96" cy="96"/>
                </a:xfrm>
                <a:custGeom>
                  <a:avLst/>
                  <a:gdLst>
                    <a:gd name="T0" fmla="*/ 16 w 288"/>
                    <a:gd name="T1" fmla="*/ 0 h 240"/>
                    <a:gd name="T2" fmla="*/ 0 w 288"/>
                    <a:gd name="T3" fmla="*/ 38 h 240"/>
                    <a:gd name="T4" fmla="*/ 32 w 288"/>
                    <a:gd name="T5" fmla="*/ 38 h 240"/>
                    <a:gd name="T6" fmla="*/ 16 w 288"/>
                    <a:gd name="T7" fmla="*/ 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144" y="0"/>
                      </a:moveTo>
                      <a:lnTo>
                        <a:pt x="0" y="240"/>
                      </a:lnTo>
                      <a:lnTo>
                        <a:pt x="288" y="240"/>
                      </a:lnTo>
                      <a:lnTo>
                        <a:pt x="144" y="0"/>
                      </a:lnTo>
                      <a:close/>
                    </a:path>
                  </a:pathLst>
                </a:custGeom>
                <a:solidFill>
                  <a:schemeClr val="tx1">
                    <a:lumMod val="75000"/>
                    <a:lumOff val="25000"/>
                  </a:schemeClr>
                </a:solidFill>
                <a:ln w="25400" cmpd="sng">
                  <a:solidFill>
                    <a:schemeClr val="tx1">
                      <a:lumMod val="75000"/>
                      <a:lumOff val="25000"/>
                    </a:schemeClr>
                  </a:solidFill>
                  <a:round/>
                  <a:headEnd/>
                  <a:tailEnd/>
                </a:ln>
              </p:spPr>
              <p:txBody>
                <a:bodyPr/>
                <a:lstStyle/>
                <a:p>
                  <a:endParaRPr lang="en-US" sz="800"/>
                </a:p>
              </p:txBody>
            </p:sp>
            <p:sp>
              <p:nvSpPr>
                <p:cNvPr id="167" name="Line 109">
                  <a:extLst>
                    <a:ext uri="{FF2B5EF4-FFF2-40B4-BE49-F238E27FC236}">
                      <a16:creationId xmlns:a16="http://schemas.microsoft.com/office/drawing/2014/main" id="{D09CE3EC-DA04-CD5C-214C-8064A48585AD}"/>
                    </a:ext>
                  </a:extLst>
                </p:cNvPr>
                <p:cNvSpPr>
                  <a:spLocks noChangeAspect="1" noChangeShapeType="1"/>
                </p:cNvSpPr>
                <p:nvPr/>
              </p:nvSpPr>
              <p:spPr bwMode="auto">
                <a:xfrm>
                  <a:off x="5328" y="1488"/>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28" name="Group 210">
                <a:extLst>
                  <a:ext uri="{FF2B5EF4-FFF2-40B4-BE49-F238E27FC236}">
                    <a16:creationId xmlns:a16="http://schemas.microsoft.com/office/drawing/2014/main" id="{E8CB3003-7C3E-399A-18EC-CA492A9BD9C0}"/>
                  </a:ext>
                </a:extLst>
              </p:cNvPr>
              <p:cNvGrpSpPr>
                <a:grpSpLocks/>
              </p:cNvGrpSpPr>
              <p:nvPr/>
            </p:nvGrpSpPr>
            <p:grpSpPr bwMode="auto">
              <a:xfrm rot="5400000">
                <a:off x="5912647" y="3623092"/>
                <a:ext cx="225715" cy="662514"/>
                <a:chOff x="3216" y="1728"/>
                <a:chExt cx="192" cy="513"/>
              </a:xfrm>
            </p:grpSpPr>
            <p:sp>
              <p:nvSpPr>
                <p:cNvPr id="159" name="Line 8">
                  <a:extLst>
                    <a:ext uri="{FF2B5EF4-FFF2-40B4-BE49-F238E27FC236}">
                      <a16:creationId xmlns:a16="http://schemas.microsoft.com/office/drawing/2014/main" id="{9961B288-B0E4-6847-9276-34A639E4C8EC}"/>
                    </a:ext>
                  </a:extLst>
                </p:cNvPr>
                <p:cNvSpPr>
                  <a:spLocks noChangeAspect="1" noChangeShapeType="1"/>
                </p:cNvSpPr>
                <p:nvPr/>
              </p:nvSpPr>
              <p:spPr bwMode="auto">
                <a:xfrm>
                  <a:off x="3312" y="1728"/>
                  <a:ext cx="0" cy="216"/>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160" name="Line 9">
                  <a:extLst>
                    <a:ext uri="{FF2B5EF4-FFF2-40B4-BE49-F238E27FC236}">
                      <a16:creationId xmlns:a16="http://schemas.microsoft.com/office/drawing/2014/main" id="{36FD5B03-D488-D21C-A8A8-E503B95D72BA}"/>
                    </a:ext>
                  </a:extLst>
                </p:cNvPr>
                <p:cNvSpPr>
                  <a:spLocks noChangeAspect="1" noChangeShapeType="1"/>
                </p:cNvSpPr>
                <p:nvPr/>
              </p:nvSpPr>
              <p:spPr bwMode="auto">
                <a:xfrm>
                  <a:off x="3312" y="1992"/>
                  <a:ext cx="0" cy="249"/>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1" name="Line 10">
                  <a:extLst>
                    <a:ext uri="{FF2B5EF4-FFF2-40B4-BE49-F238E27FC236}">
                      <a16:creationId xmlns:a16="http://schemas.microsoft.com/office/drawing/2014/main" id="{34944026-6250-E365-93ED-22C59A5BEBD7}"/>
                    </a:ext>
                  </a:extLst>
                </p:cNvPr>
                <p:cNvSpPr>
                  <a:spLocks noChangeAspect="1" noChangeShapeType="1"/>
                </p:cNvSpPr>
                <p:nvPr/>
              </p:nvSpPr>
              <p:spPr bwMode="auto">
                <a:xfrm>
                  <a:off x="3216" y="1944"/>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2" name="Line 11">
                  <a:extLst>
                    <a:ext uri="{FF2B5EF4-FFF2-40B4-BE49-F238E27FC236}">
                      <a16:creationId xmlns:a16="http://schemas.microsoft.com/office/drawing/2014/main" id="{837967CC-5C8E-6C6D-2B89-FC5D0A68CFAF}"/>
                    </a:ext>
                  </a:extLst>
                </p:cNvPr>
                <p:cNvSpPr>
                  <a:spLocks noChangeAspect="1" noChangeShapeType="1"/>
                </p:cNvSpPr>
                <p:nvPr/>
              </p:nvSpPr>
              <p:spPr bwMode="auto">
                <a:xfrm>
                  <a:off x="3216" y="1992"/>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29" name="Group 210">
                <a:extLst>
                  <a:ext uri="{FF2B5EF4-FFF2-40B4-BE49-F238E27FC236}">
                    <a16:creationId xmlns:a16="http://schemas.microsoft.com/office/drawing/2014/main" id="{17A6016D-D491-F7C9-DCEA-9499194C8BD7}"/>
                  </a:ext>
                </a:extLst>
              </p:cNvPr>
              <p:cNvGrpSpPr>
                <a:grpSpLocks/>
              </p:cNvGrpSpPr>
              <p:nvPr/>
            </p:nvGrpSpPr>
            <p:grpSpPr bwMode="auto">
              <a:xfrm rot="5400000">
                <a:off x="5372834" y="3644407"/>
                <a:ext cx="225715" cy="619896"/>
                <a:chOff x="3216" y="1728"/>
                <a:chExt cx="192" cy="480"/>
              </a:xfrm>
            </p:grpSpPr>
            <p:sp>
              <p:nvSpPr>
                <p:cNvPr id="152" name="Line 8">
                  <a:extLst>
                    <a:ext uri="{FF2B5EF4-FFF2-40B4-BE49-F238E27FC236}">
                      <a16:creationId xmlns:a16="http://schemas.microsoft.com/office/drawing/2014/main" id="{C9038092-40AA-18F9-5C11-CBD1E37D0FF8}"/>
                    </a:ext>
                  </a:extLst>
                </p:cNvPr>
                <p:cNvSpPr>
                  <a:spLocks noChangeAspect="1" noChangeShapeType="1"/>
                </p:cNvSpPr>
                <p:nvPr/>
              </p:nvSpPr>
              <p:spPr bwMode="auto">
                <a:xfrm>
                  <a:off x="3312" y="1728"/>
                  <a:ext cx="0" cy="216"/>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155" name="Line 9">
                  <a:extLst>
                    <a:ext uri="{FF2B5EF4-FFF2-40B4-BE49-F238E27FC236}">
                      <a16:creationId xmlns:a16="http://schemas.microsoft.com/office/drawing/2014/main" id="{BAA9C3A4-4E2C-786E-D937-AAB318116D2E}"/>
                    </a:ext>
                  </a:extLst>
                </p:cNvPr>
                <p:cNvSpPr>
                  <a:spLocks noChangeAspect="1" noChangeShapeType="1"/>
                </p:cNvSpPr>
                <p:nvPr/>
              </p:nvSpPr>
              <p:spPr bwMode="auto">
                <a:xfrm>
                  <a:off x="3312" y="1992"/>
                  <a:ext cx="0" cy="216"/>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56" name="Line 10">
                  <a:extLst>
                    <a:ext uri="{FF2B5EF4-FFF2-40B4-BE49-F238E27FC236}">
                      <a16:creationId xmlns:a16="http://schemas.microsoft.com/office/drawing/2014/main" id="{0FC09954-91A1-90A1-66F0-720B30C02B4F}"/>
                    </a:ext>
                  </a:extLst>
                </p:cNvPr>
                <p:cNvSpPr>
                  <a:spLocks noChangeAspect="1" noChangeShapeType="1"/>
                </p:cNvSpPr>
                <p:nvPr/>
              </p:nvSpPr>
              <p:spPr bwMode="auto">
                <a:xfrm>
                  <a:off x="3216" y="1944"/>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57" name="Line 11">
                  <a:extLst>
                    <a:ext uri="{FF2B5EF4-FFF2-40B4-BE49-F238E27FC236}">
                      <a16:creationId xmlns:a16="http://schemas.microsoft.com/office/drawing/2014/main" id="{7056B1D0-4BC0-D0F8-DBC7-3927EBFDEBFF}"/>
                    </a:ext>
                  </a:extLst>
                </p:cNvPr>
                <p:cNvSpPr>
                  <a:spLocks noChangeAspect="1" noChangeShapeType="1"/>
                </p:cNvSpPr>
                <p:nvPr/>
              </p:nvSpPr>
              <p:spPr bwMode="auto">
                <a:xfrm>
                  <a:off x="3216" y="1992"/>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30" name="Group 129">
                <a:extLst>
                  <a:ext uri="{FF2B5EF4-FFF2-40B4-BE49-F238E27FC236}">
                    <a16:creationId xmlns:a16="http://schemas.microsoft.com/office/drawing/2014/main" id="{5BDFB512-C597-6C5F-2081-6679F6C6E872}"/>
                  </a:ext>
                </a:extLst>
              </p:cNvPr>
              <p:cNvGrpSpPr/>
              <p:nvPr/>
            </p:nvGrpSpPr>
            <p:grpSpPr>
              <a:xfrm rot="5400000">
                <a:off x="5546067" y="4191778"/>
                <a:ext cx="555042" cy="64573"/>
                <a:chOff x="7014555" y="3097193"/>
                <a:chExt cx="749508" cy="79375"/>
              </a:xfrm>
            </p:grpSpPr>
            <p:sp>
              <p:nvSpPr>
                <p:cNvPr id="143" name="Line 63">
                  <a:extLst>
                    <a:ext uri="{FF2B5EF4-FFF2-40B4-BE49-F238E27FC236}">
                      <a16:creationId xmlns:a16="http://schemas.microsoft.com/office/drawing/2014/main" id="{9A676E6C-20F2-9D46-7275-7F63DCD64306}"/>
                    </a:ext>
                  </a:extLst>
                </p:cNvPr>
                <p:cNvSpPr>
                  <a:spLocks noChangeAspect="1" noChangeShapeType="1"/>
                </p:cNvSpPr>
                <p:nvPr/>
              </p:nvSpPr>
              <p:spPr bwMode="auto">
                <a:xfrm flipH="1">
                  <a:off x="7014555" y="3167193"/>
                  <a:ext cx="168217" cy="0"/>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145" name="Line 64">
                  <a:extLst>
                    <a:ext uri="{FF2B5EF4-FFF2-40B4-BE49-F238E27FC236}">
                      <a16:creationId xmlns:a16="http://schemas.microsoft.com/office/drawing/2014/main" id="{A0B0F91D-2D96-EF3A-9210-03830C22DF43}"/>
                    </a:ext>
                  </a:extLst>
                </p:cNvPr>
                <p:cNvSpPr>
                  <a:spLocks noChangeAspect="1" noChangeShapeType="1"/>
                </p:cNvSpPr>
                <p:nvPr/>
              </p:nvSpPr>
              <p:spPr bwMode="auto">
                <a:xfrm flipH="1">
                  <a:off x="7598375" y="3163868"/>
                  <a:ext cx="165688" cy="0"/>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146" name="Arc 65">
                  <a:extLst>
                    <a:ext uri="{FF2B5EF4-FFF2-40B4-BE49-F238E27FC236}">
                      <a16:creationId xmlns:a16="http://schemas.microsoft.com/office/drawing/2014/main" id="{05072A21-9B20-5595-02A4-32F58773A85B}"/>
                    </a:ext>
                  </a:extLst>
                </p:cNvPr>
                <p:cNvSpPr>
                  <a:spLocks noChangeAspect="1"/>
                </p:cNvSpPr>
                <p:nvPr/>
              </p:nvSpPr>
              <p:spPr bwMode="auto">
                <a:xfrm>
                  <a:off x="7280187"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148" name="Arc 66">
                  <a:extLst>
                    <a:ext uri="{FF2B5EF4-FFF2-40B4-BE49-F238E27FC236}">
                      <a16:creationId xmlns:a16="http://schemas.microsoft.com/office/drawing/2014/main" id="{9855B21D-585B-27CC-055F-921C30AC3FB4}"/>
                    </a:ext>
                  </a:extLst>
                </p:cNvPr>
                <p:cNvSpPr>
                  <a:spLocks noChangeAspect="1"/>
                </p:cNvSpPr>
                <p:nvPr/>
              </p:nvSpPr>
              <p:spPr bwMode="auto">
                <a:xfrm>
                  <a:off x="7387906"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149" name="Arc 68">
                  <a:extLst>
                    <a:ext uri="{FF2B5EF4-FFF2-40B4-BE49-F238E27FC236}">
                      <a16:creationId xmlns:a16="http://schemas.microsoft.com/office/drawing/2014/main" id="{EA67F2A9-6E25-E92A-EE3E-7B8D6126D8F2}"/>
                    </a:ext>
                  </a:extLst>
                </p:cNvPr>
                <p:cNvSpPr>
                  <a:spLocks noChangeAspect="1"/>
                </p:cNvSpPr>
                <p:nvPr/>
              </p:nvSpPr>
              <p:spPr bwMode="auto">
                <a:xfrm>
                  <a:off x="7494857"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151" name="Arc 70">
                  <a:extLst>
                    <a:ext uri="{FF2B5EF4-FFF2-40B4-BE49-F238E27FC236}">
                      <a16:creationId xmlns:a16="http://schemas.microsoft.com/office/drawing/2014/main" id="{B58559D5-C6C7-697B-3B76-9FA1E56C4C91}"/>
                    </a:ext>
                  </a:extLst>
                </p:cNvPr>
                <p:cNvSpPr>
                  <a:spLocks noChangeAspect="1"/>
                </p:cNvSpPr>
                <p:nvPr/>
              </p:nvSpPr>
              <p:spPr bwMode="auto">
                <a:xfrm>
                  <a:off x="7170933" y="3097193"/>
                  <a:ext cx="110683"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grpSp>
          <p:grpSp>
            <p:nvGrpSpPr>
              <p:cNvPr id="131" name="Group 130">
                <a:extLst>
                  <a:ext uri="{FF2B5EF4-FFF2-40B4-BE49-F238E27FC236}">
                    <a16:creationId xmlns:a16="http://schemas.microsoft.com/office/drawing/2014/main" id="{2CC3E0CF-C33B-5E52-D75D-FE39346B903A}"/>
                  </a:ext>
                </a:extLst>
              </p:cNvPr>
              <p:cNvGrpSpPr/>
              <p:nvPr/>
            </p:nvGrpSpPr>
            <p:grpSpPr>
              <a:xfrm>
                <a:off x="6655456" y="4509869"/>
                <a:ext cx="278956" cy="114234"/>
                <a:chOff x="8244289" y="2225749"/>
                <a:chExt cx="304800" cy="76931"/>
              </a:xfrm>
            </p:grpSpPr>
            <p:sp>
              <p:nvSpPr>
                <p:cNvPr id="137" name="Line 99">
                  <a:extLst>
                    <a:ext uri="{FF2B5EF4-FFF2-40B4-BE49-F238E27FC236}">
                      <a16:creationId xmlns:a16="http://schemas.microsoft.com/office/drawing/2014/main" id="{E1A3CF14-0C77-CD96-A39B-1C129E70814E}"/>
                    </a:ext>
                  </a:extLst>
                </p:cNvPr>
                <p:cNvSpPr>
                  <a:spLocks noChangeAspect="1" noChangeShapeType="1"/>
                </p:cNvSpPr>
                <p:nvPr/>
              </p:nvSpPr>
              <p:spPr bwMode="auto">
                <a:xfrm>
                  <a:off x="8244289" y="2225749"/>
                  <a:ext cx="3048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41" name="Line 101">
                  <a:extLst>
                    <a:ext uri="{FF2B5EF4-FFF2-40B4-BE49-F238E27FC236}">
                      <a16:creationId xmlns:a16="http://schemas.microsoft.com/office/drawing/2014/main" id="{A70EC114-28B2-8A08-A19D-520D5829AEE2}"/>
                    </a:ext>
                  </a:extLst>
                </p:cNvPr>
                <p:cNvSpPr>
                  <a:spLocks noChangeAspect="1" noChangeShapeType="1"/>
                </p:cNvSpPr>
                <p:nvPr/>
              </p:nvSpPr>
              <p:spPr bwMode="auto">
                <a:xfrm>
                  <a:off x="8305891" y="2263849"/>
                  <a:ext cx="169491"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42" name="Line 103">
                  <a:extLst>
                    <a:ext uri="{FF2B5EF4-FFF2-40B4-BE49-F238E27FC236}">
                      <a16:creationId xmlns:a16="http://schemas.microsoft.com/office/drawing/2014/main" id="{3E1910B6-39C3-75F7-B5A9-379A96F12180}"/>
                    </a:ext>
                  </a:extLst>
                </p:cNvPr>
                <p:cNvSpPr>
                  <a:spLocks noChangeAspect="1" noChangeShapeType="1"/>
                </p:cNvSpPr>
                <p:nvPr/>
              </p:nvSpPr>
              <p:spPr bwMode="auto">
                <a:xfrm>
                  <a:off x="8358589" y="2302680"/>
                  <a:ext cx="762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32" name="Group 131">
                <a:extLst>
                  <a:ext uri="{FF2B5EF4-FFF2-40B4-BE49-F238E27FC236}">
                    <a16:creationId xmlns:a16="http://schemas.microsoft.com/office/drawing/2014/main" id="{21E3FEC4-97D7-6368-2F8A-368F94293F5F}"/>
                  </a:ext>
                </a:extLst>
              </p:cNvPr>
              <p:cNvGrpSpPr/>
              <p:nvPr/>
            </p:nvGrpSpPr>
            <p:grpSpPr>
              <a:xfrm>
                <a:off x="5656832" y="4493723"/>
                <a:ext cx="278956" cy="114234"/>
                <a:chOff x="8244289" y="2225749"/>
                <a:chExt cx="304800" cy="76931"/>
              </a:xfrm>
            </p:grpSpPr>
            <p:sp>
              <p:nvSpPr>
                <p:cNvPr id="133" name="Line 99">
                  <a:extLst>
                    <a:ext uri="{FF2B5EF4-FFF2-40B4-BE49-F238E27FC236}">
                      <a16:creationId xmlns:a16="http://schemas.microsoft.com/office/drawing/2014/main" id="{91CDAD12-CCC5-93E6-69D0-0A4A339C8D4D}"/>
                    </a:ext>
                  </a:extLst>
                </p:cNvPr>
                <p:cNvSpPr>
                  <a:spLocks noChangeAspect="1" noChangeShapeType="1"/>
                </p:cNvSpPr>
                <p:nvPr/>
              </p:nvSpPr>
              <p:spPr bwMode="auto">
                <a:xfrm>
                  <a:off x="8244289" y="2225749"/>
                  <a:ext cx="3048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34" name="Line 101">
                  <a:extLst>
                    <a:ext uri="{FF2B5EF4-FFF2-40B4-BE49-F238E27FC236}">
                      <a16:creationId xmlns:a16="http://schemas.microsoft.com/office/drawing/2014/main" id="{525908DB-4E86-E0A4-1B68-EAEBB2EC7950}"/>
                    </a:ext>
                  </a:extLst>
                </p:cNvPr>
                <p:cNvSpPr>
                  <a:spLocks noChangeAspect="1" noChangeShapeType="1"/>
                </p:cNvSpPr>
                <p:nvPr/>
              </p:nvSpPr>
              <p:spPr bwMode="auto">
                <a:xfrm>
                  <a:off x="8305891" y="2263849"/>
                  <a:ext cx="169491"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35" name="Line 103">
                  <a:extLst>
                    <a:ext uri="{FF2B5EF4-FFF2-40B4-BE49-F238E27FC236}">
                      <a16:creationId xmlns:a16="http://schemas.microsoft.com/office/drawing/2014/main" id="{D8B211E9-0FE5-D7A7-DDB8-366BDE3C377F}"/>
                    </a:ext>
                  </a:extLst>
                </p:cNvPr>
                <p:cNvSpPr>
                  <a:spLocks noChangeAspect="1" noChangeShapeType="1"/>
                </p:cNvSpPr>
                <p:nvPr/>
              </p:nvSpPr>
              <p:spPr bwMode="auto">
                <a:xfrm>
                  <a:off x="8358589" y="2302680"/>
                  <a:ext cx="762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sp>
          <p:nvSpPr>
            <p:cNvPr id="124" name="Rounded Rectangle 123">
              <a:extLst>
                <a:ext uri="{FF2B5EF4-FFF2-40B4-BE49-F238E27FC236}">
                  <a16:creationId xmlns:a16="http://schemas.microsoft.com/office/drawing/2014/main" id="{E98DC0A4-F4CD-483F-A046-4CD2AD7F61AC}"/>
                </a:ext>
              </a:extLst>
            </p:cNvPr>
            <p:cNvSpPr/>
            <p:nvPr/>
          </p:nvSpPr>
          <p:spPr>
            <a:xfrm>
              <a:off x="7068504" y="2746600"/>
              <a:ext cx="390391" cy="366097"/>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a:extLst>
                <a:ext uri="{FF2B5EF4-FFF2-40B4-BE49-F238E27FC236}">
                  <a16:creationId xmlns:a16="http://schemas.microsoft.com/office/drawing/2014/main" id="{FA0F86D6-59AC-066F-AF9A-81F2A3BFB32D}"/>
                </a:ext>
              </a:extLst>
            </p:cNvPr>
            <p:cNvSpPr txBox="1"/>
            <p:nvPr/>
          </p:nvSpPr>
          <p:spPr>
            <a:xfrm>
              <a:off x="7436891" y="2766117"/>
              <a:ext cx="341760" cy="369332"/>
            </a:xfrm>
            <a:prstGeom prst="rect">
              <a:avLst/>
            </a:prstGeom>
            <a:noFill/>
          </p:spPr>
          <p:txBody>
            <a:bodyPr wrap="none" rtlCol="0">
              <a:spAutoFit/>
            </a:bodyPr>
            <a:lstStyle/>
            <a:p>
              <a:pPr algn="l"/>
              <a:r>
                <a:rPr lang="en-US" dirty="0">
                  <a:solidFill>
                    <a:schemeClr val="tx1">
                      <a:lumMod val="75000"/>
                      <a:lumOff val="25000"/>
                    </a:schemeClr>
                  </a:solidFill>
                  <a:latin typeface="Roboto" panose="02000000000000000000" pitchFamily="2" charset="0"/>
                  <a:ea typeface="Roboto" panose="02000000000000000000" pitchFamily="2" charset="0"/>
                </a:rPr>
                <a:t>G</a:t>
              </a:r>
            </a:p>
          </p:txBody>
        </p:sp>
      </p:grpSp>
      <p:pic>
        <p:nvPicPr>
          <p:cNvPr id="175" name="Picture 4" descr="Neural Network Icons - Free SVG &amp; PNG Neural Network Images - Noun Project">
            <a:extLst>
              <a:ext uri="{FF2B5EF4-FFF2-40B4-BE49-F238E27FC236}">
                <a16:creationId xmlns:a16="http://schemas.microsoft.com/office/drawing/2014/main" id="{FFE7C142-05D9-90DA-478E-E4DC62D8B3A9}"/>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23730" y="2440460"/>
            <a:ext cx="1373721" cy="137372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EC9DEDF6-EC71-8AFF-5067-3AD398C35B54}"/>
              </a:ext>
            </a:extLst>
          </p:cNvPr>
          <p:cNvGrpSpPr/>
          <p:nvPr/>
        </p:nvGrpSpPr>
        <p:grpSpPr>
          <a:xfrm rot="1928262">
            <a:off x="1247670" y="2089968"/>
            <a:ext cx="511336" cy="317381"/>
            <a:chOff x="2595665" y="2241311"/>
            <a:chExt cx="855679" cy="316942"/>
          </a:xfrm>
        </p:grpSpPr>
        <p:grpSp>
          <p:nvGrpSpPr>
            <p:cNvPr id="18" name="Group 17">
              <a:extLst>
                <a:ext uri="{FF2B5EF4-FFF2-40B4-BE49-F238E27FC236}">
                  <a16:creationId xmlns:a16="http://schemas.microsoft.com/office/drawing/2014/main" id="{A805E282-E969-B317-2BA4-7872C7237C1D}"/>
                </a:ext>
              </a:extLst>
            </p:cNvPr>
            <p:cNvGrpSpPr/>
            <p:nvPr/>
          </p:nvGrpSpPr>
          <p:grpSpPr>
            <a:xfrm>
              <a:off x="2595665" y="2241311"/>
              <a:ext cx="213654" cy="313888"/>
              <a:chOff x="1377361" y="2075335"/>
              <a:chExt cx="4467861" cy="3363622"/>
            </a:xfrm>
          </p:grpSpPr>
          <p:sp>
            <p:nvSpPr>
              <p:cNvPr id="28" name="Freeform 27">
                <a:extLst>
                  <a:ext uri="{FF2B5EF4-FFF2-40B4-BE49-F238E27FC236}">
                    <a16:creationId xmlns:a16="http://schemas.microsoft.com/office/drawing/2014/main" id="{233D9089-1E9C-9740-53DE-5C13256C147D}"/>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9" name="Freeform 28">
                <a:extLst>
                  <a:ext uri="{FF2B5EF4-FFF2-40B4-BE49-F238E27FC236}">
                    <a16:creationId xmlns:a16="http://schemas.microsoft.com/office/drawing/2014/main" id="{BCE67932-6DC5-8AFA-9FA5-E464581EC009}"/>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9" name="Group 18">
              <a:extLst>
                <a:ext uri="{FF2B5EF4-FFF2-40B4-BE49-F238E27FC236}">
                  <a16:creationId xmlns:a16="http://schemas.microsoft.com/office/drawing/2014/main" id="{EBF738C1-EBC9-42A0-CF87-90298BBEC28B}"/>
                </a:ext>
              </a:extLst>
            </p:cNvPr>
            <p:cNvGrpSpPr/>
            <p:nvPr/>
          </p:nvGrpSpPr>
          <p:grpSpPr>
            <a:xfrm>
              <a:off x="2809318" y="2242669"/>
              <a:ext cx="213652" cy="313888"/>
              <a:chOff x="1377387" y="2075334"/>
              <a:chExt cx="4467828" cy="3363620"/>
            </a:xfrm>
          </p:grpSpPr>
          <p:sp>
            <p:nvSpPr>
              <p:cNvPr id="26" name="Freeform 25">
                <a:extLst>
                  <a:ext uri="{FF2B5EF4-FFF2-40B4-BE49-F238E27FC236}">
                    <a16:creationId xmlns:a16="http://schemas.microsoft.com/office/drawing/2014/main" id="{6CDDFD7A-3B1C-7C79-F903-A557D340EF4B}"/>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7" name="Freeform 26">
                <a:extLst>
                  <a:ext uri="{FF2B5EF4-FFF2-40B4-BE49-F238E27FC236}">
                    <a16:creationId xmlns:a16="http://schemas.microsoft.com/office/drawing/2014/main" id="{A5F30990-C58D-4FEB-7887-BA58C1F29023}"/>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0" name="Group 19">
              <a:extLst>
                <a:ext uri="{FF2B5EF4-FFF2-40B4-BE49-F238E27FC236}">
                  <a16:creationId xmlns:a16="http://schemas.microsoft.com/office/drawing/2014/main" id="{914C13FC-075F-1A52-A651-9245D567603E}"/>
                </a:ext>
              </a:extLst>
            </p:cNvPr>
            <p:cNvGrpSpPr/>
            <p:nvPr/>
          </p:nvGrpSpPr>
          <p:grpSpPr>
            <a:xfrm>
              <a:off x="3024040" y="2243007"/>
              <a:ext cx="213652" cy="313888"/>
              <a:chOff x="1377387" y="2075335"/>
              <a:chExt cx="4467828" cy="3363619"/>
            </a:xfrm>
          </p:grpSpPr>
          <p:sp>
            <p:nvSpPr>
              <p:cNvPr id="24" name="Freeform 23">
                <a:extLst>
                  <a:ext uri="{FF2B5EF4-FFF2-40B4-BE49-F238E27FC236}">
                    <a16:creationId xmlns:a16="http://schemas.microsoft.com/office/drawing/2014/main" id="{DC892DCE-8A2F-4764-252C-FF40DB4AA58A}"/>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25" name="Freeform 24">
                <a:extLst>
                  <a:ext uri="{FF2B5EF4-FFF2-40B4-BE49-F238E27FC236}">
                    <a16:creationId xmlns:a16="http://schemas.microsoft.com/office/drawing/2014/main" id="{8C8CB552-A17F-D9CA-F2C8-CBB673B7AF70}"/>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1" name="Group 20">
              <a:extLst>
                <a:ext uri="{FF2B5EF4-FFF2-40B4-BE49-F238E27FC236}">
                  <a16:creationId xmlns:a16="http://schemas.microsoft.com/office/drawing/2014/main" id="{A19EDE51-6C3F-3176-6393-7F8A778FCCE4}"/>
                </a:ext>
              </a:extLst>
            </p:cNvPr>
            <p:cNvGrpSpPr/>
            <p:nvPr/>
          </p:nvGrpSpPr>
          <p:grpSpPr>
            <a:xfrm>
              <a:off x="3237692" y="2244365"/>
              <a:ext cx="213652" cy="313888"/>
              <a:chOff x="1377387" y="2075335"/>
              <a:chExt cx="4467828" cy="3363619"/>
            </a:xfrm>
          </p:grpSpPr>
          <p:sp>
            <p:nvSpPr>
              <p:cNvPr id="22" name="Freeform 21">
                <a:extLst>
                  <a:ext uri="{FF2B5EF4-FFF2-40B4-BE49-F238E27FC236}">
                    <a16:creationId xmlns:a16="http://schemas.microsoft.com/office/drawing/2014/main" id="{0672A951-8750-867F-0CB2-0007EC12B218}"/>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3" name="Freeform 22">
                <a:extLst>
                  <a:ext uri="{FF2B5EF4-FFF2-40B4-BE49-F238E27FC236}">
                    <a16:creationId xmlns:a16="http://schemas.microsoft.com/office/drawing/2014/main" id="{FD76EF04-DE5C-479B-54F1-D1D029E170EB}"/>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5" name="Group 4">
            <a:extLst>
              <a:ext uri="{FF2B5EF4-FFF2-40B4-BE49-F238E27FC236}">
                <a16:creationId xmlns:a16="http://schemas.microsoft.com/office/drawing/2014/main" id="{971EDC19-98E5-2F92-8CA7-16AA54B397B1}"/>
              </a:ext>
            </a:extLst>
          </p:cNvPr>
          <p:cNvGrpSpPr/>
          <p:nvPr/>
        </p:nvGrpSpPr>
        <p:grpSpPr>
          <a:xfrm rot="1928262">
            <a:off x="822591" y="1808637"/>
            <a:ext cx="511336" cy="317381"/>
            <a:chOff x="2595665" y="2241311"/>
            <a:chExt cx="855679" cy="316942"/>
          </a:xfrm>
        </p:grpSpPr>
        <p:grpSp>
          <p:nvGrpSpPr>
            <p:cNvPr id="6" name="Group 5">
              <a:extLst>
                <a:ext uri="{FF2B5EF4-FFF2-40B4-BE49-F238E27FC236}">
                  <a16:creationId xmlns:a16="http://schemas.microsoft.com/office/drawing/2014/main" id="{2CD89CAF-1235-C9CF-F9E5-1531129E31FE}"/>
                </a:ext>
              </a:extLst>
            </p:cNvPr>
            <p:cNvGrpSpPr/>
            <p:nvPr/>
          </p:nvGrpSpPr>
          <p:grpSpPr>
            <a:xfrm>
              <a:off x="2595665" y="2241311"/>
              <a:ext cx="213654" cy="313888"/>
              <a:chOff x="1377361" y="2075335"/>
              <a:chExt cx="4467861" cy="3363622"/>
            </a:xfrm>
          </p:grpSpPr>
          <p:sp>
            <p:nvSpPr>
              <p:cNvPr id="16" name="Freeform 15">
                <a:extLst>
                  <a:ext uri="{FF2B5EF4-FFF2-40B4-BE49-F238E27FC236}">
                    <a16:creationId xmlns:a16="http://schemas.microsoft.com/office/drawing/2014/main" id="{B7A9A180-A8DA-A474-C5DC-8DE49ED2D24B}"/>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7" name="Freeform 16">
                <a:extLst>
                  <a:ext uri="{FF2B5EF4-FFF2-40B4-BE49-F238E27FC236}">
                    <a16:creationId xmlns:a16="http://schemas.microsoft.com/office/drawing/2014/main" id="{486BDF99-E93F-DEA2-9FA3-3F5FA55C4C74}"/>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7" name="Group 6">
              <a:extLst>
                <a:ext uri="{FF2B5EF4-FFF2-40B4-BE49-F238E27FC236}">
                  <a16:creationId xmlns:a16="http://schemas.microsoft.com/office/drawing/2014/main" id="{2771C23C-B916-2F92-5F0B-053E27D30BB4}"/>
                </a:ext>
              </a:extLst>
            </p:cNvPr>
            <p:cNvGrpSpPr/>
            <p:nvPr/>
          </p:nvGrpSpPr>
          <p:grpSpPr>
            <a:xfrm>
              <a:off x="2809318" y="2242669"/>
              <a:ext cx="213652" cy="313888"/>
              <a:chOff x="1377387" y="2075334"/>
              <a:chExt cx="4467828" cy="3363620"/>
            </a:xfrm>
          </p:grpSpPr>
          <p:sp>
            <p:nvSpPr>
              <p:cNvPr id="14" name="Freeform 13">
                <a:extLst>
                  <a:ext uri="{FF2B5EF4-FFF2-40B4-BE49-F238E27FC236}">
                    <a16:creationId xmlns:a16="http://schemas.microsoft.com/office/drawing/2014/main" id="{26EF0C33-2C1F-118D-FE55-8DFC9B06FD30}"/>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5" name="Freeform 14">
                <a:extLst>
                  <a:ext uri="{FF2B5EF4-FFF2-40B4-BE49-F238E27FC236}">
                    <a16:creationId xmlns:a16="http://schemas.microsoft.com/office/drawing/2014/main" id="{802CF550-15D5-9A45-D2F2-6BAAF41FAF18}"/>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8" name="Group 7">
              <a:extLst>
                <a:ext uri="{FF2B5EF4-FFF2-40B4-BE49-F238E27FC236}">
                  <a16:creationId xmlns:a16="http://schemas.microsoft.com/office/drawing/2014/main" id="{DB18EE18-F217-9777-4640-665E92E97A67}"/>
                </a:ext>
              </a:extLst>
            </p:cNvPr>
            <p:cNvGrpSpPr/>
            <p:nvPr/>
          </p:nvGrpSpPr>
          <p:grpSpPr>
            <a:xfrm>
              <a:off x="3024040" y="2243007"/>
              <a:ext cx="213652" cy="313888"/>
              <a:chOff x="1377387" y="2075335"/>
              <a:chExt cx="4467828" cy="3363619"/>
            </a:xfrm>
          </p:grpSpPr>
          <p:sp>
            <p:nvSpPr>
              <p:cNvPr id="12" name="Freeform 11">
                <a:extLst>
                  <a:ext uri="{FF2B5EF4-FFF2-40B4-BE49-F238E27FC236}">
                    <a16:creationId xmlns:a16="http://schemas.microsoft.com/office/drawing/2014/main" id="{70BAA175-6C53-5AFA-FF28-EE869553BF4D}"/>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13" name="Freeform 12">
                <a:extLst>
                  <a:ext uri="{FF2B5EF4-FFF2-40B4-BE49-F238E27FC236}">
                    <a16:creationId xmlns:a16="http://schemas.microsoft.com/office/drawing/2014/main" id="{87B4C734-917C-F607-BE75-F2949869E358}"/>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9" name="Group 8">
              <a:extLst>
                <a:ext uri="{FF2B5EF4-FFF2-40B4-BE49-F238E27FC236}">
                  <a16:creationId xmlns:a16="http://schemas.microsoft.com/office/drawing/2014/main" id="{892314C4-134B-09FB-B64C-9572F0D065AF}"/>
                </a:ext>
              </a:extLst>
            </p:cNvPr>
            <p:cNvGrpSpPr/>
            <p:nvPr/>
          </p:nvGrpSpPr>
          <p:grpSpPr>
            <a:xfrm>
              <a:off x="3237692" y="2244365"/>
              <a:ext cx="213652" cy="313888"/>
              <a:chOff x="1377387" y="2075335"/>
              <a:chExt cx="4467828" cy="3363619"/>
            </a:xfrm>
          </p:grpSpPr>
          <p:sp>
            <p:nvSpPr>
              <p:cNvPr id="10" name="Freeform 9">
                <a:extLst>
                  <a:ext uri="{FF2B5EF4-FFF2-40B4-BE49-F238E27FC236}">
                    <a16:creationId xmlns:a16="http://schemas.microsoft.com/office/drawing/2014/main" id="{6E3940EF-10DE-2066-A426-0FCA341048B9}"/>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1" name="Freeform 10">
                <a:extLst>
                  <a:ext uri="{FF2B5EF4-FFF2-40B4-BE49-F238E27FC236}">
                    <a16:creationId xmlns:a16="http://schemas.microsoft.com/office/drawing/2014/main" id="{C9D06740-B4EB-778B-0DB1-58213832D0BA}"/>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sp>
        <p:nvSpPr>
          <p:cNvPr id="94" name="TextBox 93">
            <a:extLst>
              <a:ext uri="{FF2B5EF4-FFF2-40B4-BE49-F238E27FC236}">
                <a16:creationId xmlns:a16="http://schemas.microsoft.com/office/drawing/2014/main" id="{4A335E54-A3A7-4EE6-9BB4-492DA9FE3816}"/>
              </a:ext>
            </a:extLst>
          </p:cNvPr>
          <p:cNvSpPr txBox="1"/>
          <p:nvPr/>
        </p:nvSpPr>
        <p:spPr>
          <a:xfrm>
            <a:off x="9104957" y="4322755"/>
            <a:ext cx="2687720" cy="1077218"/>
          </a:xfrm>
          <a:prstGeom prst="rect">
            <a:avLst/>
          </a:prstGeom>
          <a:noFill/>
        </p:spPr>
        <p:txBody>
          <a:bodyPr wrap="square" rtlCol="0">
            <a:spAutoFit/>
          </a:bodyPr>
          <a:lstStyle/>
          <a:p>
            <a:pPr algn="ctr"/>
            <a:r>
              <a:rPr lang="en-US" sz="32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Small AI model</a:t>
            </a:r>
          </a:p>
        </p:txBody>
      </p:sp>
      <p:sp>
        <p:nvSpPr>
          <p:cNvPr id="97" name="TextBox 96">
            <a:extLst>
              <a:ext uri="{FF2B5EF4-FFF2-40B4-BE49-F238E27FC236}">
                <a16:creationId xmlns:a16="http://schemas.microsoft.com/office/drawing/2014/main" id="{12A934E1-D2E0-D6FE-72B0-9A4755958E59}"/>
              </a:ext>
            </a:extLst>
          </p:cNvPr>
          <p:cNvSpPr txBox="1"/>
          <p:nvPr/>
        </p:nvSpPr>
        <p:spPr>
          <a:xfrm>
            <a:off x="996621" y="4525708"/>
            <a:ext cx="3627280" cy="584775"/>
          </a:xfrm>
          <a:prstGeom prst="rect">
            <a:avLst/>
          </a:prstGeom>
          <a:noFill/>
        </p:spPr>
        <p:txBody>
          <a:bodyPr wrap="square" rtlCol="0">
            <a:spAutoFit/>
          </a:bodyPr>
          <a:lstStyle/>
          <a:p>
            <a:pPr algn="ctr"/>
            <a:r>
              <a:rPr lang="en-US" sz="3200" dirty="0">
                <a:solidFill>
                  <a:schemeClr val="accent6"/>
                </a:solidFill>
                <a:latin typeface="Roboto" panose="02000000000000000000" pitchFamily="2" charset="0"/>
                <a:ea typeface="Roboto" panose="02000000000000000000" pitchFamily="2" charset="0"/>
                <a:cs typeface="Futura Medium" panose="020B0602020204020303" pitchFamily="34" charset="-79"/>
              </a:rPr>
              <a:t>Single</a:t>
            </a:r>
            <a:r>
              <a:rPr lang="en-US" sz="3200" dirty="0">
                <a:solidFill>
                  <a:srgbClr val="C00000"/>
                </a:solidFill>
                <a:latin typeface="Roboto" panose="02000000000000000000" pitchFamily="2" charset="0"/>
                <a:ea typeface="Roboto" panose="02000000000000000000" pitchFamily="2" charset="0"/>
                <a:cs typeface="Futura Medium" panose="020B0602020204020303" pitchFamily="34" charset="-79"/>
              </a:rPr>
              <a:t> </a:t>
            </a:r>
            <a:r>
              <a:rPr lang="en-US" sz="32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antenna</a:t>
            </a:r>
          </a:p>
        </p:txBody>
      </p:sp>
      <p:sp>
        <p:nvSpPr>
          <p:cNvPr id="98" name="TextBox 97">
            <a:extLst>
              <a:ext uri="{FF2B5EF4-FFF2-40B4-BE49-F238E27FC236}">
                <a16:creationId xmlns:a16="http://schemas.microsoft.com/office/drawing/2014/main" id="{BFACC0A2-8F3F-2A90-D0CF-18577766D1AA}"/>
              </a:ext>
            </a:extLst>
          </p:cNvPr>
          <p:cNvSpPr txBox="1"/>
          <p:nvPr/>
        </p:nvSpPr>
        <p:spPr>
          <a:xfrm>
            <a:off x="4970548" y="4355196"/>
            <a:ext cx="3627280" cy="1077218"/>
          </a:xfrm>
          <a:prstGeom prst="rect">
            <a:avLst/>
          </a:prstGeom>
          <a:noFill/>
        </p:spPr>
        <p:txBody>
          <a:bodyPr wrap="square" rtlCol="0">
            <a:spAutoFit/>
          </a:bodyPr>
          <a:lstStyle/>
          <a:p>
            <a:pPr algn="ctr"/>
            <a:r>
              <a:rPr lang="en-US" sz="3200" dirty="0">
                <a:solidFill>
                  <a:schemeClr val="accent6"/>
                </a:solidFill>
                <a:latin typeface="Roboto" panose="02000000000000000000" pitchFamily="2" charset="0"/>
                <a:ea typeface="Roboto" panose="02000000000000000000" pitchFamily="2" charset="0"/>
                <a:cs typeface="Futura Medium" panose="020B0602020204020303" pitchFamily="34" charset="-79"/>
              </a:rPr>
              <a:t>Passive</a:t>
            </a:r>
            <a:r>
              <a:rPr lang="en-US" sz="3200" dirty="0">
                <a:solidFill>
                  <a:srgbClr val="C00000"/>
                </a:solidFill>
                <a:latin typeface="Roboto" panose="02000000000000000000" pitchFamily="2" charset="0"/>
                <a:ea typeface="Roboto" panose="02000000000000000000" pitchFamily="2" charset="0"/>
                <a:cs typeface="Futura Medium" panose="020B0602020204020303" pitchFamily="34" charset="-79"/>
              </a:rPr>
              <a:t> </a:t>
            </a:r>
            <a:r>
              <a:rPr lang="en-US" sz="32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envelope</a:t>
            </a:r>
          </a:p>
          <a:p>
            <a:pPr algn="ctr"/>
            <a:r>
              <a:rPr lang="en-US" sz="32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detector</a:t>
            </a:r>
          </a:p>
        </p:txBody>
      </p:sp>
      <p:sp>
        <p:nvSpPr>
          <p:cNvPr id="40" name="Triangle 39">
            <a:extLst>
              <a:ext uri="{FF2B5EF4-FFF2-40B4-BE49-F238E27FC236}">
                <a16:creationId xmlns:a16="http://schemas.microsoft.com/office/drawing/2014/main" id="{13282918-6796-658F-5A45-58F0D144F3C9}"/>
              </a:ext>
            </a:extLst>
          </p:cNvPr>
          <p:cNvSpPr/>
          <p:nvPr/>
        </p:nvSpPr>
        <p:spPr>
          <a:xfrm rot="5400000">
            <a:off x="2909876" y="3012517"/>
            <a:ext cx="368420" cy="263947"/>
          </a:xfrm>
          <a:prstGeom prst="triangl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41" name="Straight Connector 40">
            <a:extLst>
              <a:ext uri="{FF2B5EF4-FFF2-40B4-BE49-F238E27FC236}">
                <a16:creationId xmlns:a16="http://schemas.microsoft.com/office/drawing/2014/main" id="{2A56BBB5-A68B-6531-0ABB-250059962B0E}"/>
              </a:ext>
            </a:extLst>
          </p:cNvPr>
          <p:cNvCxnSpPr>
            <a:cxnSpLocks/>
            <a:stCxn id="40" idx="0"/>
          </p:cNvCxnSpPr>
          <p:nvPr/>
        </p:nvCxnSpPr>
        <p:spPr>
          <a:xfrm rot="16200000">
            <a:off x="3372030" y="2998521"/>
            <a:ext cx="0" cy="29194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6CB61B4-3391-DF7F-327A-B38D7C8FE0C7}"/>
              </a:ext>
            </a:extLst>
          </p:cNvPr>
          <p:cNvCxnSpPr>
            <a:cxnSpLocks/>
          </p:cNvCxnSpPr>
          <p:nvPr/>
        </p:nvCxnSpPr>
        <p:spPr>
          <a:xfrm rot="16200000" flipV="1">
            <a:off x="2016326" y="2183558"/>
            <a:ext cx="683094" cy="1208464"/>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3" name="Freeform 42">
            <a:extLst>
              <a:ext uri="{FF2B5EF4-FFF2-40B4-BE49-F238E27FC236}">
                <a16:creationId xmlns:a16="http://schemas.microsoft.com/office/drawing/2014/main" id="{2A200D9C-4AAF-E29A-45CF-1DD8D0454E63}"/>
              </a:ext>
            </a:extLst>
          </p:cNvPr>
          <p:cNvSpPr/>
          <p:nvPr/>
        </p:nvSpPr>
        <p:spPr>
          <a:xfrm rot="16200000">
            <a:off x="2264315" y="2854069"/>
            <a:ext cx="881291" cy="568444"/>
          </a:xfrm>
          <a:custGeom>
            <a:avLst/>
            <a:gdLst>
              <a:gd name="connsiteX0" fmla="*/ 67485 w 836161"/>
              <a:gd name="connsiteY0" fmla="*/ 749774 h 749774"/>
              <a:gd name="connsiteX1" fmla="*/ 9885 w 836161"/>
              <a:gd name="connsiteY1" fmla="*/ 526574 h 749774"/>
              <a:gd name="connsiteX2" fmla="*/ 247485 w 836161"/>
              <a:gd name="connsiteY2" fmla="*/ 396974 h 749774"/>
              <a:gd name="connsiteX3" fmla="*/ 369885 w 836161"/>
              <a:gd name="connsiteY3" fmla="*/ 974 h 749774"/>
              <a:gd name="connsiteX4" fmla="*/ 571485 w 836161"/>
              <a:gd name="connsiteY4" fmla="*/ 288974 h 749774"/>
              <a:gd name="connsiteX5" fmla="*/ 816285 w 836161"/>
              <a:gd name="connsiteY5" fmla="*/ 418574 h 749774"/>
              <a:gd name="connsiteX6" fmla="*/ 809085 w 836161"/>
              <a:gd name="connsiteY6" fmla="*/ 684974 h 749774"/>
              <a:gd name="connsiteX7" fmla="*/ 708285 w 836161"/>
              <a:gd name="connsiteY7" fmla="*/ 728174 h 749774"/>
              <a:gd name="connsiteX0" fmla="*/ 67485 w 833621"/>
              <a:gd name="connsiteY0" fmla="*/ 749774 h 749774"/>
              <a:gd name="connsiteX1" fmla="*/ 9885 w 833621"/>
              <a:gd name="connsiteY1" fmla="*/ 526574 h 749774"/>
              <a:gd name="connsiteX2" fmla="*/ 247485 w 833621"/>
              <a:gd name="connsiteY2" fmla="*/ 396974 h 749774"/>
              <a:gd name="connsiteX3" fmla="*/ 369885 w 833621"/>
              <a:gd name="connsiteY3" fmla="*/ 974 h 749774"/>
              <a:gd name="connsiteX4" fmla="*/ 571485 w 833621"/>
              <a:gd name="connsiteY4" fmla="*/ 288974 h 749774"/>
              <a:gd name="connsiteX5" fmla="*/ 816285 w 833621"/>
              <a:gd name="connsiteY5" fmla="*/ 418574 h 749774"/>
              <a:gd name="connsiteX6" fmla="*/ 801885 w 833621"/>
              <a:gd name="connsiteY6" fmla="*/ 584174 h 749774"/>
              <a:gd name="connsiteX7" fmla="*/ 708285 w 833621"/>
              <a:gd name="connsiteY7" fmla="*/ 728174 h 749774"/>
              <a:gd name="connsiteX0" fmla="*/ 68770 w 834906"/>
              <a:gd name="connsiteY0" fmla="*/ 750397 h 750397"/>
              <a:gd name="connsiteX1" fmla="*/ 11170 w 834906"/>
              <a:gd name="connsiteY1" fmla="*/ 527197 h 750397"/>
              <a:gd name="connsiteX2" fmla="*/ 267527 w 834906"/>
              <a:gd name="connsiteY2" fmla="*/ 430422 h 750397"/>
              <a:gd name="connsiteX3" fmla="*/ 371170 w 834906"/>
              <a:gd name="connsiteY3" fmla="*/ 1597 h 750397"/>
              <a:gd name="connsiteX4" fmla="*/ 572770 w 834906"/>
              <a:gd name="connsiteY4" fmla="*/ 289597 h 750397"/>
              <a:gd name="connsiteX5" fmla="*/ 817570 w 834906"/>
              <a:gd name="connsiteY5" fmla="*/ 419197 h 750397"/>
              <a:gd name="connsiteX6" fmla="*/ 803170 w 834906"/>
              <a:gd name="connsiteY6" fmla="*/ 584797 h 750397"/>
              <a:gd name="connsiteX7" fmla="*/ 709570 w 834906"/>
              <a:gd name="connsiteY7" fmla="*/ 728797 h 750397"/>
              <a:gd name="connsiteX0" fmla="*/ 68770 w 834906"/>
              <a:gd name="connsiteY0" fmla="*/ 694480 h 694480"/>
              <a:gd name="connsiteX1" fmla="*/ 11170 w 834906"/>
              <a:gd name="connsiteY1" fmla="*/ 471280 h 694480"/>
              <a:gd name="connsiteX2" fmla="*/ 267527 w 834906"/>
              <a:gd name="connsiteY2" fmla="*/ 374505 h 694480"/>
              <a:gd name="connsiteX3" fmla="*/ 371170 w 834906"/>
              <a:gd name="connsiteY3" fmla="*/ 1951 h 694480"/>
              <a:gd name="connsiteX4" fmla="*/ 572770 w 834906"/>
              <a:gd name="connsiteY4" fmla="*/ 233680 h 694480"/>
              <a:gd name="connsiteX5" fmla="*/ 817570 w 834906"/>
              <a:gd name="connsiteY5" fmla="*/ 363280 h 694480"/>
              <a:gd name="connsiteX6" fmla="*/ 803170 w 834906"/>
              <a:gd name="connsiteY6" fmla="*/ 528880 h 694480"/>
              <a:gd name="connsiteX7" fmla="*/ 709570 w 834906"/>
              <a:gd name="connsiteY7" fmla="*/ 672880 h 694480"/>
              <a:gd name="connsiteX0" fmla="*/ 49761 w 815897"/>
              <a:gd name="connsiteY0" fmla="*/ 694480 h 694480"/>
              <a:gd name="connsiteX1" fmla="*/ 15607 w 815897"/>
              <a:gd name="connsiteY1" fmla="*/ 518173 h 694480"/>
              <a:gd name="connsiteX2" fmla="*/ 248518 w 815897"/>
              <a:gd name="connsiteY2" fmla="*/ 374505 h 694480"/>
              <a:gd name="connsiteX3" fmla="*/ 352161 w 815897"/>
              <a:gd name="connsiteY3" fmla="*/ 1951 h 694480"/>
              <a:gd name="connsiteX4" fmla="*/ 553761 w 815897"/>
              <a:gd name="connsiteY4" fmla="*/ 233680 h 694480"/>
              <a:gd name="connsiteX5" fmla="*/ 798561 w 815897"/>
              <a:gd name="connsiteY5" fmla="*/ 363280 h 694480"/>
              <a:gd name="connsiteX6" fmla="*/ 784161 w 815897"/>
              <a:gd name="connsiteY6" fmla="*/ 528880 h 694480"/>
              <a:gd name="connsiteX7" fmla="*/ 690561 w 815897"/>
              <a:gd name="connsiteY7" fmla="*/ 672880 h 694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897" h="694480">
                <a:moveTo>
                  <a:pt x="49761" y="694480"/>
                </a:moveTo>
                <a:cubicBezTo>
                  <a:pt x="5961" y="612280"/>
                  <a:pt x="-17519" y="571502"/>
                  <a:pt x="15607" y="518173"/>
                </a:cubicBezTo>
                <a:cubicBezTo>
                  <a:pt x="48733" y="464844"/>
                  <a:pt x="192426" y="460542"/>
                  <a:pt x="248518" y="374505"/>
                </a:cubicBezTo>
                <a:cubicBezTo>
                  <a:pt x="304610" y="288468"/>
                  <a:pt x="301287" y="25422"/>
                  <a:pt x="352161" y="1951"/>
                </a:cubicBezTo>
                <a:cubicBezTo>
                  <a:pt x="403035" y="-21520"/>
                  <a:pt x="479361" y="173459"/>
                  <a:pt x="553761" y="233680"/>
                </a:cubicBezTo>
                <a:cubicBezTo>
                  <a:pt x="628161" y="293901"/>
                  <a:pt x="760161" y="314080"/>
                  <a:pt x="798561" y="363280"/>
                </a:cubicBezTo>
                <a:cubicBezTo>
                  <a:pt x="836961" y="412480"/>
                  <a:pt x="802161" y="477280"/>
                  <a:pt x="784161" y="528880"/>
                </a:cubicBezTo>
                <a:cubicBezTo>
                  <a:pt x="766161" y="580480"/>
                  <a:pt x="714561" y="665680"/>
                  <a:pt x="690561" y="672880"/>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5E0DB191-722E-E42E-6C99-847188135F4F}"/>
              </a:ext>
            </a:extLst>
          </p:cNvPr>
          <p:cNvSpPr/>
          <p:nvPr/>
        </p:nvSpPr>
        <p:spPr>
          <a:xfrm rot="16200000">
            <a:off x="1994726" y="2721201"/>
            <a:ext cx="1295897" cy="686426"/>
          </a:xfrm>
          <a:custGeom>
            <a:avLst/>
            <a:gdLst>
              <a:gd name="connsiteX0" fmla="*/ 67485 w 836161"/>
              <a:gd name="connsiteY0" fmla="*/ 749774 h 749774"/>
              <a:gd name="connsiteX1" fmla="*/ 9885 w 836161"/>
              <a:gd name="connsiteY1" fmla="*/ 526574 h 749774"/>
              <a:gd name="connsiteX2" fmla="*/ 247485 w 836161"/>
              <a:gd name="connsiteY2" fmla="*/ 396974 h 749774"/>
              <a:gd name="connsiteX3" fmla="*/ 369885 w 836161"/>
              <a:gd name="connsiteY3" fmla="*/ 974 h 749774"/>
              <a:gd name="connsiteX4" fmla="*/ 571485 w 836161"/>
              <a:gd name="connsiteY4" fmla="*/ 288974 h 749774"/>
              <a:gd name="connsiteX5" fmla="*/ 816285 w 836161"/>
              <a:gd name="connsiteY5" fmla="*/ 418574 h 749774"/>
              <a:gd name="connsiteX6" fmla="*/ 809085 w 836161"/>
              <a:gd name="connsiteY6" fmla="*/ 684974 h 749774"/>
              <a:gd name="connsiteX7" fmla="*/ 708285 w 836161"/>
              <a:gd name="connsiteY7" fmla="*/ 728174 h 749774"/>
              <a:gd name="connsiteX0" fmla="*/ 9857 w 778533"/>
              <a:gd name="connsiteY0" fmla="*/ 749774 h 749774"/>
              <a:gd name="connsiteX1" fmla="*/ 110657 w 778533"/>
              <a:gd name="connsiteY1" fmla="*/ 605774 h 749774"/>
              <a:gd name="connsiteX2" fmla="*/ 189857 w 778533"/>
              <a:gd name="connsiteY2" fmla="*/ 396974 h 749774"/>
              <a:gd name="connsiteX3" fmla="*/ 312257 w 778533"/>
              <a:gd name="connsiteY3" fmla="*/ 974 h 749774"/>
              <a:gd name="connsiteX4" fmla="*/ 513857 w 778533"/>
              <a:gd name="connsiteY4" fmla="*/ 288974 h 749774"/>
              <a:gd name="connsiteX5" fmla="*/ 758657 w 778533"/>
              <a:gd name="connsiteY5" fmla="*/ 418574 h 749774"/>
              <a:gd name="connsiteX6" fmla="*/ 751457 w 778533"/>
              <a:gd name="connsiteY6" fmla="*/ 684974 h 749774"/>
              <a:gd name="connsiteX7" fmla="*/ 650657 w 778533"/>
              <a:gd name="connsiteY7" fmla="*/ 728174 h 749774"/>
              <a:gd name="connsiteX0" fmla="*/ 6431 w 868707"/>
              <a:gd name="connsiteY0" fmla="*/ 742574 h 742574"/>
              <a:gd name="connsiteX1" fmla="*/ 200831 w 868707"/>
              <a:gd name="connsiteY1" fmla="*/ 605774 h 742574"/>
              <a:gd name="connsiteX2" fmla="*/ 280031 w 868707"/>
              <a:gd name="connsiteY2" fmla="*/ 396974 h 742574"/>
              <a:gd name="connsiteX3" fmla="*/ 402431 w 868707"/>
              <a:gd name="connsiteY3" fmla="*/ 974 h 742574"/>
              <a:gd name="connsiteX4" fmla="*/ 604031 w 868707"/>
              <a:gd name="connsiteY4" fmla="*/ 288974 h 742574"/>
              <a:gd name="connsiteX5" fmla="*/ 848831 w 868707"/>
              <a:gd name="connsiteY5" fmla="*/ 418574 h 742574"/>
              <a:gd name="connsiteX6" fmla="*/ 841631 w 868707"/>
              <a:gd name="connsiteY6" fmla="*/ 684974 h 742574"/>
              <a:gd name="connsiteX7" fmla="*/ 740831 w 868707"/>
              <a:gd name="connsiteY7" fmla="*/ 728174 h 742574"/>
              <a:gd name="connsiteX0" fmla="*/ 6706 w 868982"/>
              <a:gd name="connsiteY0" fmla="*/ 744101 h 744101"/>
              <a:gd name="connsiteX1" fmla="*/ 201106 w 868982"/>
              <a:gd name="connsiteY1" fmla="*/ 607301 h 744101"/>
              <a:gd name="connsiteX2" fmla="*/ 337906 w 868982"/>
              <a:gd name="connsiteY2" fmla="*/ 470501 h 744101"/>
              <a:gd name="connsiteX3" fmla="*/ 402706 w 868982"/>
              <a:gd name="connsiteY3" fmla="*/ 2501 h 744101"/>
              <a:gd name="connsiteX4" fmla="*/ 604306 w 868982"/>
              <a:gd name="connsiteY4" fmla="*/ 290501 h 744101"/>
              <a:gd name="connsiteX5" fmla="*/ 849106 w 868982"/>
              <a:gd name="connsiteY5" fmla="*/ 420101 h 744101"/>
              <a:gd name="connsiteX6" fmla="*/ 841906 w 868982"/>
              <a:gd name="connsiteY6" fmla="*/ 686501 h 744101"/>
              <a:gd name="connsiteX7" fmla="*/ 741106 w 868982"/>
              <a:gd name="connsiteY7" fmla="*/ 729701 h 744101"/>
              <a:gd name="connsiteX0" fmla="*/ 5725 w 868001"/>
              <a:gd name="connsiteY0" fmla="*/ 741625 h 741625"/>
              <a:gd name="connsiteX1" fmla="*/ 200125 w 868001"/>
              <a:gd name="connsiteY1" fmla="*/ 604825 h 741625"/>
              <a:gd name="connsiteX2" fmla="*/ 106525 w 868001"/>
              <a:gd name="connsiteY2" fmla="*/ 273625 h 741625"/>
              <a:gd name="connsiteX3" fmla="*/ 401725 w 868001"/>
              <a:gd name="connsiteY3" fmla="*/ 25 h 741625"/>
              <a:gd name="connsiteX4" fmla="*/ 603325 w 868001"/>
              <a:gd name="connsiteY4" fmla="*/ 288025 h 741625"/>
              <a:gd name="connsiteX5" fmla="*/ 848125 w 868001"/>
              <a:gd name="connsiteY5" fmla="*/ 417625 h 741625"/>
              <a:gd name="connsiteX6" fmla="*/ 840925 w 868001"/>
              <a:gd name="connsiteY6" fmla="*/ 684025 h 741625"/>
              <a:gd name="connsiteX7" fmla="*/ 740125 w 868001"/>
              <a:gd name="connsiteY7" fmla="*/ 727225 h 741625"/>
              <a:gd name="connsiteX0" fmla="*/ 5725 w 868001"/>
              <a:gd name="connsiteY0" fmla="*/ 561756 h 561756"/>
              <a:gd name="connsiteX1" fmla="*/ 200125 w 868001"/>
              <a:gd name="connsiteY1" fmla="*/ 424956 h 561756"/>
              <a:gd name="connsiteX2" fmla="*/ 106525 w 868001"/>
              <a:gd name="connsiteY2" fmla="*/ 93756 h 561756"/>
              <a:gd name="connsiteX3" fmla="*/ 408925 w 868001"/>
              <a:gd name="connsiteY3" fmla="*/ 156 h 561756"/>
              <a:gd name="connsiteX4" fmla="*/ 603325 w 868001"/>
              <a:gd name="connsiteY4" fmla="*/ 108156 h 561756"/>
              <a:gd name="connsiteX5" fmla="*/ 848125 w 868001"/>
              <a:gd name="connsiteY5" fmla="*/ 237756 h 561756"/>
              <a:gd name="connsiteX6" fmla="*/ 840925 w 868001"/>
              <a:gd name="connsiteY6" fmla="*/ 504156 h 561756"/>
              <a:gd name="connsiteX7" fmla="*/ 740125 w 868001"/>
              <a:gd name="connsiteY7" fmla="*/ 547356 h 561756"/>
              <a:gd name="connsiteX0" fmla="*/ 5725 w 868001"/>
              <a:gd name="connsiteY0" fmla="*/ 495698 h 495698"/>
              <a:gd name="connsiteX1" fmla="*/ 200125 w 868001"/>
              <a:gd name="connsiteY1" fmla="*/ 358898 h 495698"/>
              <a:gd name="connsiteX2" fmla="*/ 106525 w 868001"/>
              <a:gd name="connsiteY2" fmla="*/ 27698 h 495698"/>
              <a:gd name="connsiteX3" fmla="*/ 408925 w 868001"/>
              <a:gd name="connsiteY3" fmla="*/ 20498 h 495698"/>
              <a:gd name="connsiteX4" fmla="*/ 603325 w 868001"/>
              <a:gd name="connsiteY4" fmla="*/ 42098 h 495698"/>
              <a:gd name="connsiteX5" fmla="*/ 848125 w 868001"/>
              <a:gd name="connsiteY5" fmla="*/ 171698 h 495698"/>
              <a:gd name="connsiteX6" fmla="*/ 840925 w 868001"/>
              <a:gd name="connsiteY6" fmla="*/ 438098 h 495698"/>
              <a:gd name="connsiteX7" fmla="*/ 740125 w 868001"/>
              <a:gd name="connsiteY7" fmla="*/ 481298 h 495698"/>
              <a:gd name="connsiteX0" fmla="*/ 5725 w 868001"/>
              <a:gd name="connsiteY0" fmla="*/ 565791 h 565791"/>
              <a:gd name="connsiteX1" fmla="*/ 200125 w 868001"/>
              <a:gd name="connsiteY1" fmla="*/ 428991 h 565791"/>
              <a:gd name="connsiteX2" fmla="*/ 106525 w 868001"/>
              <a:gd name="connsiteY2" fmla="*/ 97791 h 565791"/>
              <a:gd name="connsiteX3" fmla="*/ 408925 w 868001"/>
              <a:gd name="connsiteY3" fmla="*/ 90591 h 565791"/>
              <a:gd name="connsiteX4" fmla="*/ 603325 w 868001"/>
              <a:gd name="connsiteY4" fmla="*/ 4191 h 565791"/>
              <a:gd name="connsiteX5" fmla="*/ 848125 w 868001"/>
              <a:gd name="connsiteY5" fmla="*/ 241791 h 565791"/>
              <a:gd name="connsiteX6" fmla="*/ 840925 w 868001"/>
              <a:gd name="connsiteY6" fmla="*/ 508191 h 565791"/>
              <a:gd name="connsiteX7" fmla="*/ 740125 w 868001"/>
              <a:gd name="connsiteY7" fmla="*/ 551391 h 565791"/>
              <a:gd name="connsiteX0" fmla="*/ 5725 w 929265"/>
              <a:gd name="connsiteY0" fmla="*/ 570731 h 570731"/>
              <a:gd name="connsiteX1" fmla="*/ 200125 w 929265"/>
              <a:gd name="connsiteY1" fmla="*/ 433931 h 570731"/>
              <a:gd name="connsiteX2" fmla="*/ 106525 w 929265"/>
              <a:gd name="connsiteY2" fmla="*/ 102731 h 570731"/>
              <a:gd name="connsiteX3" fmla="*/ 408925 w 929265"/>
              <a:gd name="connsiteY3" fmla="*/ 95531 h 570731"/>
              <a:gd name="connsiteX4" fmla="*/ 603325 w 929265"/>
              <a:gd name="connsiteY4" fmla="*/ 9131 h 570731"/>
              <a:gd name="connsiteX5" fmla="*/ 920125 w 929265"/>
              <a:gd name="connsiteY5" fmla="*/ 59531 h 570731"/>
              <a:gd name="connsiteX6" fmla="*/ 840925 w 929265"/>
              <a:gd name="connsiteY6" fmla="*/ 513131 h 570731"/>
              <a:gd name="connsiteX7" fmla="*/ 740125 w 929265"/>
              <a:gd name="connsiteY7" fmla="*/ 556331 h 570731"/>
              <a:gd name="connsiteX0" fmla="*/ 5725 w 924106"/>
              <a:gd name="connsiteY0" fmla="*/ 565383 h 565383"/>
              <a:gd name="connsiteX1" fmla="*/ 200125 w 924106"/>
              <a:gd name="connsiteY1" fmla="*/ 428583 h 565383"/>
              <a:gd name="connsiteX2" fmla="*/ 106525 w 924106"/>
              <a:gd name="connsiteY2" fmla="*/ 97383 h 565383"/>
              <a:gd name="connsiteX3" fmla="*/ 408925 w 924106"/>
              <a:gd name="connsiteY3" fmla="*/ 90183 h 565383"/>
              <a:gd name="connsiteX4" fmla="*/ 603325 w 924106"/>
              <a:gd name="connsiteY4" fmla="*/ 3783 h 565383"/>
              <a:gd name="connsiteX5" fmla="*/ 920125 w 924106"/>
              <a:gd name="connsiteY5" fmla="*/ 54183 h 565383"/>
              <a:gd name="connsiteX6" fmla="*/ 783325 w 924106"/>
              <a:gd name="connsiteY6" fmla="*/ 385383 h 565383"/>
              <a:gd name="connsiteX7" fmla="*/ 740125 w 924106"/>
              <a:gd name="connsiteY7" fmla="*/ 550983 h 565383"/>
              <a:gd name="connsiteX0" fmla="*/ 5725 w 924106"/>
              <a:gd name="connsiteY0" fmla="*/ 565383 h 565383"/>
              <a:gd name="connsiteX1" fmla="*/ 200125 w 924106"/>
              <a:gd name="connsiteY1" fmla="*/ 428583 h 565383"/>
              <a:gd name="connsiteX2" fmla="*/ 106525 w 924106"/>
              <a:gd name="connsiteY2" fmla="*/ 97383 h 565383"/>
              <a:gd name="connsiteX3" fmla="*/ 408925 w 924106"/>
              <a:gd name="connsiteY3" fmla="*/ 90183 h 565383"/>
              <a:gd name="connsiteX4" fmla="*/ 603325 w 924106"/>
              <a:gd name="connsiteY4" fmla="*/ 3783 h 565383"/>
              <a:gd name="connsiteX5" fmla="*/ 920125 w 924106"/>
              <a:gd name="connsiteY5" fmla="*/ 54183 h 565383"/>
              <a:gd name="connsiteX6" fmla="*/ 783325 w 924106"/>
              <a:gd name="connsiteY6" fmla="*/ 385383 h 565383"/>
              <a:gd name="connsiteX7" fmla="*/ 617725 w 924106"/>
              <a:gd name="connsiteY7" fmla="*/ 558183 h 565383"/>
              <a:gd name="connsiteX0" fmla="*/ 6461 w 924842"/>
              <a:gd name="connsiteY0" fmla="*/ 565383 h 565383"/>
              <a:gd name="connsiteX1" fmla="*/ 172061 w 924842"/>
              <a:gd name="connsiteY1" fmla="*/ 421383 h 565383"/>
              <a:gd name="connsiteX2" fmla="*/ 107261 w 924842"/>
              <a:gd name="connsiteY2" fmla="*/ 97383 h 565383"/>
              <a:gd name="connsiteX3" fmla="*/ 409661 w 924842"/>
              <a:gd name="connsiteY3" fmla="*/ 90183 h 565383"/>
              <a:gd name="connsiteX4" fmla="*/ 604061 w 924842"/>
              <a:gd name="connsiteY4" fmla="*/ 3783 h 565383"/>
              <a:gd name="connsiteX5" fmla="*/ 920861 w 924842"/>
              <a:gd name="connsiteY5" fmla="*/ 54183 h 565383"/>
              <a:gd name="connsiteX6" fmla="*/ 784061 w 924842"/>
              <a:gd name="connsiteY6" fmla="*/ 385383 h 565383"/>
              <a:gd name="connsiteX7" fmla="*/ 618461 w 924842"/>
              <a:gd name="connsiteY7" fmla="*/ 558183 h 565383"/>
              <a:gd name="connsiteX0" fmla="*/ 6633 w 925014"/>
              <a:gd name="connsiteY0" fmla="*/ 565383 h 565383"/>
              <a:gd name="connsiteX1" fmla="*/ 172233 w 925014"/>
              <a:gd name="connsiteY1" fmla="*/ 421383 h 565383"/>
              <a:gd name="connsiteX2" fmla="*/ 143433 w 925014"/>
              <a:gd name="connsiteY2" fmla="*/ 97383 h 565383"/>
              <a:gd name="connsiteX3" fmla="*/ 409833 w 925014"/>
              <a:gd name="connsiteY3" fmla="*/ 90183 h 565383"/>
              <a:gd name="connsiteX4" fmla="*/ 604233 w 925014"/>
              <a:gd name="connsiteY4" fmla="*/ 3783 h 565383"/>
              <a:gd name="connsiteX5" fmla="*/ 921033 w 925014"/>
              <a:gd name="connsiteY5" fmla="*/ 54183 h 565383"/>
              <a:gd name="connsiteX6" fmla="*/ 784233 w 925014"/>
              <a:gd name="connsiteY6" fmla="*/ 385383 h 565383"/>
              <a:gd name="connsiteX7" fmla="*/ 618633 w 925014"/>
              <a:gd name="connsiteY7" fmla="*/ 558183 h 565383"/>
              <a:gd name="connsiteX0" fmla="*/ 6633 w 925014"/>
              <a:gd name="connsiteY0" fmla="*/ 562210 h 562210"/>
              <a:gd name="connsiteX1" fmla="*/ 172233 w 925014"/>
              <a:gd name="connsiteY1" fmla="*/ 418210 h 562210"/>
              <a:gd name="connsiteX2" fmla="*/ 143433 w 925014"/>
              <a:gd name="connsiteY2" fmla="*/ 94210 h 562210"/>
              <a:gd name="connsiteX3" fmla="*/ 409833 w 925014"/>
              <a:gd name="connsiteY3" fmla="*/ 43810 h 562210"/>
              <a:gd name="connsiteX4" fmla="*/ 604233 w 925014"/>
              <a:gd name="connsiteY4" fmla="*/ 610 h 562210"/>
              <a:gd name="connsiteX5" fmla="*/ 921033 w 925014"/>
              <a:gd name="connsiteY5" fmla="*/ 51010 h 562210"/>
              <a:gd name="connsiteX6" fmla="*/ 784233 w 925014"/>
              <a:gd name="connsiteY6" fmla="*/ 382210 h 562210"/>
              <a:gd name="connsiteX7" fmla="*/ 618633 w 925014"/>
              <a:gd name="connsiteY7" fmla="*/ 555010 h 562210"/>
              <a:gd name="connsiteX0" fmla="*/ 6633 w 930173"/>
              <a:gd name="connsiteY0" fmla="*/ 562210 h 562210"/>
              <a:gd name="connsiteX1" fmla="*/ 172233 w 930173"/>
              <a:gd name="connsiteY1" fmla="*/ 418210 h 562210"/>
              <a:gd name="connsiteX2" fmla="*/ 143433 w 930173"/>
              <a:gd name="connsiteY2" fmla="*/ 94210 h 562210"/>
              <a:gd name="connsiteX3" fmla="*/ 409833 w 930173"/>
              <a:gd name="connsiteY3" fmla="*/ 43810 h 562210"/>
              <a:gd name="connsiteX4" fmla="*/ 604233 w 930173"/>
              <a:gd name="connsiteY4" fmla="*/ 610 h 562210"/>
              <a:gd name="connsiteX5" fmla="*/ 921033 w 930173"/>
              <a:gd name="connsiteY5" fmla="*/ 51010 h 562210"/>
              <a:gd name="connsiteX6" fmla="*/ 841833 w 930173"/>
              <a:gd name="connsiteY6" fmla="*/ 382210 h 562210"/>
              <a:gd name="connsiteX7" fmla="*/ 618633 w 930173"/>
              <a:gd name="connsiteY7" fmla="*/ 555010 h 562210"/>
              <a:gd name="connsiteX0" fmla="*/ 6633 w 930173"/>
              <a:gd name="connsiteY0" fmla="*/ 562210 h 562210"/>
              <a:gd name="connsiteX1" fmla="*/ 172233 w 930173"/>
              <a:gd name="connsiteY1" fmla="*/ 418210 h 562210"/>
              <a:gd name="connsiteX2" fmla="*/ 143433 w 930173"/>
              <a:gd name="connsiteY2" fmla="*/ 94210 h 562210"/>
              <a:gd name="connsiteX3" fmla="*/ 409833 w 930173"/>
              <a:gd name="connsiteY3" fmla="*/ 43810 h 562210"/>
              <a:gd name="connsiteX4" fmla="*/ 604233 w 930173"/>
              <a:gd name="connsiteY4" fmla="*/ 610 h 562210"/>
              <a:gd name="connsiteX5" fmla="*/ 921033 w 930173"/>
              <a:gd name="connsiteY5" fmla="*/ 51010 h 562210"/>
              <a:gd name="connsiteX6" fmla="*/ 841833 w 930173"/>
              <a:gd name="connsiteY6" fmla="*/ 382210 h 562210"/>
              <a:gd name="connsiteX7" fmla="*/ 913833 w 930173"/>
              <a:gd name="connsiteY7" fmla="*/ 562210 h 562210"/>
              <a:gd name="connsiteX0" fmla="*/ 93270 w 800810"/>
              <a:gd name="connsiteY0" fmla="*/ 555010 h 562210"/>
              <a:gd name="connsiteX1" fmla="*/ 42870 w 800810"/>
              <a:gd name="connsiteY1" fmla="*/ 418210 h 562210"/>
              <a:gd name="connsiteX2" fmla="*/ 14070 w 800810"/>
              <a:gd name="connsiteY2" fmla="*/ 94210 h 562210"/>
              <a:gd name="connsiteX3" fmla="*/ 280470 w 800810"/>
              <a:gd name="connsiteY3" fmla="*/ 43810 h 562210"/>
              <a:gd name="connsiteX4" fmla="*/ 474870 w 800810"/>
              <a:gd name="connsiteY4" fmla="*/ 610 h 562210"/>
              <a:gd name="connsiteX5" fmla="*/ 791670 w 800810"/>
              <a:gd name="connsiteY5" fmla="*/ 51010 h 562210"/>
              <a:gd name="connsiteX6" fmla="*/ 712470 w 800810"/>
              <a:gd name="connsiteY6" fmla="*/ 382210 h 562210"/>
              <a:gd name="connsiteX7" fmla="*/ 784470 w 800810"/>
              <a:gd name="connsiteY7" fmla="*/ 562210 h 562210"/>
              <a:gd name="connsiteX0" fmla="*/ 122952 w 830492"/>
              <a:gd name="connsiteY0" fmla="*/ 555010 h 562210"/>
              <a:gd name="connsiteX1" fmla="*/ 7752 w 830492"/>
              <a:gd name="connsiteY1" fmla="*/ 360610 h 562210"/>
              <a:gd name="connsiteX2" fmla="*/ 43752 w 830492"/>
              <a:gd name="connsiteY2" fmla="*/ 94210 h 562210"/>
              <a:gd name="connsiteX3" fmla="*/ 310152 w 830492"/>
              <a:gd name="connsiteY3" fmla="*/ 43810 h 562210"/>
              <a:gd name="connsiteX4" fmla="*/ 504552 w 830492"/>
              <a:gd name="connsiteY4" fmla="*/ 610 h 562210"/>
              <a:gd name="connsiteX5" fmla="*/ 821352 w 830492"/>
              <a:gd name="connsiteY5" fmla="*/ 51010 h 562210"/>
              <a:gd name="connsiteX6" fmla="*/ 742152 w 830492"/>
              <a:gd name="connsiteY6" fmla="*/ 382210 h 562210"/>
              <a:gd name="connsiteX7" fmla="*/ 814152 w 830492"/>
              <a:gd name="connsiteY7" fmla="*/ 562210 h 562210"/>
              <a:gd name="connsiteX0" fmla="*/ 122952 w 830085"/>
              <a:gd name="connsiteY0" fmla="*/ 597616 h 604816"/>
              <a:gd name="connsiteX1" fmla="*/ 7752 w 830085"/>
              <a:gd name="connsiteY1" fmla="*/ 403216 h 604816"/>
              <a:gd name="connsiteX2" fmla="*/ 43752 w 830085"/>
              <a:gd name="connsiteY2" fmla="*/ 136816 h 604816"/>
              <a:gd name="connsiteX3" fmla="*/ 310152 w 830085"/>
              <a:gd name="connsiteY3" fmla="*/ 86416 h 604816"/>
              <a:gd name="connsiteX4" fmla="*/ 511752 w 830085"/>
              <a:gd name="connsiteY4" fmla="*/ 16 h 604816"/>
              <a:gd name="connsiteX5" fmla="*/ 821352 w 830085"/>
              <a:gd name="connsiteY5" fmla="*/ 93616 h 604816"/>
              <a:gd name="connsiteX6" fmla="*/ 742152 w 830085"/>
              <a:gd name="connsiteY6" fmla="*/ 424816 h 604816"/>
              <a:gd name="connsiteX7" fmla="*/ 814152 w 830085"/>
              <a:gd name="connsiteY7" fmla="*/ 604816 h 604816"/>
              <a:gd name="connsiteX0" fmla="*/ 122952 w 817487"/>
              <a:gd name="connsiteY0" fmla="*/ 632517 h 639717"/>
              <a:gd name="connsiteX1" fmla="*/ 7752 w 817487"/>
              <a:gd name="connsiteY1" fmla="*/ 438117 h 639717"/>
              <a:gd name="connsiteX2" fmla="*/ 43752 w 817487"/>
              <a:gd name="connsiteY2" fmla="*/ 171717 h 639717"/>
              <a:gd name="connsiteX3" fmla="*/ 310152 w 817487"/>
              <a:gd name="connsiteY3" fmla="*/ 121317 h 639717"/>
              <a:gd name="connsiteX4" fmla="*/ 511752 w 817487"/>
              <a:gd name="connsiteY4" fmla="*/ 34917 h 639717"/>
              <a:gd name="connsiteX5" fmla="*/ 742152 w 817487"/>
              <a:gd name="connsiteY5" fmla="*/ 34917 h 639717"/>
              <a:gd name="connsiteX6" fmla="*/ 742152 w 817487"/>
              <a:gd name="connsiteY6" fmla="*/ 459717 h 639717"/>
              <a:gd name="connsiteX7" fmla="*/ 814152 w 817487"/>
              <a:gd name="connsiteY7" fmla="*/ 639717 h 639717"/>
              <a:gd name="connsiteX0" fmla="*/ 122952 w 816458"/>
              <a:gd name="connsiteY0" fmla="*/ 627765 h 634965"/>
              <a:gd name="connsiteX1" fmla="*/ 7752 w 816458"/>
              <a:gd name="connsiteY1" fmla="*/ 433365 h 634965"/>
              <a:gd name="connsiteX2" fmla="*/ 43752 w 816458"/>
              <a:gd name="connsiteY2" fmla="*/ 166965 h 634965"/>
              <a:gd name="connsiteX3" fmla="*/ 310152 w 816458"/>
              <a:gd name="connsiteY3" fmla="*/ 116565 h 634965"/>
              <a:gd name="connsiteX4" fmla="*/ 511752 w 816458"/>
              <a:gd name="connsiteY4" fmla="*/ 30165 h 634965"/>
              <a:gd name="connsiteX5" fmla="*/ 742152 w 816458"/>
              <a:gd name="connsiteY5" fmla="*/ 30165 h 634965"/>
              <a:gd name="connsiteX6" fmla="*/ 684552 w 816458"/>
              <a:gd name="connsiteY6" fmla="*/ 390165 h 634965"/>
              <a:gd name="connsiteX7" fmla="*/ 814152 w 816458"/>
              <a:gd name="connsiteY7" fmla="*/ 634965 h 634965"/>
              <a:gd name="connsiteX0" fmla="*/ 122952 w 816458"/>
              <a:gd name="connsiteY0" fmla="*/ 694268 h 701468"/>
              <a:gd name="connsiteX1" fmla="*/ 7752 w 816458"/>
              <a:gd name="connsiteY1" fmla="*/ 499868 h 701468"/>
              <a:gd name="connsiteX2" fmla="*/ 43752 w 816458"/>
              <a:gd name="connsiteY2" fmla="*/ 233468 h 701468"/>
              <a:gd name="connsiteX3" fmla="*/ 310152 w 816458"/>
              <a:gd name="connsiteY3" fmla="*/ 183068 h 701468"/>
              <a:gd name="connsiteX4" fmla="*/ 511752 w 816458"/>
              <a:gd name="connsiteY4" fmla="*/ 96668 h 701468"/>
              <a:gd name="connsiteX5" fmla="*/ 792552 w 816458"/>
              <a:gd name="connsiteY5" fmla="*/ 17468 h 701468"/>
              <a:gd name="connsiteX6" fmla="*/ 684552 w 816458"/>
              <a:gd name="connsiteY6" fmla="*/ 456668 h 701468"/>
              <a:gd name="connsiteX7" fmla="*/ 814152 w 816458"/>
              <a:gd name="connsiteY7" fmla="*/ 701468 h 701468"/>
              <a:gd name="connsiteX0" fmla="*/ 215224 w 908730"/>
              <a:gd name="connsiteY0" fmla="*/ 694268 h 701468"/>
              <a:gd name="connsiteX1" fmla="*/ 100024 w 908730"/>
              <a:gd name="connsiteY1" fmla="*/ 499868 h 701468"/>
              <a:gd name="connsiteX2" fmla="*/ 13624 w 908730"/>
              <a:gd name="connsiteY2" fmla="*/ 240668 h 701468"/>
              <a:gd name="connsiteX3" fmla="*/ 402424 w 908730"/>
              <a:gd name="connsiteY3" fmla="*/ 183068 h 701468"/>
              <a:gd name="connsiteX4" fmla="*/ 604024 w 908730"/>
              <a:gd name="connsiteY4" fmla="*/ 96668 h 701468"/>
              <a:gd name="connsiteX5" fmla="*/ 884824 w 908730"/>
              <a:gd name="connsiteY5" fmla="*/ 17468 h 701468"/>
              <a:gd name="connsiteX6" fmla="*/ 776824 w 908730"/>
              <a:gd name="connsiteY6" fmla="*/ 456668 h 701468"/>
              <a:gd name="connsiteX7" fmla="*/ 906424 w 908730"/>
              <a:gd name="connsiteY7" fmla="*/ 701468 h 701468"/>
              <a:gd name="connsiteX0" fmla="*/ 215224 w 907514"/>
              <a:gd name="connsiteY0" fmla="*/ 693336 h 700536"/>
              <a:gd name="connsiteX1" fmla="*/ 100024 w 907514"/>
              <a:gd name="connsiteY1" fmla="*/ 498936 h 700536"/>
              <a:gd name="connsiteX2" fmla="*/ 13624 w 907514"/>
              <a:gd name="connsiteY2" fmla="*/ 239736 h 700536"/>
              <a:gd name="connsiteX3" fmla="*/ 402424 w 907514"/>
              <a:gd name="connsiteY3" fmla="*/ 182136 h 700536"/>
              <a:gd name="connsiteX4" fmla="*/ 604024 w 907514"/>
              <a:gd name="connsiteY4" fmla="*/ 95736 h 700536"/>
              <a:gd name="connsiteX5" fmla="*/ 884824 w 907514"/>
              <a:gd name="connsiteY5" fmla="*/ 16536 h 700536"/>
              <a:gd name="connsiteX6" fmla="*/ 568024 w 907514"/>
              <a:gd name="connsiteY6" fmla="*/ 441336 h 700536"/>
              <a:gd name="connsiteX7" fmla="*/ 906424 w 907514"/>
              <a:gd name="connsiteY7" fmla="*/ 700536 h 700536"/>
              <a:gd name="connsiteX0" fmla="*/ 215224 w 885977"/>
              <a:gd name="connsiteY0" fmla="*/ 693336 h 700536"/>
              <a:gd name="connsiteX1" fmla="*/ 100024 w 885977"/>
              <a:gd name="connsiteY1" fmla="*/ 498936 h 700536"/>
              <a:gd name="connsiteX2" fmla="*/ 13624 w 885977"/>
              <a:gd name="connsiteY2" fmla="*/ 239736 h 700536"/>
              <a:gd name="connsiteX3" fmla="*/ 402424 w 885977"/>
              <a:gd name="connsiteY3" fmla="*/ 182136 h 700536"/>
              <a:gd name="connsiteX4" fmla="*/ 604024 w 885977"/>
              <a:gd name="connsiteY4" fmla="*/ 95736 h 700536"/>
              <a:gd name="connsiteX5" fmla="*/ 884824 w 885977"/>
              <a:gd name="connsiteY5" fmla="*/ 16536 h 700536"/>
              <a:gd name="connsiteX6" fmla="*/ 568024 w 885977"/>
              <a:gd name="connsiteY6" fmla="*/ 441336 h 700536"/>
              <a:gd name="connsiteX7" fmla="*/ 884824 w 885977"/>
              <a:gd name="connsiteY7" fmla="*/ 700536 h 700536"/>
              <a:gd name="connsiteX0" fmla="*/ 210451 w 881204"/>
              <a:gd name="connsiteY0" fmla="*/ 694334 h 701534"/>
              <a:gd name="connsiteX1" fmla="*/ 95251 w 881204"/>
              <a:gd name="connsiteY1" fmla="*/ 499934 h 701534"/>
              <a:gd name="connsiteX2" fmla="*/ 8851 w 881204"/>
              <a:gd name="connsiteY2" fmla="*/ 240734 h 701534"/>
              <a:gd name="connsiteX3" fmla="*/ 318451 w 881204"/>
              <a:gd name="connsiteY3" fmla="*/ 240734 h 701534"/>
              <a:gd name="connsiteX4" fmla="*/ 599251 w 881204"/>
              <a:gd name="connsiteY4" fmla="*/ 96734 h 701534"/>
              <a:gd name="connsiteX5" fmla="*/ 880051 w 881204"/>
              <a:gd name="connsiteY5" fmla="*/ 17534 h 701534"/>
              <a:gd name="connsiteX6" fmla="*/ 563251 w 881204"/>
              <a:gd name="connsiteY6" fmla="*/ 442334 h 701534"/>
              <a:gd name="connsiteX7" fmla="*/ 880051 w 881204"/>
              <a:gd name="connsiteY7" fmla="*/ 701534 h 701534"/>
              <a:gd name="connsiteX0" fmla="*/ 210451 w 881204"/>
              <a:gd name="connsiteY0" fmla="*/ 709413 h 716613"/>
              <a:gd name="connsiteX1" fmla="*/ 95251 w 881204"/>
              <a:gd name="connsiteY1" fmla="*/ 515013 h 716613"/>
              <a:gd name="connsiteX2" fmla="*/ 8851 w 881204"/>
              <a:gd name="connsiteY2" fmla="*/ 255813 h 716613"/>
              <a:gd name="connsiteX3" fmla="*/ 318451 w 881204"/>
              <a:gd name="connsiteY3" fmla="*/ 255813 h 716613"/>
              <a:gd name="connsiteX4" fmla="*/ 556051 w 881204"/>
              <a:gd name="connsiteY4" fmla="*/ 54213 h 716613"/>
              <a:gd name="connsiteX5" fmla="*/ 880051 w 881204"/>
              <a:gd name="connsiteY5" fmla="*/ 32613 h 716613"/>
              <a:gd name="connsiteX6" fmla="*/ 563251 w 881204"/>
              <a:gd name="connsiteY6" fmla="*/ 457413 h 716613"/>
              <a:gd name="connsiteX7" fmla="*/ 880051 w 881204"/>
              <a:gd name="connsiteY7" fmla="*/ 716613 h 716613"/>
              <a:gd name="connsiteX0" fmla="*/ 210451 w 881204"/>
              <a:gd name="connsiteY0" fmla="*/ 763347 h 770547"/>
              <a:gd name="connsiteX1" fmla="*/ 95251 w 881204"/>
              <a:gd name="connsiteY1" fmla="*/ 568947 h 770547"/>
              <a:gd name="connsiteX2" fmla="*/ 8851 w 881204"/>
              <a:gd name="connsiteY2" fmla="*/ 309747 h 770547"/>
              <a:gd name="connsiteX3" fmla="*/ 318451 w 881204"/>
              <a:gd name="connsiteY3" fmla="*/ 309747 h 770547"/>
              <a:gd name="connsiteX4" fmla="*/ 556051 w 881204"/>
              <a:gd name="connsiteY4" fmla="*/ 108147 h 770547"/>
              <a:gd name="connsiteX5" fmla="*/ 836851 w 881204"/>
              <a:gd name="connsiteY5" fmla="*/ 21747 h 770547"/>
              <a:gd name="connsiteX6" fmla="*/ 563251 w 881204"/>
              <a:gd name="connsiteY6" fmla="*/ 511347 h 770547"/>
              <a:gd name="connsiteX7" fmla="*/ 880051 w 881204"/>
              <a:gd name="connsiteY7" fmla="*/ 770547 h 770547"/>
              <a:gd name="connsiteX0" fmla="*/ 210451 w 881226"/>
              <a:gd name="connsiteY0" fmla="*/ 764331 h 771531"/>
              <a:gd name="connsiteX1" fmla="*/ 95251 w 881226"/>
              <a:gd name="connsiteY1" fmla="*/ 569931 h 771531"/>
              <a:gd name="connsiteX2" fmla="*/ 8851 w 881226"/>
              <a:gd name="connsiteY2" fmla="*/ 310731 h 771531"/>
              <a:gd name="connsiteX3" fmla="*/ 318451 w 881226"/>
              <a:gd name="connsiteY3" fmla="*/ 310731 h 771531"/>
              <a:gd name="connsiteX4" fmla="*/ 556051 w 881226"/>
              <a:gd name="connsiteY4" fmla="*/ 109131 h 771531"/>
              <a:gd name="connsiteX5" fmla="*/ 836851 w 881226"/>
              <a:gd name="connsiteY5" fmla="*/ 22731 h 771531"/>
              <a:gd name="connsiteX6" fmla="*/ 570451 w 881226"/>
              <a:gd name="connsiteY6" fmla="*/ 526731 h 771531"/>
              <a:gd name="connsiteX7" fmla="*/ 880051 w 881226"/>
              <a:gd name="connsiteY7" fmla="*/ 771531 h 771531"/>
              <a:gd name="connsiteX0" fmla="*/ 210451 w 881226"/>
              <a:gd name="connsiteY0" fmla="*/ 677975 h 685175"/>
              <a:gd name="connsiteX1" fmla="*/ 95251 w 881226"/>
              <a:gd name="connsiteY1" fmla="*/ 483575 h 685175"/>
              <a:gd name="connsiteX2" fmla="*/ 8851 w 881226"/>
              <a:gd name="connsiteY2" fmla="*/ 224375 h 685175"/>
              <a:gd name="connsiteX3" fmla="*/ 318451 w 881226"/>
              <a:gd name="connsiteY3" fmla="*/ 224375 h 685175"/>
              <a:gd name="connsiteX4" fmla="*/ 556051 w 881226"/>
              <a:gd name="connsiteY4" fmla="*/ 22775 h 685175"/>
              <a:gd name="connsiteX5" fmla="*/ 815251 w 881226"/>
              <a:gd name="connsiteY5" fmla="*/ 51575 h 685175"/>
              <a:gd name="connsiteX6" fmla="*/ 570451 w 881226"/>
              <a:gd name="connsiteY6" fmla="*/ 440375 h 685175"/>
              <a:gd name="connsiteX7" fmla="*/ 880051 w 881226"/>
              <a:gd name="connsiteY7" fmla="*/ 685175 h 685175"/>
              <a:gd name="connsiteX0" fmla="*/ 210451 w 881226"/>
              <a:gd name="connsiteY0" fmla="*/ 748909 h 756109"/>
              <a:gd name="connsiteX1" fmla="*/ 95251 w 881226"/>
              <a:gd name="connsiteY1" fmla="*/ 554509 h 756109"/>
              <a:gd name="connsiteX2" fmla="*/ 8851 w 881226"/>
              <a:gd name="connsiteY2" fmla="*/ 295309 h 756109"/>
              <a:gd name="connsiteX3" fmla="*/ 318451 w 881226"/>
              <a:gd name="connsiteY3" fmla="*/ 295309 h 756109"/>
              <a:gd name="connsiteX4" fmla="*/ 678451 w 881226"/>
              <a:gd name="connsiteY4" fmla="*/ 7309 h 756109"/>
              <a:gd name="connsiteX5" fmla="*/ 815251 w 881226"/>
              <a:gd name="connsiteY5" fmla="*/ 122509 h 756109"/>
              <a:gd name="connsiteX6" fmla="*/ 570451 w 881226"/>
              <a:gd name="connsiteY6" fmla="*/ 511309 h 756109"/>
              <a:gd name="connsiteX7" fmla="*/ 880051 w 881226"/>
              <a:gd name="connsiteY7" fmla="*/ 756109 h 756109"/>
              <a:gd name="connsiteX0" fmla="*/ 210451 w 881274"/>
              <a:gd name="connsiteY0" fmla="*/ 748406 h 755606"/>
              <a:gd name="connsiteX1" fmla="*/ 95251 w 881274"/>
              <a:gd name="connsiteY1" fmla="*/ 554006 h 755606"/>
              <a:gd name="connsiteX2" fmla="*/ 8851 w 881274"/>
              <a:gd name="connsiteY2" fmla="*/ 294806 h 755606"/>
              <a:gd name="connsiteX3" fmla="*/ 318451 w 881274"/>
              <a:gd name="connsiteY3" fmla="*/ 294806 h 755606"/>
              <a:gd name="connsiteX4" fmla="*/ 678451 w 881274"/>
              <a:gd name="connsiteY4" fmla="*/ 6806 h 755606"/>
              <a:gd name="connsiteX5" fmla="*/ 815251 w 881274"/>
              <a:gd name="connsiteY5" fmla="*/ 122006 h 755606"/>
              <a:gd name="connsiteX6" fmla="*/ 584851 w 881274"/>
              <a:gd name="connsiteY6" fmla="*/ 467606 h 755606"/>
              <a:gd name="connsiteX7" fmla="*/ 880051 w 881274"/>
              <a:gd name="connsiteY7" fmla="*/ 755606 h 755606"/>
              <a:gd name="connsiteX0" fmla="*/ 210451 w 838245"/>
              <a:gd name="connsiteY0" fmla="*/ 748406 h 755606"/>
              <a:gd name="connsiteX1" fmla="*/ 95251 w 838245"/>
              <a:gd name="connsiteY1" fmla="*/ 554006 h 755606"/>
              <a:gd name="connsiteX2" fmla="*/ 8851 w 838245"/>
              <a:gd name="connsiteY2" fmla="*/ 294806 h 755606"/>
              <a:gd name="connsiteX3" fmla="*/ 318451 w 838245"/>
              <a:gd name="connsiteY3" fmla="*/ 294806 h 755606"/>
              <a:gd name="connsiteX4" fmla="*/ 678451 w 838245"/>
              <a:gd name="connsiteY4" fmla="*/ 6806 h 755606"/>
              <a:gd name="connsiteX5" fmla="*/ 815251 w 838245"/>
              <a:gd name="connsiteY5" fmla="*/ 122006 h 755606"/>
              <a:gd name="connsiteX6" fmla="*/ 584851 w 838245"/>
              <a:gd name="connsiteY6" fmla="*/ 467606 h 755606"/>
              <a:gd name="connsiteX7" fmla="*/ 836851 w 838245"/>
              <a:gd name="connsiteY7" fmla="*/ 755606 h 755606"/>
              <a:gd name="connsiteX0" fmla="*/ 177424 w 805218"/>
              <a:gd name="connsiteY0" fmla="*/ 748406 h 755606"/>
              <a:gd name="connsiteX1" fmla="*/ 62224 w 805218"/>
              <a:gd name="connsiteY1" fmla="*/ 554006 h 755606"/>
              <a:gd name="connsiteX2" fmla="*/ 11824 w 805218"/>
              <a:gd name="connsiteY2" fmla="*/ 323606 h 755606"/>
              <a:gd name="connsiteX3" fmla="*/ 285424 w 805218"/>
              <a:gd name="connsiteY3" fmla="*/ 294806 h 755606"/>
              <a:gd name="connsiteX4" fmla="*/ 645424 w 805218"/>
              <a:gd name="connsiteY4" fmla="*/ 6806 h 755606"/>
              <a:gd name="connsiteX5" fmla="*/ 782224 w 805218"/>
              <a:gd name="connsiteY5" fmla="*/ 122006 h 755606"/>
              <a:gd name="connsiteX6" fmla="*/ 551824 w 805218"/>
              <a:gd name="connsiteY6" fmla="*/ 467606 h 755606"/>
              <a:gd name="connsiteX7" fmla="*/ 803824 w 805218"/>
              <a:gd name="connsiteY7" fmla="*/ 755606 h 755606"/>
              <a:gd name="connsiteX0" fmla="*/ 177424 w 805822"/>
              <a:gd name="connsiteY0" fmla="*/ 747755 h 754955"/>
              <a:gd name="connsiteX1" fmla="*/ 62224 w 805822"/>
              <a:gd name="connsiteY1" fmla="*/ 553355 h 754955"/>
              <a:gd name="connsiteX2" fmla="*/ 11824 w 805822"/>
              <a:gd name="connsiteY2" fmla="*/ 322955 h 754955"/>
              <a:gd name="connsiteX3" fmla="*/ 285424 w 805822"/>
              <a:gd name="connsiteY3" fmla="*/ 294155 h 754955"/>
              <a:gd name="connsiteX4" fmla="*/ 645424 w 805822"/>
              <a:gd name="connsiteY4" fmla="*/ 6155 h 754955"/>
              <a:gd name="connsiteX5" fmla="*/ 782224 w 805822"/>
              <a:gd name="connsiteY5" fmla="*/ 121355 h 754955"/>
              <a:gd name="connsiteX6" fmla="*/ 645424 w 805822"/>
              <a:gd name="connsiteY6" fmla="*/ 402155 h 754955"/>
              <a:gd name="connsiteX7" fmla="*/ 803824 w 805822"/>
              <a:gd name="connsiteY7" fmla="*/ 754955 h 754955"/>
              <a:gd name="connsiteX0" fmla="*/ 7329 w 887727"/>
              <a:gd name="connsiteY0" fmla="*/ 697355 h 754955"/>
              <a:gd name="connsiteX1" fmla="*/ 144129 w 887727"/>
              <a:gd name="connsiteY1" fmla="*/ 553355 h 754955"/>
              <a:gd name="connsiteX2" fmla="*/ 93729 w 887727"/>
              <a:gd name="connsiteY2" fmla="*/ 322955 h 754955"/>
              <a:gd name="connsiteX3" fmla="*/ 367329 w 887727"/>
              <a:gd name="connsiteY3" fmla="*/ 294155 h 754955"/>
              <a:gd name="connsiteX4" fmla="*/ 727329 w 887727"/>
              <a:gd name="connsiteY4" fmla="*/ 6155 h 754955"/>
              <a:gd name="connsiteX5" fmla="*/ 864129 w 887727"/>
              <a:gd name="connsiteY5" fmla="*/ 121355 h 754955"/>
              <a:gd name="connsiteX6" fmla="*/ 727329 w 887727"/>
              <a:gd name="connsiteY6" fmla="*/ 402155 h 754955"/>
              <a:gd name="connsiteX7" fmla="*/ 885729 w 887727"/>
              <a:gd name="connsiteY7" fmla="*/ 754955 h 754955"/>
              <a:gd name="connsiteX0" fmla="*/ 8230 w 888628"/>
              <a:gd name="connsiteY0" fmla="*/ 697355 h 754955"/>
              <a:gd name="connsiteX1" fmla="*/ 123430 w 888628"/>
              <a:gd name="connsiteY1" fmla="*/ 538955 h 754955"/>
              <a:gd name="connsiteX2" fmla="*/ 94630 w 888628"/>
              <a:gd name="connsiteY2" fmla="*/ 322955 h 754955"/>
              <a:gd name="connsiteX3" fmla="*/ 368230 w 888628"/>
              <a:gd name="connsiteY3" fmla="*/ 294155 h 754955"/>
              <a:gd name="connsiteX4" fmla="*/ 728230 w 888628"/>
              <a:gd name="connsiteY4" fmla="*/ 6155 h 754955"/>
              <a:gd name="connsiteX5" fmla="*/ 865030 w 888628"/>
              <a:gd name="connsiteY5" fmla="*/ 121355 h 754955"/>
              <a:gd name="connsiteX6" fmla="*/ 728230 w 888628"/>
              <a:gd name="connsiteY6" fmla="*/ 402155 h 754955"/>
              <a:gd name="connsiteX7" fmla="*/ 886630 w 888628"/>
              <a:gd name="connsiteY7" fmla="*/ 754955 h 754955"/>
              <a:gd name="connsiteX0" fmla="*/ 3919 w 1114717"/>
              <a:gd name="connsiteY0" fmla="*/ 625355 h 754955"/>
              <a:gd name="connsiteX1" fmla="*/ 349519 w 1114717"/>
              <a:gd name="connsiteY1" fmla="*/ 538955 h 754955"/>
              <a:gd name="connsiteX2" fmla="*/ 320719 w 1114717"/>
              <a:gd name="connsiteY2" fmla="*/ 322955 h 754955"/>
              <a:gd name="connsiteX3" fmla="*/ 594319 w 1114717"/>
              <a:gd name="connsiteY3" fmla="*/ 294155 h 754955"/>
              <a:gd name="connsiteX4" fmla="*/ 954319 w 1114717"/>
              <a:gd name="connsiteY4" fmla="*/ 6155 h 754955"/>
              <a:gd name="connsiteX5" fmla="*/ 1091119 w 1114717"/>
              <a:gd name="connsiteY5" fmla="*/ 121355 h 754955"/>
              <a:gd name="connsiteX6" fmla="*/ 954319 w 1114717"/>
              <a:gd name="connsiteY6" fmla="*/ 402155 h 754955"/>
              <a:gd name="connsiteX7" fmla="*/ 1112719 w 1114717"/>
              <a:gd name="connsiteY7" fmla="*/ 754955 h 754955"/>
              <a:gd name="connsiteX0" fmla="*/ 83113 w 1193911"/>
              <a:gd name="connsiteY0" fmla="*/ 625355 h 754955"/>
              <a:gd name="connsiteX1" fmla="*/ 18313 w 1193911"/>
              <a:gd name="connsiteY1" fmla="*/ 214955 h 754955"/>
              <a:gd name="connsiteX2" fmla="*/ 399913 w 1193911"/>
              <a:gd name="connsiteY2" fmla="*/ 322955 h 754955"/>
              <a:gd name="connsiteX3" fmla="*/ 673513 w 1193911"/>
              <a:gd name="connsiteY3" fmla="*/ 294155 h 754955"/>
              <a:gd name="connsiteX4" fmla="*/ 1033513 w 1193911"/>
              <a:gd name="connsiteY4" fmla="*/ 6155 h 754955"/>
              <a:gd name="connsiteX5" fmla="*/ 1170313 w 1193911"/>
              <a:gd name="connsiteY5" fmla="*/ 121355 h 754955"/>
              <a:gd name="connsiteX6" fmla="*/ 1033513 w 1193911"/>
              <a:gd name="connsiteY6" fmla="*/ 402155 h 754955"/>
              <a:gd name="connsiteX7" fmla="*/ 1191913 w 1193911"/>
              <a:gd name="connsiteY7" fmla="*/ 754955 h 754955"/>
              <a:gd name="connsiteX0" fmla="*/ 83113 w 1193911"/>
              <a:gd name="connsiteY0" fmla="*/ 625355 h 754955"/>
              <a:gd name="connsiteX1" fmla="*/ 18313 w 1193911"/>
              <a:gd name="connsiteY1" fmla="*/ 214955 h 754955"/>
              <a:gd name="connsiteX2" fmla="*/ 399913 w 1193911"/>
              <a:gd name="connsiteY2" fmla="*/ 322955 h 754955"/>
              <a:gd name="connsiteX3" fmla="*/ 673513 w 1193911"/>
              <a:gd name="connsiteY3" fmla="*/ 294155 h 754955"/>
              <a:gd name="connsiteX4" fmla="*/ 1033513 w 1193911"/>
              <a:gd name="connsiteY4" fmla="*/ 6155 h 754955"/>
              <a:gd name="connsiteX5" fmla="*/ 1170313 w 1193911"/>
              <a:gd name="connsiteY5" fmla="*/ 121355 h 754955"/>
              <a:gd name="connsiteX6" fmla="*/ 1033513 w 1193911"/>
              <a:gd name="connsiteY6" fmla="*/ 402155 h 754955"/>
              <a:gd name="connsiteX7" fmla="*/ 1191913 w 1193911"/>
              <a:gd name="connsiteY7" fmla="*/ 754955 h 754955"/>
              <a:gd name="connsiteX0" fmla="*/ 83113 w 1193911"/>
              <a:gd name="connsiteY0" fmla="*/ 720127 h 849727"/>
              <a:gd name="connsiteX1" fmla="*/ 18313 w 1193911"/>
              <a:gd name="connsiteY1" fmla="*/ 309727 h 849727"/>
              <a:gd name="connsiteX2" fmla="*/ 399913 w 1193911"/>
              <a:gd name="connsiteY2" fmla="*/ 417727 h 849727"/>
              <a:gd name="connsiteX3" fmla="*/ 637513 w 1193911"/>
              <a:gd name="connsiteY3" fmla="*/ 14527 h 849727"/>
              <a:gd name="connsiteX4" fmla="*/ 1033513 w 1193911"/>
              <a:gd name="connsiteY4" fmla="*/ 100927 h 849727"/>
              <a:gd name="connsiteX5" fmla="*/ 1170313 w 1193911"/>
              <a:gd name="connsiteY5" fmla="*/ 216127 h 849727"/>
              <a:gd name="connsiteX6" fmla="*/ 1033513 w 1193911"/>
              <a:gd name="connsiteY6" fmla="*/ 496927 h 849727"/>
              <a:gd name="connsiteX7" fmla="*/ 1191913 w 1193911"/>
              <a:gd name="connsiteY7" fmla="*/ 849727 h 849727"/>
              <a:gd name="connsiteX0" fmla="*/ 83113 w 1193911"/>
              <a:gd name="connsiteY0" fmla="*/ 705613 h 835213"/>
              <a:gd name="connsiteX1" fmla="*/ 18313 w 1193911"/>
              <a:gd name="connsiteY1" fmla="*/ 295213 h 835213"/>
              <a:gd name="connsiteX2" fmla="*/ 399913 w 1193911"/>
              <a:gd name="connsiteY2" fmla="*/ 403213 h 835213"/>
              <a:gd name="connsiteX3" fmla="*/ 637513 w 1193911"/>
              <a:gd name="connsiteY3" fmla="*/ 13 h 835213"/>
              <a:gd name="connsiteX4" fmla="*/ 745513 w 1193911"/>
              <a:gd name="connsiteY4" fmla="*/ 388813 h 835213"/>
              <a:gd name="connsiteX5" fmla="*/ 1170313 w 1193911"/>
              <a:gd name="connsiteY5" fmla="*/ 201613 h 835213"/>
              <a:gd name="connsiteX6" fmla="*/ 1033513 w 1193911"/>
              <a:gd name="connsiteY6" fmla="*/ 482413 h 835213"/>
              <a:gd name="connsiteX7" fmla="*/ 1191913 w 1193911"/>
              <a:gd name="connsiteY7" fmla="*/ 835213 h 835213"/>
              <a:gd name="connsiteX0" fmla="*/ 83113 w 1193911"/>
              <a:gd name="connsiteY0" fmla="*/ 705614 h 835214"/>
              <a:gd name="connsiteX1" fmla="*/ 18313 w 1193911"/>
              <a:gd name="connsiteY1" fmla="*/ 295214 h 835214"/>
              <a:gd name="connsiteX2" fmla="*/ 399913 w 1193911"/>
              <a:gd name="connsiteY2" fmla="*/ 403214 h 835214"/>
              <a:gd name="connsiteX3" fmla="*/ 637513 w 1193911"/>
              <a:gd name="connsiteY3" fmla="*/ 14 h 835214"/>
              <a:gd name="connsiteX4" fmla="*/ 745513 w 1193911"/>
              <a:gd name="connsiteY4" fmla="*/ 388814 h 835214"/>
              <a:gd name="connsiteX5" fmla="*/ 860713 w 1193911"/>
              <a:gd name="connsiteY5" fmla="*/ 511214 h 835214"/>
              <a:gd name="connsiteX6" fmla="*/ 1033513 w 1193911"/>
              <a:gd name="connsiteY6" fmla="*/ 482414 h 835214"/>
              <a:gd name="connsiteX7" fmla="*/ 1191913 w 1193911"/>
              <a:gd name="connsiteY7" fmla="*/ 835214 h 835214"/>
              <a:gd name="connsiteX0" fmla="*/ 83113 w 1207124"/>
              <a:gd name="connsiteY0" fmla="*/ 705614 h 835214"/>
              <a:gd name="connsiteX1" fmla="*/ 18313 w 1207124"/>
              <a:gd name="connsiteY1" fmla="*/ 295214 h 835214"/>
              <a:gd name="connsiteX2" fmla="*/ 399913 w 1207124"/>
              <a:gd name="connsiteY2" fmla="*/ 403214 h 835214"/>
              <a:gd name="connsiteX3" fmla="*/ 637513 w 1207124"/>
              <a:gd name="connsiteY3" fmla="*/ 14 h 835214"/>
              <a:gd name="connsiteX4" fmla="*/ 745513 w 1207124"/>
              <a:gd name="connsiteY4" fmla="*/ 388814 h 835214"/>
              <a:gd name="connsiteX5" fmla="*/ 860713 w 1207124"/>
              <a:gd name="connsiteY5" fmla="*/ 511214 h 835214"/>
              <a:gd name="connsiteX6" fmla="*/ 1206313 w 1207124"/>
              <a:gd name="connsiteY6" fmla="*/ 511214 h 835214"/>
              <a:gd name="connsiteX7" fmla="*/ 1191913 w 1207124"/>
              <a:gd name="connsiteY7" fmla="*/ 835214 h 835214"/>
              <a:gd name="connsiteX0" fmla="*/ 83113 w 1207124"/>
              <a:gd name="connsiteY0" fmla="*/ 705614 h 705614"/>
              <a:gd name="connsiteX1" fmla="*/ 18313 w 1207124"/>
              <a:gd name="connsiteY1" fmla="*/ 295214 h 705614"/>
              <a:gd name="connsiteX2" fmla="*/ 399913 w 1207124"/>
              <a:gd name="connsiteY2" fmla="*/ 403214 h 705614"/>
              <a:gd name="connsiteX3" fmla="*/ 637513 w 1207124"/>
              <a:gd name="connsiteY3" fmla="*/ 14 h 705614"/>
              <a:gd name="connsiteX4" fmla="*/ 745513 w 1207124"/>
              <a:gd name="connsiteY4" fmla="*/ 388814 h 705614"/>
              <a:gd name="connsiteX5" fmla="*/ 860713 w 1207124"/>
              <a:gd name="connsiteY5" fmla="*/ 511214 h 705614"/>
              <a:gd name="connsiteX6" fmla="*/ 1206313 w 1207124"/>
              <a:gd name="connsiteY6" fmla="*/ 511214 h 705614"/>
              <a:gd name="connsiteX7" fmla="*/ 1105513 w 1207124"/>
              <a:gd name="connsiteY7" fmla="*/ 691214 h 705614"/>
              <a:gd name="connsiteX0" fmla="*/ 75706 w 1199717"/>
              <a:gd name="connsiteY0" fmla="*/ 718339 h 718339"/>
              <a:gd name="connsiteX1" fmla="*/ 10906 w 1199717"/>
              <a:gd name="connsiteY1" fmla="*/ 307939 h 718339"/>
              <a:gd name="connsiteX2" fmla="*/ 284506 w 1199717"/>
              <a:gd name="connsiteY2" fmla="*/ 113539 h 718339"/>
              <a:gd name="connsiteX3" fmla="*/ 630106 w 1199717"/>
              <a:gd name="connsiteY3" fmla="*/ 12739 h 718339"/>
              <a:gd name="connsiteX4" fmla="*/ 738106 w 1199717"/>
              <a:gd name="connsiteY4" fmla="*/ 401539 h 718339"/>
              <a:gd name="connsiteX5" fmla="*/ 853306 w 1199717"/>
              <a:gd name="connsiteY5" fmla="*/ 523939 h 718339"/>
              <a:gd name="connsiteX6" fmla="*/ 1198906 w 1199717"/>
              <a:gd name="connsiteY6" fmla="*/ 523939 h 718339"/>
              <a:gd name="connsiteX7" fmla="*/ 1098106 w 1199717"/>
              <a:gd name="connsiteY7" fmla="*/ 703939 h 718339"/>
              <a:gd name="connsiteX0" fmla="*/ 75706 w 1199717"/>
              <a:gd name="connsiteY0" fmla="*/ 842326 h 842326"/>
              <a:gd name="connsiteX1" fmla="*/ 10906 w 1199717"/>
              <a:gd name="connsiteY1" fmla="*/ 431926 h 842326"/>
              <a:gd name="connsiteX2" fmla="*/ 284506 w 1199717"/>
              <a:gd name="connsiteY2" fmla="*/ 237526 h 842326"/>
              <a:gd name="connsiteX3" fmla="*/ 608506 w 1199717"/>
              <a:gd name="connsiteY3" fmla="*/ 7126 h 842326"/>
              <a:gd name="connsiteX4" fmla="*/ 738106 w 1199717"/>
              <a:gd name="connsiteY4" fmla="*/ 525526 h 842326"/>
              <a:gd name="connsiteX5" fmla="*/ 853306 w 1199717"/>
              <a:gd name="connsiteY5" fmla="*/ 647926 h 842326"/>
              <a:gd name="connsiteX6" fmla="*/ 1198906 w 1199717"/>
              <a:gd name="connsiteY6" fmla="*/ 647926 h 842326"/>
              <a:gd name="connsiteX7" fmla="*/ 1098106 w 1199717"/>
              <a:gd name="connsiteY7" fmla="*/ 827926 h 842326"/>
              <a:gd name="connsiteX0" fmla="*/ 75706 w 1199757"/>
              <a:gd name="connsiteY0" fmla="*/ 838619 h 838619"/>
              <a:gd name="connsiteX1" fmla="*/ 10906 w 1199757"/>
              <a:gd name="connsiteY1" fmla="*/ 428219 h 838619"/>
              <a:gd name="connsiteX2" fmla="*/ 284506 w 1199757"/>
              <a:gd name="connsiteY2" fmla="*/ 233819 h 838619"/>
              <a:gd name="connsiteX3" fmla="*/ 608506 w 1199757"/>
              <a:gd name="connsiteY3" fmla="*/ 3419 h 838619"/>
              <a:gd name="connsiteX4" fmla="*/ 651706 w 1199757"/>
              <a:gd name="connsiteY4" fmla="*/ 421019 h 838619"/>
              <a:gd name="connsiteX5" fmla="*/ 853306 w 1199757"/>
              <a:gd name="connsiteY5" fmla="*/ 644219 h 838619"/>
              <a:gd name="connsiteX6" fmla="*/ 1198906 w 1199757"/>
              <a:gd name="connsiteY6" fmla="*/ 644219 h 838619"/>
              <a:gd name="connsiteX7" fmla="*/ 1098106 w 1199757"/>
              <a:gd name="connsiteY7" fmla="*/ 824219 h 838619"/>
              <a:gd name="connsiteX0" fmla="*/ 75706 w 1199736"/>
              <a:gd name="connsiteY0" fmla="*/ 838619 h 838619"/>
              <a:gd name="connsiteX1" fmla="*/ 10906 w 1199736"/>
              <a:gd name="connsiteY1" fmla="*/ 428219 h 838619"/>
              <a:gd name="connsiteX2" fmla="*/ 284506 w 1199736"/>
              <a:gd name="connsiteY2" fmla="*/ 233819 h 838619"/>
              <a:gd name="connsiteX3" fmla="*/ 608506 w 1199736"/>
              <a:gd name="connsiteY3" fmla="*/ 3419 h 838619"/>
              <a:gd name="connsiteX4" fmla="*/ 651706 w 1199736"/>
              <a:gd name="connsiteY4" fmla="*/ 421019 h 838619"/>
              <a:gd name="connsiteX5" fmla="*/ 846106 w 1199736"/>
              <a:gd name="connsiteY5" fmla="*/ 586619 h 838619"/>
              <a:gd name="connsiteX6" fmla="*/ 1198906 w 1199736"/>
              <a:gd name="connsiteY6" fmla="*/ 644219 h 838619"/>
              <a:gd name="connsiteX7" fmla="*/ 1098106 w 1199736"/>
              <a:gd name="connsiteY7" fmla="*/ 824219 h 83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9736" h="838619">
                <a:moveTo>
                  <a:pt x="75706" y="838619"/>
                </a:moveTo>
                <a:cubicBezTo>
                  <a:pt x="31906" y="756419"/>
                  <a:pt x="-23894" y="529019"/>
                  <a:pt x="10906" y="428219"/>
                </a:cubicBezTo>
                <a:cubicBezTo>
                  <a:pt x="45706" y="327419"/>
                  <a:pt x="184906" y="304619"/>
                  <a:pt x="284506" y="233819"/>
                </a:cubicBezTo>
                <a:cubicBezTo>
                  <a:pt x="384106" y="163019"/>
                  <a:pt x="547306" y="-27781"/>
                  <a:pt x="608506" y="3419"/>
                </a:cubicBezTo>
                <a:cubicBezTo>
                  <a:pt x="669706" y="34619"/>
                  <a:pt x="612106" y="323819"/>
                  <a:pt x="651706" y="421019"/>
                </a:cubicBezTo>
                <a:cubicBezTo>
                  <a:pt x="691306" y="518219"/>
                  <a:pt x="754906" y="549419"/>
                  <a:pt x="846106" y="586619"/>
                </a:cubicBezTo>
                <a:cubicBezTo>
                  <a:pt x="937306" y="623819"/>
                  <a:pt x="1216906" y="592619"/>
                  <a:pt x="1198906" y="644219"/>
                </a:cubicBezTo>
                <a:cubicBezTo>
                  <a:pt x="1180906" y="695819"/>
                  <a:pt x="1122106" y="817019"/>
                  <a:pt x="1098106" y="824219"/>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Arc 45">
            <a:extLst>
              <a:ext uri="{FF2B5EF4-FFF2-40B4-BE49-F238E27FC236}">
                <a16:creationId xmlns:a16="http://schemas.microsoft.com/office/drawing/2014/main" id="{AC2A810E-3914-9502-C84C-4A4C2F753F5B}"/>
              </a:ext>
            </a:extLst>
          </p:cNvPr>
          <p:cNvSpPr>
            <a:spLocks noChangeAspect="1"/>
          </p:cNvSpPr>
          <p:nvPr/>
        </p:nvSpPr>
        <p:spPr>
          <a:xfrm rot="17245832">
            <a:off x="2256699" y="2559906"/>
            <a:ext cx="873049" cy="964395"/>
          </a:xfrm>
          <a:prstGeom prst="arc">
            <a:avLst>
              <a:gd name="adj1" fmla="val 14597037"/>
              <a:gd name="adj2" fmla="val 17223862"/>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47" name="Straight Connector 46">
            <a:extLst>
              <a:ext uri="{FF2B5EF4-FFF2-40B4-BE49-F238E27FC236}">
                <a16:creationId xmlns:a16="http://schemas.microsoft.com/office/drawing/2014/main" id="{A96BE874-82E1-E2AA-757E-3DB917F1732F}"/>
              </a:ext>
            </a:extLst>
          </p:cNvPr>
          <p:cNvCxnSpPr>
            <a:cxnSpLocks/>
          </p:cNvCxnSpPr>
          <p:nvPr/>
        </p:nvCxnSpPr>
        <p:spPr>
          <a:xfrm flipH="1">
            <a:off x="2210347" y="3125516"/>
            <a:ext cx="751764" cy="0"/>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8E1E9711-00E9-0D09-4F4C-9C9F3F5C5909}"/>
              </a:ext>
            </a:extLst>
          </p:cNvPr>
          <p:cNvSpPr txBox="1"/>
          <p:nvPr/>
        </p:nvSpPr>
        <p:spPr>
          <a:xfrm>
            <a:off x="1156278" y="1357332"/>
            <a:ext cx="1140056" cy="646331"/>
          </a:xfrm>
          <a:prstGeom prst="rect">
            <a:avLst/>
          </a:prstGeom>
          <a:noFill/>
        </p:spPr>
        <p:txBody>
          <a:bodyPr wrap="none" rtlCol="0">
            <a:spAutoFit/>
          </a:bodyPr>
          <a:lstStyle/>
          <a:p>
            <a:pPr algn="ctr"/>
            <a:r>
              <a:rPr lang="en-US" dirty="0">
                <a:solidFill>
                  <a:schemeClr val="tx1">
                    <a:lumMod val="75000"/>
                    <a:lumOff val="25000"/>
                  </a:schemeClr>
                </a:solidFill>
                <a:latin typeface="Roboto" panose="02000000000000000000" pitchFamily="2" charset="0"/>
                <a:ea typeface="Roboto" panose="02000000000000000000" pitchFamily="2" charset="0"/>
              </a:rPr>
              <a:t>Incoming</a:t>
            </a:r>
          </a:p>
          <a:p>
            <a:pPr algn="ctr"/>
            <a:r>
              <a:rPr lang="en-US" dirty="0">
                <a:solidFill>
                  <a:schemeClr val="tx1">
                    <a:lumMod val="75000"/>
                    <a:lumOff val="25000"/>
                  </a:schemeClr>
                </a:solidFill>
                <a:latin typeface="Roboto" panose="02000000000000000000" pitchFamily="2" charset="0"/>
                <a:ea typeface="Roboto" panose="02000000000000000000" pitchFamily="2" charset="0"/>
              </a:rPr>
              <a:t>signal</a:t>
            </a:r>
          </a:p>
        </p:txBody>
      </p:sp>
      <p:sp>
        <p:nvSpPr>
          <p:cNvPr id="2" name="TextBox 1">
            <a:extLst>
              <a:ext uri="{FF2B5EF4-FFF2-40B4-BE49-F238E27FC236}">
                <a16:creationId xmlns:a16="http://schemas.microsoft.com/office/drawing/2014/main" id="{3C43DC49-221A-5809-3E1A-7F31B53956D4}"/>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accent6"/>
                </a:solidFill>
                <a:latin typeface=""/>
                <a:cs typeface="Futura Medium" panose="020B0602020204020303" pitchFamily="34" charset="-79"/>
              </a:rPr>
              <a:t>Our approach: Sirius</a:t>
            </a:r>
          </a:p>
        </p:txBody>
      </p:sp>
      <p:pic>
        <p:nvPicPr>
          <p:cNvPr id="3" name="Picture 2" descr="University of Maryland Primary logo">
            <a:extLst>
              <a:ext uri="{FF2B5EF4-FFF2-40B4-BE49-F238E27FC236}">
                <a16:creationId xmlns:a16="http://schemas.microsoft.com/office/drawing/2014/main" id="{88B3CEF8-C766-9BED-B614-5522E69E28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CoSMoS">
            <a:extLst>
              <a:ext uri="{FF2B5EF4-FFF2-40B4-BE49-F238E27FC236}">
                <a16:creationId xmlns:a16="http://schemas.microsoft.com/office/drawing/2014/main" id="{D0F98BAF-193B-AE6F-B509-A8659CF3C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8A974E48-5AB7-DD7C-5295-F026F510D2F2}"/>
              </a:ext>
            </a:extLst>
          </p:cNvPr>
          <p:cNvSpPr txBox="1"/>
          <p:nvPr/>
        </p:nvSpPr>
        <p:spPr>
          <a:xfrm>
            <a:off x="1871552" y="2687505"/>
            <a:ext cx="385042" cy="461665"/>
          </a:xfrm>
          <a:prstGeom prst="rect">
            <a:avLst/>
          </a:prstGeom>
          <a:noFill/>
        </p:spPr>
        <p:txBody>
          <a:bodyPr wrap="none" rtlCol="0">
            <a:spAutoFit/>
          </a:bodyPr>
          <a:lstStyle/>
          <a:p>
            <a:pPr algn="ctr"/>
            <a:r>
              <a:rPr lang="en-US" sz="2400" i="1" dirty="0"/>
              <a:t>ɸ</a:t>
            </a:r>
          </a:p>
        </p:txBody>
      </p:sp>
    </p:spTree>
    <p:extLst>
      <p:ext uri="{BB962C8B-B14F-4D97-AF65-F5344CB8AC3E}">
        <p14:creationId xmlns:p14="http://schemas.microsoft.com/office/powerpoint/2010/main" val="3616852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4" name="Straight Arrow Connector 113">
            <a:extLst>
              <a:ext uri="{FF2B5EF4-FFF2-40B4-BE49-F238E27FC236}">
                <a16:creationId xmlns:a16="http://schemas.microsoft.com/office/drawing/2014/main" id="{0F7109A7-7716-53F5-D664-1921B318F478}"/>
              </a:ext>
            </a:extLst>
          </p:cNvPr>
          <p:cNvCxnSpPr>
            <a:cxnSpLocks/>
          </p:cNvCxnSpPr>
          <p:nvPr/>
        </p:nvCxnSpPr>
        <p:spPr>
          <a:xfrm>
            <a:off x="4163879" y="3165421"/>
            <a:ext cx="693856" cy="0"/>
          </a:xfrm>
          <a:prstGeom prst="straightConnector1">
            <a:avLst/>
          </a:prstGeom>
          <a:ln w="28575">
            <a:solidFill>
              <a:schemeClr val="tx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F64032CB-50DB-E25E-C158-5F15B51952E9}"/>
              </a:ext>
            </a:extLst>
          </p:cNvPr>
          <p:cNvCxnSpPr>
            <a:cxnSpLocks/>
          </p:cNvCxnSpPr>
          <p:nvPr/>
        </p:nvCxnSpPr>
        <p:spPr>
          <a:xfrm>
            <a:off x="8440804" y="3138291"/>
            <a:ext cx="693856" cy="0"/>
          </a:xfrm>
          <a:prstGeom prst="straightConnector1">
            <a:avLst/>
          </a:prstGeom>
          <a:ln w="28575">
            <a:solidFill>
              <a:schemeClr val="tx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3382E175-FBD5-DC44-897A-95DD0659BFE6}"/>
              </a:ext>
            </a:extLst>
          </p:cNvPr>
          <p:cNvGrpSpPr/>
          <p:nvPr/>
        </p:nvGrpSpPr>
        <p:grpSpPr>
          <a:xfrm>
            <a:off x="5537943" y="2969023"/>
            <a:ext cx="2660842" cy="1091892"/>
            <a:chOff x="5117809" y="2746600"/>
            <a:chExt cx="2660842" cy="1091892"/>
          </a:xfrm>
        </p:grpSpPr>
        <p:grpSp>
          <p:nvGrpSpPr>
            <p:cNvPr id="123" name="Group 122">
              <a:extLst>
                <a:ext uri="{FF2B5EF4-FFF2-40B4-BE49-F238E27FC236}">
                  <a16:creationId xmlns:a16="http://schemas.microsoft.com/office/drawing/2014/main" id="{4DE3C15D-AA85-156E-198D-4040D5BEA02A}"/>
                </a:ext>
              </a:extLst>
            </p:cNvPr>
            <p:cNvGrpSpPr/>
            <p:nvPr/>
          </p:nvGrpSpPr>
          <p:grpSpPr>
            <a:xfrm>
              <a:off x="5117809" y="2761274"/>
              <a:ext cx="1957298" cy="1077218"/>
              <a:chOff x="5175744" y="3841491"/>
              <a:chExt cx="1837078" cy="782612"/>
            </a:xfrm>
          </p:grpSpPr>
          <p:grpSp>
            <p:nvGrpSpPr>
              <p:cNvPr id="126" name="Group 218">
                <a:extLst>
                  <a:ext uri="{FF2B5EF4-FFF2-40B4-BE49-F238E27FC236}">
                    <a16:creationId xmlns:a16="http://schemas.microsoft.com/office/drawing/2014/main" id="{6DC5B314-260F-8F70-F921-96BA92FC91CB}"/>
                  </a:ext>
                </a:extLst>
              </p:cNvPr>
              <p:cNvGrpSpPr>
                <a:grpSpLocks/>
              </p:cNvGrpSpPr>
              <p:nvPr/>
            </p:nvGrpSpPr>
            <p:grpSpPr bwMode="auto">
              <a:xfrm rot="5400000">
                <a:off x="6537317" y="3535442"/>
                <a:ext cx="112860" cy="838151"/>
                <a:chOff x="5280" y="1031"/>
                <a:chExt cx="96" cy="649"/>
              </a:xfrm>
            </p:grpSpPr>
            <p:sp>
              <p:nvSpPr>
                <p:cNvPr id="168" name="Line 106">
                  <a:extLst>
                    <a:ext uri="{FF2B5EF4-FFF2-40B4-BE49-F238E27FC236}">
                      <a16:creationId xmlns:a16="http://schemas.microsoft.com/office/drawing/2014/main" id="{6AF87DCC-735D-198F-BC06-35C9868B1EE9}"/>
                    </a:ext>
                  </a:extLst>
                </p:cNvPr>
                <p:cNvSpPr>
                  <a:spLocks noChangeAspect="1" noChangeShapeType="1"/>
                </p:cNvSpPr>
                <p:nvPr/>
              </p:nvSpPr>
              <p:spPr bwMode="auto">
                <a:xfrm>
                  <a:off x="5328" y="1031"/>
                  <a:ext cx="0" cy="361"/>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9" name="Line 107">
                  <a:extLst>
                    <a:ext uri="{FF2B5EF4-FFF2-40B4-BE49-F238E27FC236}">
                      <a16:creationId xmlns:a16="http://schemas.microsoft.com/office/drawing/2014/main" id="{2B5D721E-8CD3-7F39-483F-FBA9D25FC063}"/>
                    </a:ext>
                  </a:extLst>
                </p:cNvPr>
                <p:cNvSpPr>
                  <a:spLocks noChangeAspect="1" noChangeShapeType="1"/>
                </p:cNvSpPr>
                <p:nvPr/>
              </p:nvSpPr>
              <p:spPr bwMode="auto">
                <a:xfrm>
                  <a:off x="5280" y="1392"/>
                  <a:ext cx="96"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70" name="Freeform 169">
                  <a:extLst>
                    <a:ext uri="{FF2B5EF4-FFF2-40B4-BE49-F238E27FC236}">
                      <a16:creationId xmlns:a16="http://schemas.microsoft.com/office/drawing/2014/main" id="{DA861EC8-824C-F297-F4D7-AA89B35B871C}"/>
                    </a:ext>
                  </a:extLst>
                </p:cNvPr>
                <p:cNvSpPr>
                  <a:spLocks noChangeAspect="1"/>
                </p:cNvSpPr>
                <p:nvPr/>
              </p:nvSpPr>
              <p:spPr bwMode="auto">
                <a:xfrm>
                  <a:off x="5280" y="1392"/>
                  <a:ext cx="96" cy="96"/>
                </a:xfrm>
                <a:custGeom>
                  <a:avLst/>
                  <a:gdLst>
                    <a:gd name="T0" fmla="*/ 16 w 288"/>
                    <a:gd name="T1" fmla="*/ 0 h 240"/>
                    <a:gd name="T2" fmla="*/ 0 w 288"/>
                    <a:gd name="T3" fmla="*/ 38 h 240"/>
                    <a:gd name="T4" fmla="*/ 32 w 288"/>
                    <a:gd name="T5" fmla="*/ 38 h 240"/>
                    <a:gd name="T6" fmla="*/ 16 w 288"/>
                    <a:gd name="T7" fmla="*/ 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144" y="0"/>
                      </a:moveTo>
                      <a:lnTo>
                        <a:pt x="0" y="240"/>
                      </a:lnTo>
                      <a:lnTo>
                        <a:pt x="288" y="240"/>
                      </a:lnTo>
                      <a:lnTo>
                        <a:pt x="144" y="0"/>
                      </a:lnTo>
                      <a:close/>
                    </a:path>
                  </a:pathLst>
                </a:custGeom>
                <a:solidFill>
                  <a:schemeClr val="tx1">
                    <a:lumMod val="75000"/>
                    <a:lumOff val="25000"/>
                  </a:schemeClr>
                </a:solidFill>
                <a:ln w="25400" cmpd="sng">
                  <a:solidFill>
                    <a:schemeClr val="tx1">
                      <a:lumMod val="75000"/>
                      <a:lumOff val="25000"/>
                    </a:schemeClr>
                  </a:solidFill>
                  <a:round/>
                  <a:headEnd/>
                  <a:tailEnd/>
                </a:ln>
              </p:spPr>
              <p:txBody>
                <a:bodyPr/>
                <a:lstStyle/>
                <a:p>
                  <a:endParaRPr lang="en-US" sz="800"/>
                </a:p>
              </p:txBody>
            </p:sp>
            <p:sp>
              <p:nvSpPr>
                <p:cNvPr id="171" name="Line 109">
                  <a:extLst>
                    <a:ext uri="{FF2B5EF4-FFF2-40B4-BE49-F238E27FC236}">
                      <a16:creationId xmlns:a16="http://schemas.microsoft.com/office/drawing/2014/main" id="{02F5A1E9-8343-9F10-4A64-FB10A9AE0145}"/>
                    </a:ext>
                  </a:extLst>
                </p:cNvPr>
                <p:cNvSpPr>
                  <a:spLocks noChangeAspect="1" noChangeShapeType="1"/>
                </p:cNvSpPr>
                <p:nvPr/>
              </p:nvSpPr>
              <p:spPr bwMode="auto">
                <a:xfrm>
                  <a:off x="5328" y="1488"/>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27" name="Group 218">
                <a:extLst>
                  <a:ext uri="{FF2B5EF4-FFF2-40B4-BE49-F238E27FC236}">
                    <a16:creationId xmlns:a16="http://schemas.microsoft.com/office/drawing/2014/main" id="{2E857159-E85D-05C4-5508-2C6A07E39182}"/>
                  </a:ext>
                </a:extLst>
              </p:cNvPr>
              <p:cNvGrpSpPr>
                <a:grpSpLocks/>
              </p:cNvGrpSpPr>
              <p:nvPr/>
            </p:nvGrpSpPr>
            <p:grpSpPr bwMode="auto">
              <a:xfrm rot="10800000">
                <a:off x="6732574" y="3954517"/>
                <a:ext cx="123978" cy="564289"/>
                <a:chOff x="5280" y="1200"/>
                <a:chExt cx="96" cy="480"/>
              </a:xfrm>
            </p:grpSpPr>
            <p:sp>
              <p:nvSpPr>
                <p:cNvPr id="163" name="Line 106">
                  <a:extLst>
                    <a:ext uri="{FF2B5EF4-FFF2-40B4-BE49-F238E27FC236}">
                      <a16:creationId xmlns:a16="http://schemas.microsoft.com/office/drawing/2014/main" id="{A8497043-AE02-948F-F81E-A75BF642F9F5}"/>
                    </a:ext>
                  </a:extLst>
                </p:cNvPr>
                <p:cNvSpPr>
                  <a:spLocks noChangeAspect="1" noChangeShapeType="1"/>
                </p:cNvSpPr>
                <p:nvPr/>
              </p:nvSpPr>
              <p:spPr bwMode="auto">
                <a:xfrm>
                  <a:off x="5328" y="1200"/>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4" name="Line 107">
                  <a:extLst>
                    <a:ext uri="{FF2B5EF4-FFF2-40B4-BE49-F238E27FC236}">
                      <a16:creationId xmlns:a16="http://schemas.microsoft.com/office/drawing/2014/main" id="{313E290D-4F1F-1C4F-1725-CF78CEB9FF8D}"/>
                    </a:ext>
                  </a:extLst>
                </p:cNvPr>
                <p:cNvSpPr>
                  <a:spLocks noChangeAspect="1" noChangeShapeType="1"/>
                </p:cNvSpPr>
                <p:nvPr/>
              </p:nvSpPr>
              <p:spPr bwMode="auto">
                <a:xfrm>
                  <a:off x="5280" y="1392"/>
                  <a:ext cx="96"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6" name="Freeform 165">
                  <a:extLst>
                    <a:ext uri="{FF2B5EF4-FFF2-40B4-BE49-F238E27FC236}">
                      <a16:creationId xmlns:a16="http://schemas.microsoft.com/office/drawing/2014/main" id="{5190C502-C164-7C1B-C1DB-2CB5BB8FB37F}"/>
                    </a:ext>
                  </a:extLst>
                </p:cNvPr>
                <p:cNvSpPr>
                  <a:spLocks noChangeAspect="1"/>
                </p:cNvSpPr>
                <p:nvPr/>
              </p:nvSpPr>
              <p:spPr bwMode="auto">
                <a:xfrm>
                  <a:off x="5280" y="1392"/>
                  <a:ext cx="96" cy="96"/>
                </a:xfrm>
                <a:custGeom>
                  <a:avLst/>
                  <a:gdLst>
                    <a:gd name="T0" fmla="*/ 16 w 288"/>
                    <a:gd name="T1" fmla="*/ 0 h 240"/>
                    <a:gd name="T2" fmla="*/ 0 w 288"/>
                    <a:gd name="T3" fmla="*/ 38 h 240"/>
                    <a:gd name="T4" fmla="*/ 32 w 288"/>
                    <a:gd name="T5" fmla="*/ 38 h 240"/>
                    <a:gd name="T6" fmla="*/ 16 w 288"/>
                    <a:gd name="T7" fmla="*/ 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144" y="0"/>
                      </a:moveTo>
                      <a:lnTo>
                        <a:pt x="0" y="240"/>
                      </a:lnTo>
                      <a:lnTo>
                        <a:pt x="288" y="240"/>
                      </a:lnTo>
                      <a:lnTo>
                        <a:pt x="144" y="0"/>
                      </a:lnTo>
                      <a:close/>
                    </a:path>
                  </a:pathLst>
                </a:custGeom>
                <a:solidFill>
                  <a:schemeClr val="tx1">
                    <a:lumMod val="75000"/>
                    <a:lumOff val="25000"/>
                  </a:schemeClr>
                </a:solidFill>
                <a:ln w="25400" cmpd="sng">
                  <a:solidFill>
                    <a:schemeClr val="tx1">
                      <a:lumMod val="75000"/>
                      <a:lumOff val="25000"/>
                    </a:schemeClr>
                  </a:solidFill>
                  <a:round/>
                  <a:headEnd/>
                  <a:tailEnd/>
                </a:ln>
              </p:spPr>
              <p:txBody>
                <a:bodyPr/>
                <a:lstStyle/>
                <a:p>
                  <a:endParaRPr lang="en-US" sz="800"/>
                </a:p>
              </p:txBody>
            </p:sp>
            <p:sp>
              <p:nvSpPr>
                <p:cNvPr id="167" name="Line 109">
                  <a:extLst>
                    <a:ext uri="{FF2B5EF4-FFF2-40B4-BE49-F238E27FC236}">
                      <a16:creationId xmlns:a16="http://schemas.microsoft.com/office/drawing/2014/main" id="{D09CE3EC-DA04-CD5C-214C-8064A48585AD}"/>
                    </a:ext>
                  </a:extLst>
                </p:cNvPr>
                <p:cNvSpPr>
                  <a:spLocks noChangeAspect="1" noChangeShapeType="1"/>
                </p:cNvSpPr>
                <p:nvPr/>
              </p:nvSpPr>
              <p:spPr bwMode="auto">
                <a:xfrm>
                  <a:off x="5328" y="1488"/>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28" name="Group 210">
                <a:extLst>
                  <a:ext uri="{FF2B5EF4-FFF2-40B4-BE49-F238E27FC236}">
                    <a16:creationId xmlns:a16="http://schemas.microsoft.com/office/drawing/2014/main" id="{E8CB3003-7C3E-399A-18EC-CA492A9BD9C0}"/>
                  </a:ext>
                </a:extLst>
              </p:cNvPr>
              <p:cNvGrpSpPr>
                <a:grpSpLocks/>
              </p:cNvGrpSpPr>
              <p:nvPr/>
            </p:nvGrpSpPr>
            <p:grpSpPr bwMode="auto">
              <a:xfrm rot="5400000">
                <a:off x="5912647" y="3623092"/>
                <a:ext cx="225715" cy="662514"/>
                <a:chOff x="3216" y="1728"/>
                <a:chExt cx="192" cy="513"/>
              </a:xfrm>
            </p:grpSpPr>
            <p:sp>
              <p:nvSpPr>
                <p:cNvPr id="159" name="Line 8">
                  <a:extLst>
                    <a:ext uri="{FF2B5EF4-FFF2-40B4-BE49-F238E27FC236}">
                      <a16:creationId xmlns:a16="http://schemas.microsoft.com/office/drawing/2014/main" id="{9961B288-B0E4-6847-9276-34A639E4C8EC}"/>
                    </a:ext>
                  </a:extLst>
                </p:cNvPr>
                <p:cNvSpPr>
                  <a:spLocks noChangeAspect="1" noChangeShapeType="1"/>
                </p:cNvSpPr>
                <p:nvPr/>
              </p:nvSpPr>
              <p:spPr bwMode="auto">
                <a:xfrm>
                  <a:off x="3312" y="1728"/>
                  <a:ext cx="0" cy="216"/>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160" name="Line 9">
                  <a:extLst>
                    <a:ext uri="{FF2B5EF4-FFF2-40B4-BE49-F238E27FC236}">
                      <a16:creationId xmlns:a16="http://schemas.microsoft.com/office/drawing/2014/main" id="{36FD5B03-D488-D21C-A8A8-E503B95D72BA}"/>
                    </a:ext>
                  </a:extLst>
                </p:cNvPr>
                <p:cNvSpPr>
                  <a:spLocks noChangeAspect="1" noChangeShapeType="1"/>
                </p:cNvSpPr>
                <p:nvPr/>
              </p:nvSpPr>
              <p:spPr bwMode="auto">
                <a:xfrm>
                  <a:off x="3312" y="1992"/>
                  <a:ext cx="0" cy="249"/>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1" name="Line 10">
                  <a:extLst>
                    <a:ext uri="{FF2B5EF4-FFF2-40B4-BE49-F238E27FC236}">
                      <a16:creationId xmlns:a16="http://schemas.microsoft.com/office/drawing/2014/main" id="{34944026-6250-E365-93ED-22C59A5BEBD7}"/>
                    </a:ext>
                  </a:extLst>
                </p:cNvPr>
                <p:cNvSpPr>
                  <a:spLocks noChangeAspect="1" noChangeShapeType="1"/>
                </p:cNvSpPr>
                <p:nvPr/>
              </p:nvSpPr>
              <p:spPr bwMode="auto">
                <a:xfrm>
                  <a:off x="3216" y="1944"/>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2" name="Line 11">
                  <a:extLst>
                    <a:ext uri="{FF2B5EF4-FFF2-40B4-BE49-F238E27FC236}">
                      <a16:creationId xmlns:a16="http://schemas.microsoft.com/office/drawing/2014/main" id="{837967CC-5C8E-6C6D-2B89-FC5D0A68CFAF}"/>
                    </a:ext>
                  </a:extLst>
                </p:cNvPr>
                <p:cNvSpPr>
                  <a:spLocks noChangeAspect="1" noChangeShapeType="1"/>
                </p:cNvSpPr>
                <p:nvPr/>
              </p:nvSpPr>
              <p:spPr bwMode="auto">
                <a:xfrm>
                  <a:off x="3216" y="1992"/>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29" name="Group 210">
                <a:extLst>
                  <a:ext uri="{FF2B5EF4-FFF2-40B4-BE49-F238E27FC236}">
                    <a16:creationId xmlns:a16="http://schemas.microsoft.com/office/drawing/2014/main" id="{17A6016D-D491-F7C9-DCEA-9499194C8BD7}"/>
                  </a:ext>
                </a:extLst>
              </p:cNvPr>
              <p:cNvGrpSpPr>
                <a:grpSpLocks/>
              </p:cNvGrpSpPr>
              <p:nvPr/>
            </p:nvGrpSpPr>
            <p:grpSpPr bwMode="auto">
              <a:xfrm rot="5400000">
                <a:off x="5372834" y="3644407"/>
                <a:ext cx="225715" cy="619896"/>
                <a:chOff x="3216" y="1728"/>
                <a:chExt cx="192" cy="480"/>
              </a:xfrm>
            </p:grpSpPr>
            <p:sp>
              <p:nvSpPr>
                <p:cNvPr id="152" name="Line 8">
                  <a:extLst>
                    <a:ext uri="{FF2B5EF4-FFF2-40B4-BE49-F238E27FC236}">
                      <a16:creationId xmlns:a16="http://schemas.microsoft.com/office/drawing/2014/main" id="{C9038092-40AA-18F9-5C11-CBD1E37D0FF8}"/>
                    </a:ext>
                  </a:extLst>
                </p:cNvPr>
                <p:cNvSpPr>
                  <a:spLocks noChangeAspect="1" noChangeShapeType="1"/>
                </p:cNvSpPr>
                <p:nvPr/>
              </p:nvSpPr>
              <p:spPr bwMode="auto">
                <a:xfrm>
                  <a:off x="3312" y="1728"/>
                  <a:ext cx="0" cy="216"/>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155" name="Line 9">
                  <a:extLst>
                    <a:ext uri="{FF2B5EF4-FFF2-40B4-BE49-F238E27FC236}">
                      <a16:creationId xmlns:a16="http://schemas.microsoft.com/office/drawing/2014/main" id="{BAA9C3A4-4E2C-786E-D937-AAB318116D2E}"/>
                    </a:ext>
                  </a:extLst>
                </p:cNvPr>
                <p:cNvSpPr>
                  <a:spLocks noChangeAspect="1" noChangeShapeType="1"/>
                </p:cNvSpPr>
                <p:nvPr/>
              </p:nvSpPr>
              <p:spPr bwMode="auto">
                <a:xfrm>
                  <a:off x="3312" y="1992"/>
                  <a:ext cx="0" cy="216"/>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56" name="Line 10">
                  <a:extLst>
                    <a:ext uri="{FF2B5EF4-FFF2-40B4-BE49-F238E27FC236}">
                      <a16:creationId xmlns:a16="http://schemas.microsoft.com/office/drawing/2014/main" id="{0FC09954-91A1-90A1-66F0-720B30C02B4F}"/>
                    </a:ext>
                  </a:extLst>
                </p:cNvPr>
                <p:cNvSpPr>
                  <a:spLocks noChangeAspect="1" noChangeShapeType="1"/>
                </p:cNvSpPr>
                <p:nvPr/>
              </p:nvSpPr>
              <p:spPr bwMode="auto">
                <a:xfrm>
                  <a:off x="3216" y="1944"/>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57" name="Line 11">
                  <a:extLst>
                    <a:ext uri="{FF2B5EF4-FFF2-40B4-BE49-F238E27FC236}">
                      <a16:creationId xmlns:a16="http://schemas.microsoft.com/office/drawing/2014/main" id="{7056B1D0-4BC0-D0F8-DBC7-3927EBFDEBFF}"/>
                    </a:ext>
                  </a:extLst>
                </p:cNvPr>
                <p:cNvSpPr>
                  <a:spLocks noChangeAspect="1" noChangeShapeType="1"/>
                </p:cNvSpPr>
                <p:nvPr/>
              </p:nvSpPr>
              <p:spPr bwMode="auto">
                <a:xfrm>
                  <a:off x="3216" y="1992"/>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30" name="Group 129">
                <a:extLst>
                  <a:ext uri="{FF2B5EF4-FFF2-40B4-BE49-F238E27FC236}">
                    <a16:creationId xmlns:a16="http://schemas.microsoft.com/office/drawing/2014/main" id="{5BDFB512-C597-6C5F-2081-6679F6C6E872}"/>
                  </a:ext>
                </a:extLst>
              </p:cNvPr>
              <p:cNvGrpSpPr/>
              <p:nvPr/>
            </p:nvGrpSpPr>
            <p:grpSpPr>
              <a:xfrm rot="5400000">
                <a:off x="5546067" y="4191778"/>
                <a:ext cx="555042" cy="64573"/>
                <a:chOff x="7014555" y="3097193"/>
                <a:chExt cx="749508" cy="79375"/>
              </a:xfrm>
            </p:grpSpPr>
            <p:sp>
              <p:nvSpPr>
                <p:cNvPr id="143" name="Line 63">
                  <a:extLst>
                    <a:ext uri="{FF2B5EF4-FFF2-40B4-BE49-F238E27FC236}">
                      <a16:creationId xmlns:a16="http://schemas.microsoft.com/office/drawing/2014/main" id="{9A676E6C-20F2-9D46-7275-7F63DCD64306}"/>
                    </a:ext>
                  </a:extLst>
                </p:cNvPr>
                <p:cNvSpPr>
                  <a:spLocks noChangeAspect="1" noChangeShapeType="1"/>
                </p:cNvSpPr>
                <p:nvPr/>
              </p:nvSpPr>
              <p:spPr bwMode="auto">
                <a:xfrm flipH="1">
                  <a:off x="7014555" y="3167193"/>
                  <a:ext cx="168217" cy="0"/>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145" name="Line 64">
                  <a:extLst>
                    <a:ext uri="{FF2B5EF4-FFF2-40B4-BE49-F238E27FC236}">
                      <a16:creationId xmlns:a16="http://schemas.microsoft.com/office/drawing/2014/main" id="{A0B0F91D-2D96-EF3A-9210-03830C22DF43}"/>
                    </a:ext>
                  </a:extLst>
                </p:cNvPr>
                <p:cNvSpPr>
                  <a:spLocks noChangeAspect="1" noChangeShapeType="1"/>
                </p:cNvSpPr>
                <p:nvPr/>
              </p:nvSpPr>
              <p:spPr bwMode="auto">
                <a:xfrm flipH="1">
                  <a:off x="7598375" y="3163868"/>
                  <a:ext cx="165688" cy="0"/>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146" name="Arc 65">
                  <a:extLst>
                    <a:ext uri="{FF2B5EF4-FFF2-40B4-BE49-F238E27FC236}">
                      <a16:creationId xmlns:a16="http://schemas.microsoft.com/office/drawing/2014/main" id="{05072A21-9B20-5595-02A4-32F58773A85B}"/>
                    </a:ext>
                  </a:extLst>
                </p:cNvPr>
                <p:cNvSpPr>
                  <a:spLocks noChangeAspect="1"/>
                </p:cNvSpPr>
                <p:nvPr/>
              </p:nvSpPr>
              <p:spPr bwMode="auto">
                <a:xfrm>
                  <a:off x="7280187"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148" name="Arc 66">
                  <a:extLst>
                    <a:ext uri="{FF2B5EF4-FFF2-40B4-BE49-F238E27FC236}">
                      <a16:creationId xmlns:a16="http://schemas.microsoft.com/office/drawing/2014/main" id="{9855B21D-585B-27CC-055F-921C30AC3FB4}"/>
                    </a:ext>
                  </a:extLst>
                </p:cNvPr>
                <p:cNvSpPr>
                  <a:spLocks noChangeAspect="1"/>
                </p:cNvSpPr>
                <p:nvPr/>
              </p:nvSpPr>
              <p:spPr bwMode="auto">
                <a:xfrm>
                  <a:off x="7387906"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149" name="Arc 68">
                  <a:extLst>
                    <a:ext uri="{FF2B5EF4-FFF2-40B4-BE49-F238E27FC236}">
                      <a16:creationId xmlns:a16="http://schemas.microsoft.com/office/drawing/2014/main" id="{EA67F2A9-6E25-E92A-EE3E-7B8D6126D8F2}"/>
                    </a:ext>
                  </a:extLst>
                </p:cNvPr>
                <p:cNvSpPr>
                  <a:spLocks noChangeAspect="1"/>
                </p:cNvSpPr>
                <p:nvPr/>
              </p:nvSpPr>
              <p:spPr bwMode="auto">
                <a:xfrm>
                  <a:off x="7494857"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151" name="Arc 70">
                  <a:extLst>
                    <a:ext uri="{FF2B5EF4-FFF2-40B4-BE49-F238E27FC236}">
                      <a16:creationId xmlns:a16="http://schemas.microsoft.com/office/drawing/2014/main" id="{B58559D5-C6C7-697B-3B76-9FA1E56C4C91}"/>
                    </a:ext>
                  </a:extLst>
                </p:cNvPr>
                <p:cNvSpPr>
                  <a:spLocks noChangeAspect="1"/>
                </p:cNvSpPr>
                <p:nvPr/>
              </p:nvSpPr>
              <p:spPr bwMode="auto">
                <a:xfrm>
                  <a:off x="7170933" y="3097193"/>
                  <a:ext cx="110683"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grpSp>
          <p:grpSp>
            <p:nvGrpSpPr>
              <p:cNvPr id="131" name="Group 130">
                <a:extLst>
                  <a:ext uri="{FF2B5EF4-FFF2-40B4-BE49-F238E27FC236}">
                    <a16:creationId xmlns:a16="http://schemas.microsoft.com/office/drawing/2014/main" id="{2CC3E0CF-C33B-5E52-D75D-FE39346B903A}"/>
                  </a:ext>
                </a:extLst>
              </p:cNvPr>
              <p:cNvGrpSpPr/>
              <p:nvPr/>
            </p:nvGrpSpPr>
            <p:grpSpPr>
              <a:xfrm>
                <a:off x="6655456" y="4509869"/>
                <a:ext cx="278956" cy="114234"/>
                <a:chOff x="8244289" y="2225749"/>
                <a:chExt cx="304800" cy="76931"/>
              </a:xfrm>
            </p:grpSpPr>
            <p:sp>
              <p:nvSpPr>
                <p:cNvPr id="137" name="Line 99">
                  <a:extLst>
                    <a:ext uri="{FF2B5EF4-FFF2-40B4-BE49-F238E27FC236}">
                      <a16:creationId xmlns:a16="http://schemas.microsoft.com/office/drawing/2014/main" id="{E1A3CF14-0C77-CD96-A39B-1C129E70814E}"/>
                    </a:ext>
                  </a:extLst>
                </p:cNvPr>
                <p:cNvSpPr>
                  <a:spLocks noChangeAspect="1" noChangeShapeType="1"/>
                </p:cNvSpPr>
                <p:nvPr/>
              </p:nvSpPr>
              <p:spPr bwMode="auto">
                <a:xfrm>
                  <a:off x="8244289" y="2225749"/>
                  <a:ext cx="3048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41" name="Line 101">
                  <a:extLst>
                    <a:ext uri="{FF2B5EF4-FFF2-40B4-BE49-F238E27FC236}">
                      <a16:creationId xmlns:a16="http://schemas.microsoft.com/office/drawing/2014/main" id="{A70EC114-28B2-8A08-A19D-520D5829AEE2}"/>
                    </a:ext>
                  </a:extLst>
                </p:cNvPr>
                <p:cNvSpPr>
                  <a:spLocks noChangeAspect="1" noChangeShapeType="1"/>
                </p:cNvSpPr>
                <p:nvPr/>
              </p:nvSpPr>
              <p:spPr bwMode="auto">
                <a:xfrm>
                  <a:off x="8305891" y="2263849"/>
                  <a:ext cx="169491"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42" name="Line 103">
                  <a:extLst>
                    <a:ext uri="{FF2B5EF4-FFF2-40B4-BE49-F238E27FC236}">
                      <a16:creationId xmlns:a16="http://schemas.microsoft.com/office/drawing/2014/main" id="{3E1910B6-39C3-75F7-B5A9-379A96F12180}"/>
                    </a:ext>
                  </a:extLst>
                </p:cNvPr>
                <p:cNvSpPr>
                  <a:spLocks noChangeAspect="1" noChangeShapeType="1"/>
                </p:cNvSpPr>
                <p:nvPr/>
              </p:nvSpPr>
              <p:spPr bwMode="auto">
                <a:xfrm>
                  <a:off x="8358589" y="2302680"/>
                  <a:ext cx="762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32" name="Group 131">
                <a:extLst>
                  <a:ext uri="{FF2B5EF4-FFF2-40B4-BE49-F238E27FC236}">
                    <a16:creationId xmlns:a16="http://schemas.microsoft.com/office/drawing/2014/main" id="{21E3FEC4-97D7-6368-2F8A-368F94293F5F}"/>
                  </a:ext>
                </a:extLst>
              </p:cNvPr>
              <p:cNvGrpSpPr/>
              <p:nvPr/>
            </p:nvGrpSpPr>
            <p:grpSpPr>
              <a:xfrm>
                <a:off x="5656832" y="4493723"/>
                <a:ext cx="278956" cy="114234"/>
                <a:chOff x="8244289" y="2225749"/>
                <a:chExt cx="304800" cy="76931"/>
              </a:xfrm>
            </p:grpSpPr>
            <p:sp>
              <p:nvSpPr>
                <p:cNvPr id="133" name="Line 99">
                  <a:extLst>
                    <a:ext uri="{FF2B5EF4-FFF2-40B4-BE49-F238E27FC236}">
                      <a16:creationId xmlns:a16="http://schemas.microsoft.com/office/drawing/2014/main" id="{91CDAD12-CCC5-93E6-69D0-0A4A339C8D4D}"/>
                    </a:ext>
                  </a:extLst>
                </p:cNvPr>
                <p:cNvSpPr>
                  <a:spLocks noChangeAspect="1" noChangeShapeType="1"/>
                </p:cNvSpPr>
                <p:nvPr/>
              </p:nvSpPr>
              <p:spPr bwMode="auto">
                <a:xfrm>
                  <a:off x="8244289" y="2225749"/>
                  <a:ext cx="3048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34" name="Line 101">
                  <a:extLst>
                    <a:ext uri="{FF2B5EF4-FFF2-40B4-BE49-F238E27FC236}">
                      <a16:creationId xmlns:a16="http://schemas.microsoft.com/office/drawing/2014/main" id="{525908DB-4E86-E0A4-1B68-EAEBB2EC7950}"/>
                    </a:ext>
                  </a:extLst>
                </p:cNvPr>
                <p:cNvSpPr>
                  <a:spLocks noChangeAspect="1" noChangeShapeType="1"/>
                </p:cNvSpPr>
                <p:nvPr/>
              </p:nvSpPr>
              <p:spPr bwMode="auto">
                <a:xfrm>
                  <a:off x="8305891" y="2263849"/>
                  <a:ext cx="169491"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35" name="Line 103">
                  <a:extLst>
                    <a:ext uri="{FF2B5EF4-FFF2-40B4-BE49-F238E27FC236}">
                      <a16:creationId xmlns:a16="http://schemas.microsoft.com/office/drawing/2014/main" id="{D8B211E9-0FE5-D7A7-DDB8-366BDE3C377F}"/>
                    </a:ext>
                  </a:extLst>
                </p:cNvPr>
                <p:cNvSpPr>
                  <a:spLocks noChangeAspect="1" noChangeShapeType="1"/>
                </p:cNvSpPr>
                <p:nvPr/>
              </p:nvSpPr>
              <p:spPr bwMode="auto">
                <a:xfrm>
                  <a:off x="8358589" y="2302680"/>
                  <a:ext cx="762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sp>
          <p:nvSpPr>
            <p:cNvPr id="124" name="Rounded Rectangle 123">
              <a:extLst>
                <a:ext uri="{FF2B5EF4-FFF2-40B4-BE49-F238E27FC236}">
                  <a16:creationId xmlns:a16="http://schemas.microsoft.com/office/drawing/2014/main" id="{E98DC0A4-F4CD-483F-A046-4CD2AD7F61AC}"/>
                </a:ext>
              </a:extLst>
            </p:cNvPr>
            <p:cNvSpPr/>
            <p:nvPr/>
          </p:nvSpPr>
          <p:spPr>
            <a:xfrm>
              <a:off x="7068504" y="2746600"/>
              <a:ext cx="390391" cy="366097"/>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a:extLst>
                <a:ext uri="{FF2B5EF4-FFF2-40B4-BE49-F238E27FC236}">
                  <a16:creationId xmlns:a16="http://schemas.microsoft.com/office/drawing/2014/main" id="{FA0F86D6-59AC-066F-AF9A-81F2A3BFB32D}"/>
                </a:ext>
              </a:extLst>
            </p:cNvPr>
            <p:cNvSpPr txBox="1"/>
            <p:nvPr/>
          </p:nvSpPr>
          <p:spPr>
            <a:xfrm>
              <a:off x="7436891" y="2766117"/>
              <a:ext cx="341760" cy="369332"/>
            </a:xfrm>
            <a:prstGeom prst="rect">
              <a:avLst/>
            </a:prstGeom>
            <a:noFill/>
          </p:spPr>
          <p:txBody>
            <a:bodyPr wrap="none" rtlCol="0">
              <a:spAutoFit/>
            </a:bodyPr>
            <a:lstStyle/>
            <a:p>
              <a:pPr algn="l"/>
              <a:r>
                <a:rPr lang="en-US" dirty="0">
                  <a:solidFill>
                    <a:schemeClr val="tx1">
                      <a:lumMod val="75000"/>
                      <a:lumOff val="25000"/>
                    </a:schemeClr>
                  </a:solidFill>
                  <a:latin typeface="Roboto" panose="02000000000000000000" pitchFamily="2" charset="0"/>
                  <a:ea typeface="Roboto" panose="02000000000000000000" pitchFamily="2" charset="0"/>
                </a:rPr>
                <a:t>G</a:t>
              </a:r>
            </a:p>
          </p:txBody>
        </p:sp>
      </p:grpSp>
      <p:pic>
        <p:nvPicPr>
          <p:cNvPr id="175" name="Picture 4" descr="Neural Network Icons - Free SVG &amp; PNG Neural Network Images - Noun Project">
            <a:extLst>
              <a:ext uri="{FF2B5EF4-FFF2-40B4-BE49-F238E27FC236}">
                <a16:creationId xmlns:a16="http://schemas.microsoft.com/office/drawing/2014/main" id="{FFE7C142-05D9-90DA-478E-E4DC62D8B3A9}"/>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23730" y="2440460"/>
            <a:ext cx="1373721" cy="1373721"/>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74898F96-DBFB-5281-62FB-052D6255CF63}"/>
              </a:ext>
            </a:extLst>
          </p:cNvPr>
          <p:cNvSpPr txBox="1"/>
          <p:nvPr/>
        </p:nvSpPr>
        <p:spPr>
          <a:xfrm>
            <a:off x="9104957" y="4322755"/>
            <a:ext cx="2687720" cy="1077218"/>
          </a:xfrm>
          <a:prstGeom prst="rect">
            <a:avLst/>
          </a:prstGeom>
          <a:noFill/>
        </p:spPr>
        <p:txBody>
          <a:bodyPr wrap="square" rtlCol="0">
            <a:spAutoFit/>
          </a:bodyPr>
          <a:lstStyle/>
          <a:p>
            <a:pPr algn="ctr"/>
            <a:r>
              <a:rPr lang="en-US" sz="32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Small AI model</a:t>
            </a:r>
          </a:p>
        </p:txBody>
      </p:sp>
      <p:sp>
        <p:nvSpPr>
          <p:cNvPr id="97" name="TextBox 96">
            <a:extLst>
              <a:ext uri="{FF2B5EF4-FFF2-40B4-BE49-F238E27FC236}">
                <a16:creationId xmlns:a16="http://schemas.microsoft.com/office/drawing/2014/main" id="{B52DCDD8-FD5B-F58D-32C1-08EADA868C41}"/>
              </a:ext>
            </a:extLst>
          </p:cNvPr>
          <p:cNvSpPr txBox="1"/>
          <p:nvPr/>
        </p:nvSpPr>
        <p:spPr>
          <a:xfrm>
            <a:off x="996621" y="4525708"/>
            <a:ext cx="3627280" cy="584775"/>
          </a:xfrm>
          <a:prstGeom prst="rect">
            <a:avLst/>
          </a:prstGeom>
          <a:noFill/>
        </p:spPr>
        <p:txBody>
          <a:bodyPr wrap="square" rtlCol="0">
            <a:spAutoFit/>
          </a:bodyPr>
          <a:lstStyle/>
          <a:p>
            <a:pPr algn="ctr"/>
            <a:r>
              <a:rPr lang="en-US" sz="3200" dirty="0">
                <a:solidFill>
                  <a:schemeClr val="accent6"/>
                </a:solidFill>
                <a:latin typeface="Roboto" panose="02000000000000000000" pitchFamily="2" charset="0"/>
                <a:ea typeface="Roboto" panose="02000000000000000000" pitchFamily="2" charset="0"/>
                <a:cs typeface="Futura Medium" panose="020B0602020204020303" pitchFamily="34" charset="-79"/>
              </a:rPr>
              <a:t>Single</a:t>
            </a:r>
            <a:r>
              <a:rPr lang="en-US" sz="3200" dirty="0">
                <a:solidFill>
                  <a:srgbClr val="C00000"/>
                </a:solidFill>
                <a:latin typeface="Roboto" panose="02000000000000000000" pitchFamily="2" charset="0"/>
                <a:ea typeface="Roboto" panose="02000000000000000000" pitchFamily="2" charset="0"/>
                <a:cs typeface="Futura Medium" panose="020B0602020204020303" pitchFamily="34" charset="-79"/>
              </a:rPr>
              <a:t> </a:t>
            </a:r>
            <a:r>
              <a:rPr lang="en-US" sz="32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antenna</a:t>
            </a:r>
          </a:p>
        </p:txBody>
      </p:sp>
      <p:sp>
        <p:nvSpPr>
          <p:cNvPr id="98" name="TextBox 97">
            <a:extLst>
              <a:ext uri="{FF2B5EF4-FFF2-40B4-BE49-F238E27FC236}">
                <a16:creationId xmlns:a16="http://schemas.microsoft.com/office/drawing/2014/main" id="{B1319276-31C2-1C89-4930-89B6021878A2}"/>
              </a:ext>
            </a:extLst>
          </p:cNvPr>
          <p:cNvSpPr txBox="1"/>
          <p:nvPr/>
        </p:nvSpPr>
        <p:spPr>
          <a:xfrm>
            <a:off x="4970548" y="4355196"/>
            <a:ext cx="3627280" cy="1077218"/>
          </a:xfrm>
          <a:prstGeom prst="rect">
            <a:avLst/>
          </a:prstGeom>
          <a:noFill/>
        </p:spPr>
        <p:txBody>
          <a:bodyPr wrap="square" rtlCol="0">
            <a:spAutoFit/>
          </a:bodyPr>
          <a:lstStyle/>
          <a:p>
            <a:pPr algn="ctr"/>
            <a:r>
              <a:rPr lang="en-US" sz="3200" dirty="0">
                <a:solidFill>
                  <a:schemeClr val="accent6"/>
                </a:solidFill>
                <a:latin typeface="Roboto" panose="02000000000000000000" pitchFamily="2" charset="0"/>
                <a:ea typeface="Roboto" panose="02000000000000000000" pitchFamily="2" charset="0"/>
                <a:cs typeface="Futura Medium" panose="020B0602020204020303" pitchFamily="34" charset="-79"/>
              </a:rPr>
              <a:t>Passive</a:t>
            </a:r>
            <a:r>
              <a:rPr lang="en-US" sz="3200" dirty="0">
                <a:solidFill>
                  <a:srgbClr val="C00000"/>
                </a:solidFill>
                <a:latin typeface="Roboto" panose="02000000000000000000" pitchFamily="2" charset="0"/>
                <a:ea typeface="Roboto" panose="02000000000000000000" pitchFamily="2" charset="0"/>
                <a:cs typeface="Futura Medium" panose="020B0602020204020303" pitchFamily="34" charset="-79"/>
              </a:rPr>
              <a:t> </a:t>
            </a:r>
            <a:r>
              <a:rPr lang="en-US" sz="32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envelope</a:t>
            </a:r>
          </a:p>
          <a:p>
            <a:pPr algn="ctr"/>
            <a:r>
              <a:rPr lang="en-US" sz="32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detector</a:t>
            </a:r>
          </a:p>
        </p:txBody>
      </p:sp>
      <p:grpSp>
        <p:nvGrpSpPr>
          <p:cNvPr id="99" name="Group 98">
            <a:extLst>
              <a:ext uri="{FF2B5EF4-FFF2-40B4-BE49-F238E27FC236}">
                <a16:creationId xmlns:a16="http://schemas.microsoft.com/office/drawing/2014/main" id="{08A989A8-A793-0AAB-E6BE-04B29293ED80}"/>
              </a:ext>
            </a:extLst>
          </p:cNvPr>
          <p:cNvGrpSpPr/>
          <p:nvPr/>
        </p:nvGrpSpPr>
        <p:grpSpPr>
          <a:xfrm>
            <a:off x="3727082" y="2361090"/>
            <a:ext cx="1628866" cy="470411"/>
            <a:chOff x="9706708" y="987616"/>
            <a:chExt cx="1216540" cy="649351"/>
          </a:xfrm>
        </p:grpSpPr>
        <p:cxnSp>
          <p:nvCxnSpPr>
            <p:cNvPr id="100" name="Straight Connector 99">
              <a:extLst>
                <a:ext uri="{FF2B5EF4-FFF2-40B4-BE49-F238E27FC236}">
                  <a16:creationId xmlns:a16="http://schemas.microsoft.com/office/drawing/2014/main" id="{D80D25D9-2AEC-0205-1457-DC02638B34C8}"/>
                </a:ext>
              </a:extLst>
            </p:cNvPr>
            <p:cNvCxnSpPr>
              <a:cxnSpLocks/>
            </p:cNvCxnSpPr>
            <p:nvPr/>
          </p:nvCxnSpPr>
          <p:spPr>
            <a:xfrm flipH="1" flipV="1">
              <a:off x="9715289" y="1492686"/>
              <a:ext cx="1012671" cy="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4B056DE-DBA2-912B-6917-4B9707585DBB}"/>
                </a:ext>
              </a:extLst>
            </p:cNvPr>
            <p:cNvCxnSpPr>
              <a:cxnSpLocks/>
            </p:cNvCxnSpPr>
            <p:nvPr/>
          </p:nvCxnSpPr>
          <p:spPr>
            <a:xfrm flipH="1" flipV="1">
              <a:off x="9715289" y="1359150"/>
              <a:ext cx="1012671" cy="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A906222-B5F0-71CB-58F9-1C5372E632A9}"/>
                </a:ext>
              </a:extLst>
            </p:cNvPr>
            <p:cNvCxnSpPr>
              <a:cxnSpLocks/>
            </p:cNvCxnSpPr>
            <p:nvPr/>
          </p:nvCxnSpPr>
          <p:spPr>
            <a:xfrm flipH="1" flipV="1">
              <a:off x="9715289" y="1225617"/>
              <a:ext cx="1012671" cy="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9AD7A8BE-E373-837A-CFC6-26D69124ADB5}"/>
                </a:ext>
              </a:extLst>
            </p:cNvPr>
            <p:cNvCxnSpPr>
              <a:cxnSpLocks/>
            </p:cNvCxnSpPr>
            <p:nvPr/>
          </p:nvCxnSpPr>
          <p:spPr>
            <a:xfrm>
              <a:off x="9909193" y="1078573"/>
              <a:ext cx="0" cy="55839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F4EC9FD-1DDC-4EBD-A310-8C5868995616}"/>
                </a:ext>
              </a:extLst>
            </p:cNvPr>
            <p:cNvCxnSpPr>
              <a:cxnSpLocks/>
            </p:cNvCxnSpPr>
            <p:nvPr/>
          </p:nvCxnSpPr>
          <p:spPr>
            <a:xfrm>
              <a:off x="10158943" y="1078573"/>
              <a:ext cx="0" cy="55839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C3787303-FA31-1781-036B-C64A948EA5CB}"/>
                </a:ext>
              </a:extLst>
            </p:cNvPr>
            <p:cNvCxnSpPr>
              <a:cxnSpLocks/>
            </p:cNvCxnSpPr>
            <p:nvPr/>
          </p:nvCxnSpPr>
          <p:spPr>
            <a:xfrm>
              <a:off x="10408693" y="1078573"/>
              <a:ext cx="0" cy="55839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DB28D21F-E05D-8BCE-3DE0-CD348ACC9ED2}"/>
                </a:ext>
              </a:extLst>
            </p:cNvPr>
            <p:cNvCxnSpPr>
              <a:cxnSpLocks/>
            </p:cNvCxnSpPr>
            <p:nvPr/>
          </p:nvCxnSpPr>
          <p:spPr>
            <a:xfrm>
              <a:off x="10658446" y="1078573"/>
              <a:ext cx="0" cy="55839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60D3AE56-3FCB-AF42-0FE7-318BD70DA445}"/>
                </a:ext>
              </a:extLst>
            </p:cNvPr>
            <p:cNvCxnSpPr>
              <a:cxnSpLocks/>
            </p:cNvCxnSpPr>
            <p:nvPr/>
          </p:nvCxnSpPr>
          <p:spPr>
            <a:xfrm flipV="1">
              <a:off x="9706708" y="987616"/>
              <a:ext cx="0" cy="649351"/>
            </a:xfrm>
            <a:prstGeom prst="straightConnector1">
              <a:avLst/>
            </a:prstGeom>
            <a:ln w="9525">
              <a:tailEnd type="arrow" w="sm" len="med"/>
            </a:ln>
          </p:spPr>
          <p:style>
            <a:lnRef idx="1">
              <a:schemeClr val="dk1"/>
            </a:lnRef>
            <a:fillRef idx="0">
              <a:schemeClr val="dk1"/>
            </a:fillRef>
            <a:effectRef idx="0">
              <a:schemeClr val="dk1"/>
            </a:effectRef>
            <a:fontRef idx="minor">
              <a:schemeClr val="tx1"/>
            </a:fontRef>
          </p:style>
        </p:cxnSp>
        <p:cxnSp>
          <p:nvCxnSpPr>
            <p:cNvPr id="108" name="Straight Arrow Connector 107">
              <a:extLst>
                <a:ext uri="{FF2B5EF4-FFF2-40B4-BE49-F238E27FC236}">
                  <a16:creationId xmlns:a16="http://schemas.microsoft.com/office/drawing/2014/main" id="{8C878032-8BED-F482-3CF6-6C2EEA229012}"/>
                </a:ext>
              </a:extLst>
            </p:cNvPr>
            <p:cNvCxnSpPr>
              <a:cxnSpLocks/>
            </p:cNvCxnSpPr>
            <p:nvPr/>
          </p:nvCxnSpPr>
          <p:spPr>
            <a:xfrm>
              <a:off x="9706708" y="1636967"/>
              <a:ext cx="1216540" cy="0"/>
            </a:xfrm>
            <a:prstGeom prst="straightConnector1">
              <a:avLst/>
            </a:prstGeom>
            <a:ln w="9525">
              <a:tailEnd type="arrow" w="sm" len="med"/>
            </a:ln>
          </p:spPr>
          <p:style>
            <a:lnRef idx="1">
              <a:schemeClr val="dk1"/>
            </a:lnRef>
            <a:fillRef idx="0">
              <a:schemeClr val="dk1"/>
            </a:fillRef>
            <a:effectRef idx="0">
              <a:schemeClr val="dk1"/>
            </a:effectRef>
            <a:fontRef idx="minor">
              <a:schemeClr val="tx1"/>
            </a:fontRef>
          </p:style>
        </p:cxnSp>
      </p:grpSp>
      <p:grpSp>
        <p:nvGrpSpPr>
          <p:cNvPr id="109" name="Group 108">
            <a:extLst>
              <a:ext uri="{FF2B5EF4-FFF2-40B4-BE49-F238E27FC236}">
                <a16:creationId xmlns:a16="http://schemas.microsoft.com/office/drawing/2014/main" id="{2BB8E97A-9885-48F2-C894-F54BDC399953}"/>
              </a:ext>
            </a:extLst>
          </p:cNvPr>
          <p:cNvGrpSpPr/>
          <p:nvPr/>
        </p:nvGrpSpPr>
        <p:grpSpPr>
          <a:xfrm>
            <a:off x="3774426" y="2407506"/>
            <a:ext cx="1432884" cy="404054"/>
            <a:chOff x="4586861" y="4136504"/>
            <a:chExt cx="1647928" cy="693115"/>
          </a:xfrm>
        </p:grpSpPr>
        <p:grpSp>
          <p:nvGrpSpPr>
            <p:cNvPr id="110" name="Group 109">
              <a:extLst>
                <a:ext uri="{FF2B5EF4-FFF2-40B4-BE49-F238E27FC236}">
                  <a16:creationId xmlns:a16="http://schemas.microsoft.com/office/drawing/2014/main" id="{C325ABBE-C502-A84E-2DBC-3E8EF5B111BF}"/>
                </a:ext>
              </a:extLst>
            </p:cNvPr>
            <p:cNvGrpSpPr/>
            <p:nvPr/>
          </p:nvGrpSpPr>
          <p:grpSpPr>
            <a:xfrm>
              <a:off x="4998721" y="4136504"/>
              <a:ext cx="409080" cy="693115"/>
              <a:chOff x="2595665" y="2241311"/>
              <a:chExt cx="855679" cy="316942"/>
            </a:xfrm>
          </p:grpSpPr>
          <p:grpSp>
            <p:nvGrpSpPr>
              <p:cNvPr id="193" name="Group 192">
                <a:extLst>
                  <a:ext uri="{FF2B5EF4-FFF2-40B4-BE49-F238E27FC236}">
                    <a16:creationId xmlns:a16="http://schemas.microsoft.com/office/drawing/2014/main" id="{D07706A4-13D1-C651-CF29-55C61DC22D2D}"/>
                  </a:ext>
                </a:extLst>
              </p:cNvPr>
              <p:cNvGrpSpPr/>
              <p:nvPr/>
            </p:nvGrpSpPr>
            <p:grpSpPr>
              <a:xfrm>
                <a:off x="2595665" y="2241311"/>
                <a:ext cx="213654" cy="313888"/>
                <a:chOff x="1377361" y="2075335"/>
                <a:chExt cx="4467861" cy="3363622"/>
              </a:xfrm>
            </p:grpSpPr>
            <p:sp>
              <p:nvSpPr>
                <p:cNvPr id="203" name="Freeform 202">
                  <a:extLst>
                    <a:ext uri="{FF2B5EF4-FFF2-40B4-BE49-F238E27FC236}">
                      <a16:creationId xmlns:a16="http://schemas.microsoft.com/office/drawing/2014/main" id="{0ACC1BAA-915A-6ADC-9326-12B9536EF910}"/>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04" name="Freeform 203">
                  <a:extLst>
                    <a:ext uri="{FF2B5EF4-FFF2-40B4-BE49-F238E27FC236}">
                      <a16:creationId xmlns:a16="http://schemas.microsoft.com/office/drawing/2014/main" id="{70BF6331-4C08-2D6E-8A8F-6E01014200E4}"/>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94" name="Group 193">
                <a:extLst>
                  <a:ext uri="{FF2B5EF4-FFF2-40B4-BE49-F238E27FC236}">
                    <a16:creationId xmlns:a16="http://schemas.microsoft.com/office/drawing/2014/main" id="{AD247ABA-D374-6D3C-E725-163A3C559668}"/>
                  </a:ext>
                </a:extLst>
              </p:cNvPr>
              <p:cNvGrpSpPr/>
              <p:nvPr/>
            </p:nvGrpSpPr>
            <p:grpSpPr>
              <a:xfrm>
                <a:off x="2809318" y="2242669"/>
                <a:ext cx="213652" cy="313888"/>
                <a:chOff x="1377387" y="2075334"/>
                <a:chExt cx="4467828" cy="3363620"/>
              </a:xfrm>
            </p:grpSpPr>
            <p:sp>
              <p:nvSpPr>
                <p:cNvPr id="201" name="Freeform 200">
                  <a:extLst>
                    <a:ext uri="{FF2B5EF4-FFF2-40B4-BE49-F238E27FC236}">
                      <a16:creationId xmlns:a16="http://schemas.microsoft.com/office/drawing/2014/main" id="{E31523BE-3E3C-88FD-8B96-E25B89F0725C}"/>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02" name="Freeform 201">
                  <a:extLst>
                    <a:ext uri="{FF2B5EF4-FFF2-40B4-BE49-F238E27FC236}">
                      <a16:creationId xmlns:a16="http://schemas.microsoft.com/office/drawing/2014/main" id="{B5BFA0B6-AF52-7717-917B-4816EF461A5A}"/>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95" name="Group 194">
                <a:extLst>
                  <a:ext uri="{FF2B5EF4-FFF2-40B4-BE49-F238E27FC236}">
                    <a16:creationId xmlns:a16="http://schemas.microsoft.com/office/drawing/2014/main" id="{A8BCB51B-5DDC-FE89-5E26-FCBA006D76FF}"/>
                  </a:ext>
                </a:extLst>
              </p:cNvPr>
              <p:cNvGrpSpPr/>
              <p:nvPr/>
            </p:nvGrpSpPr>
            <p:grpSpPr>
              <a:xfrm>
                <a:off x="3024040" y="2243007"/>
                <a:ext cx="213652" cy="313888"/>
                <a:chOff x="1377387" y="2075335"/>
                <a:chExt cx="4467828" cy="3363619"/>
              </a:xfrm>
            </p:grpSpPr>
            <p:sp>
              <p:nvSpPr>
                <p:cNvPr id="199" name="Freeform 198">
                  <a:extLst>
                    <a:ext uri="{FF2B5EF4-FFF2-40B4-BE49-F238E27FC236}">
                      <a16:creationId xmlns:a16="http://schemas.microsoft.com/office/drawing/2014/main" id="{46F196B8-438C-D110-6DBD-0B9F2F1DF430}"/>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00" name="Freeform 199">
                  <a:extLst>
                    <a:ext uri="{FF2B5EF4-FFF2-40B4-BE49-F238E27FC236}">
                      <a16:creationId xmlns:a16="http://schemas.microsoft.com/office/drawing/2014/main" id="{056EC9CC-9A00-CB07-90ED-A744F2015848}"/>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96" name="Group 195">
                <a:extLst>
                  <a:ext uri="{FF2B5EF4-FFF2-40B4-BE49-F238E27FC236}">
                    <a16:creationId xmlns:a16="http://schemas.microsoft.com/office/drawing/2014/main" id="{4AF8C8BB-5EEF-D12A-E04E-A5E4D96E9D3D}"/>
                  </a:ext>
                </a:extLst>
              </p:cNvPr>
              <p:cNvGrpSpPr/>
              <p:nvPr/>
            </p:nvGrpSpPr>
            <p:grpSpPr>
              <a:xfrm>
                <a:off x="3237692" y="2244365"/>
                <a:ext cx="213652" cy="313888"/>
                <a:chOff x="1377387" y="2075335"/>
                <a:chExt cx="4467828" cy="3363619"/>
              </a:xfrm>
            </p:grpSpPr>
            <p:sp>
              <p:nvSpPr>
                <p:cNvPr id="197" name="Freeform 196">
                  <a:extLst>
                    <a:ext uri="{FF2B5EF4-FFF2-40B4-BE49-F238E27FC236}">
                      <a16:creationId xmlns:a16="http://schemas.microsoft.com/office/drawing/2014/main" id="{2BCD9512-5C9E-3253-44EE-8D2958816E92}"/>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98" name="Freeform 197">
                  <a:extLst>
                    <a:ext uri="{FF2B5EF4-FFF2-40B4-BE49-F238E27FC236}">
                      <a16:creationId xmlns:a16="http://schemas.microsoft.com/office/drawing/2014/main" id="{499753CE-E6FE-7E8B-EF38-692F35A3E364}"/>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111" name="Group 110">
              <a:extLst>
                <a:ext uri="{FF2B5EF4-FFF2-40B4-BE49-F238E27FC236}">
                  <a16:creationId xmlns:a16="http://schemas.microsoft.com/office/drawing/2014/main" id="{299296BF-1F53-EA05-82B4-05F5E5B2BD76}"/>
                </a:ext>
              </a:extLst>
            </p:cNvPr>
            <p:cNvGrpSpPr/>
            <p:nvPr/>
          </p:nvGrpSpPr>
          <p:grpSpPr>
            <a:xfrm>
              <a:off x="5825709" y="4328349"/>
              <a:ext cx="409080" cy="331727"/>
              <a:chOff x="2595665" y="2241311"/>
              <a:chExt cx="855679" cy="316942"/>
            </a:xfrm>
          </p:grpSpPr>
          <p:grpSp>
            <p:nvGrpSpPr>
              <p:cNvPr id="181" name="Group 180">
                <a:extLst>
                  <a:ext uri="{FF2B5EF4-FFF2-40B4-BE49-F238E27FC236}">
                    <a16:creationId xmlns:a16="http://schemas.microsoft.com/office/drawing/2014/main" id="{E92FE517-E355-B8C1-91B0-851701FD3834}"/>
                  </a:ext>
                </a:extLst>
              </p:cNvPr>
              <p:cNvGrpSpPr/>
              <p:nvPr/>
            </p:nvGrpSpPr>
            <p:grpSpPr>
              <a:xfrm>
                <a:off x="2595665" y="2241311"/>
                <a:ext cx="213654" cy="313888"/>
                <a:chOff x="1377361" y="2075335"/>
                <a:chExt cx="4467861" cy="3363622"/>
              </a:xfrm>
            </p:grpSpPr>
            <p:sp>
              <p:nvSpPr>
                <p:cNvPr id="191" name="Freeform 190">
                  <a:extLst>
                    <a:ext uri="{FF2B5EF4-FFF2-40B4-BE49-F238E27FC236}">
                      <a16:creationId xmlns:a16="http://schemas.microsoft.com/office/drawing/2014/main" id="{3A07E349-04EE-37E0-DEF3-CBB680C90C45}"/>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92" name="Freeform 191">
                  <a:extLst>
                    <a:ext uri="{FF2B5EF4-FFF2-40B4-BE49-F238E27FC236}">
                      <a16:creationId xmlns:a16="http://schemas.microsoft.com/office/drawing/2014/main" id="{F9172B82-E626-51B2-C1FD-7D96041B4E84}"/>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82" name="Group 181">
                <a:extLst>
                  <a:ext uri="{FF2B5EF4-FFF2-40B4-BE49-F238E27FC236}">
                    <a16:creationId xmlns:a16="http://schemas.microsoft.com/office/drawing/2014/main" id="{15236CF4-110B-EC6F-6157-0B81B965BE97}"/>
                  </a:ext>
                </a:extLst>
              </p:cNvPr>
              <p:cNvGrpSpPr/>
              <p:nvPr/>
            </p:nvGrpSpPr>
            <p:grpSpPr>
              <a:xfrm>
                <a:off x="2809318" y="2242669"/>
                <a:ext cx="213652" cy="313888"/>
                <a:chOff x="1377387" y="2075334"/>
                <a:chExt cx="4467828" cy="3363620"/>
              </a:xfrm>
            </p:grpSpPr>
            <p:sp>
              <p:nvSpPr>
                <p:cNvPr id="189" name="Freeform 188">
                  <a:extLst>
                    <a:ext uri="{FF2B5EF4-FFF2-40B4-BE49-F238E27FC236}">
                      <a16:creationId xmlns:a16="http://schemas.microsoft.com/office/drawing/2014/main" id="{24E65385-90DE-681C-B9AA-2F52C45BC21E}"/>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90" name="Freeform 189">
                  <a:extLst>
                    <a:ext uri="{FF2B5EF4-FFF2-40B4-BE49-F238E27FC236}">
                      <a16:creationId xmlns:a16="http://schemas.microsoft.com/office/drawing/2014/main" id="{9113B6A4-95EE-C13D-4578-FE013A451B40}"/>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83" name="Group 182">
                <a:extLst>
                  <a:ext uri="{FF2B5EF4-FFF2-40B4-BE49-F238E27FC236}">
                    <a16:creationId xmlns:a16="http://schemas.microsoft.com/office/drawing/2014/main" id="{690CB37E-AF29-72F3-3E88-05E6969F8A8B}"/>
                  </a:ext>
                </a:extLst>
              </p:cNvPr>
              <p:cNvGrpSpPr/>
              <p:nvPr/>
            </p:nvGrpSpPr>
            <p:grpSpPr>
              <a:xfrm>
                <a:off x="3024040" y="2243007"/>
                <a:ext cx="213652" cy="313888"/>
                <a:chOff x="1377387" y="2075335"/>
                <a:chExt cx="4467828" cy="3363619"/>
              </a:xfrm>
            </p:grpSpPr>
            <p:sp>
              <p:nvSpPr>
                <p:cNvPr id="187" name="Freeform 186">
                  <a:extLst>
                    <a:ext uri="{FF2B5EF4-FFF2-40B4-BE49-F238E27FC236}">
                      <a16:creationId xmlns:a16="http://schemas.microsoft.com/office/drawing/2014/main" id="{BF7E4B96-A887-CE9E-E77C-89682CFF3476}"/>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88" name="Freeform 187">
                  <a:extLst>
                    <a:ext uri="{FF2B5EF4-FFF2-40B4-BE49-F238E27FC236}">
                      <a16:creationId xmlns:a16="http://schemas.microsoft.com/office/drawing/2014/main" id="{E0677FE9-BD13-A1DC-4994-4266B70E7705}"/>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84" name="Group 183">
                <a:extLst>
                  <a:ext uri="{FF2B5EF4-FFF2-40B4-BE49-F238E27FC236}">
                    <a16:creationId xmlns:a16="http://schemas.microsoft.com/office/drawing/2014/main" id="{3ACDFA2F-C54E-EAF3-3F2A-B7FED8A2504C}"/>
                  </a:ext>
                </a:extLst>
              </p:cNvPr>
              <p:cNvGrpSpPr/>
              <p:nvPr/>
            </p:nvGrpSpPr>
            <p:grpSpPr>
              <a:xfrm>
                <a:off x="3237692" y="2244365"/>
                <a:ext cx="213652" cy="313888"/>
                <a:chOff x="1377387" y="2075335"/>
                <a:chExt cx="4467828" cy="3363619"/>
              </a:xfrm>
            </p:grpSpPr>
            <p:sp>
              <p:nvSpPr>
                <p:cNvPr id="185" name="Freeform 184">
                  <a:extLst>
                    <a:ext uri="{FF2B5EF4-FFF2-40B4-BE49-F238E27FC236}">
                      <a16:creationId xmlns:a16="http://schemas.microsoft.com/office/drawing/2014/main" id="{F74536D2-489A-0253-8E5E-8AD473923089}"/>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86" name="Freeform 185">
                  <a:extLst>
                    <a:ext uri="{FF2B5EF4-FFF2-40B4-BE49-F238E27FC236}">
                      <a16:creationId xmlns:a16="http://schemas.microsoft.com/office/drawing/2014/main" id="{4A7E0C73-4DA0-04D0-E32E-8677545F862C}"/>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112" name="Group 111">
              <a:extLst>
                <a:ext uri="{FF2B5EF4-FFF2-40B4-BE49-F238E27FC236}">
                  <a16:creationId xmlns:a16="http://schemas.microsoft.com/office/drawing/2014/main" id="{7A8B0BDA-D87F-BC76-7A5F-50FDE9456480}"/>
                </a:ext>
              </a:extLst>
            </p:cNvPr>
            <p:cNvGrpSpPr/>
            <p:nvPr/>
          </p:nvGrpSpPr>
          <p:grpSpPr>
            <a:xfrm>
              <a:off x="5412997" y="4224931"/>
              <a:ext cx="409080" cy="538563"/>
              <a:chOff x="2595665" y="2241311"/>
              <a:chExt cx="855679" cy="316942"/>
            </a:xfrm>
          </p:grpSpPr>
          <p:grpSp>
            <p:nvGrpSpPr>
              <p:cNvPr id="153" name="Group 152">
                <a:extLst>
                  <a:ext uri="{FF2B5EF4-FFF2-40B4-BE49-F238E27FC236}">
                    <a16:creationId xmlns:a16="http://schemas.microsoft.com/office/drawing/2014/main" id="{F6083131-DF02-5A2D-81A7-78E0C14B7B3B}"/>
                  </a:ext>
                </a:extLst>
              </p:cNvPr>
              <p:cNvGrpSpPr/>
              <p:nvPr/>
            </p:nvGrpSpPr>
            <p:grpSpPr>
              <a:xfrm>
                <a:off x="2595665" y="2241311"/>
                <a:ext cx="213654" cy="313888"/>
                <a:chOff x="1377361" y="2075335"/>
                <a:chExt cx="4467861" cy="3363622"/>
              </a:xfrm>
            </p:grpSpPr>
            <p:sp>
              <p:nvSpPr>
                <p:cNvPr id="179" name="Freeform 178">
                  <a:extLst>
                    <a:ext uri="{FF2B5EF4-FFF2-40B4-BE49-F238E27FC236}">
                      <a16:creationId xmlns:a16="http://schemas.microsoft.com/office/drawing/2014/main" id="{41EED8EF-E9B5-833F-5725-CCAD7F438E70}"/>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80" name="Freeform 179">
                  <a:extLst>
                    <a:ext uri="{FF2B5EF4-FFF2-40B4-BE49-F238E27FC236}">
                      <a16:creationId xmlns:a16="http://schemas.microsoft.com/office/drawing/2014/main" id="{5F343C67-FCA6-2E8F-A89A-BD4E500479EA}"/>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54" name="Group 153">
                <a:extLst>
                  <a:ext uri="{FF2B5EF4-FFF2-40B4-BE49-F238E27FC236}">
                    <a16:creationId xmlns:a16="http://schemas.microsoft.com/office/drawing/2014/main" id="{98A7ABDD-7C19-EF98-BBA7-C5698411A06C}"/>
                  </a:ext>
                </a:extLst>
              </p:cNvPr>
              <p:cNvGrpSpPr/>
              <p:nvPr/>
            </p:nvGrpSpPr>
            <p:grpSpPr>
              <a:xfrm>
                <a:off x="2809318" y="2242669"/>
                <a:ext cx="213652" cy="313888"/>
                <a:chOff x="1377387" y="2075334"/>
                <a:chExt cx="4467828" cy="3363620"/>
              </a:xfrm>
            </p:grpSpPr>
            <p:sp>
              <p:nvSpPr>
                <p:cNvPr id="177" name="Freeform 176">
                  <a:extLst>
                    <a:ext uri="{FF2B5EF4-FFF2-40B4-BE49-F238E27FC236}">
                      <a16:creationId xmlns:a16="http://schemas.microsoft.com/office/drawing/2014/main" id="{BDC6532A-1485-4B25-125E-1837D701DF56}"/>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78" name="Freeform 177">
                  <a:extLst>
                    <a:ext uri="{FF2B5EF4-FFF2-40B4-BE49-F238E27FC236}">
                      <a16:creationId xmlns:a16="http://schemas.microsoft.com/office/drawing/2014/main" id="{CEC7686E-CA81-06A9-1844-68E3B898DF46}"/>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58" name="Group 157">
                <a:extLst>
                  <a:ext uri="{FF2B5EF4-FFF2-40B4-BE49-F238E27FC236}">
                    <a16:creationId xmlns:a16="http://schemas.microsoft.com/office/drawing/2014/main" id="{21C10829-D2C3-112E-C8B9-71DF80996225}"/>
                  </a:ext>
                </a:extLst>
              </p:cNvPr>
              <p:cNvGrpSpPr/>
              <p:nvPr/>
            </p:nvGrpSpPr>
            <p:grpSpPr>
              <a:xfrm>
                <a:off x="3024040" y="2243007"/>
                <a:ext cx="213652" cy="313888"/>
                <a:chOff x="1377387" y="2075335"/>
                <a:chExt cx="4467828" cy="3363619"/>
              </a:xfrm>
            </p:grpSpPr>
            <p:sp>
              <p:nvSpPr>
                <p:cNvPr id="174" name="Freeform 173">
                  <a:extLst>
                    <a:ext uri="{FF2B5EF4-FFF2-40B4-BE49-F238E27FC236}">
                      <a16:creationId xmlns:a16="http://schemas.microsoft.com/office/drawing/2014/main" id="{F8134195-FA84-44A0-CF51-01D02EA377F2}"/>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76" name="Freeform 175">
                  <a:extLst>
                    <a:ext uri="{FF2B5EF4-FFF2-40B4-BE49-F238E27FC236}">
                      <a16:creationId xmlns:a16="http://schemas.microsoft.com/office/drawing/2014/main" id="{448DD98C-195A-92FA-B6F3-E4070149E016}"/>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65" name="Group 164">
                <a:extLst>
                  <a:ext uri="{FF2B5EF4-FFF2-40B4-BE49-F238E27FC236}">
                    <a16:creationId xmlns:a16="http://schemas.microsoft.com/office/drawing/2014/main" id="{F1846826-8B83-B2BD-56A2-4A1BDAF5CD41}"/>
                  </a:ext>
                </a:extLst>
              </p:cNvPr>
              <p:cNvGrpSpPr/>
              <p:nvPr/>
            </p:nvGrpSpPr>
            <p:grpSpPr>
              <a:xfrm>
                <a:off x="3237692" y="2244365"/>
                <a:ext cx="213652" cy="313888"/>
                <a:chOff x="1377387" y="2075335"/>
                <a:chExt cx="4467828" cy="3363619"/>
              </a:xfrm>
            </p:grpSpPr>
            <p:sp>
              <p:nvSpPr>
                <p:cNvPr id="172" name="Freeform 171">
                  <a:extLst>
                    <a:ext uri="{FF2B5EF4-FFF2-40B4-BE49-F238E27FC236}">
                      <a16:creationId xmlns:a16="http://schemas.microsoft.com/office/drawing/2014/main" id="{279531A5-265F-9FC0-15E2-6703F0900A76}"/>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73" name="Freeform 172">
                  <a:extLst>
                    <a:ext uri="{FF2B5EF4-FFF2-40B4-BE49-F238E27FC236}">
                      <a16:creationId xmlns:a16="http://schemas.microsoft.com/office/drawing/2014/main" id="{A452749D-9F0F-E84A-2702-F6E132024E7B}"/>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113" name="Group 112">
              <a:extLst>
                <a:ext uri="{FF2B5EF4-FFF2-40B4-BE49-F238E27FC236}">
                  <a16:creationId xmlns:a16="http://schemas.microsoft.com/office/drawing/2014/main" id="{3F9D209E-E657-FC63-82B4-7B17D8CD20A8}"/>
                </a:ext>
              </a:extLst>
            </p:cNvPr>
            <p:cNvGrpSpPr/>
            <p:nvPr/>
          </p:nvGrpSpPr>
          <p:grpSpPr>
            <a:xfrm>
              <a:off x="4586861" y="4404290"/>
              <a:ext cx="409080" cy="135240"/>
              <a:chOff x="2595665" y="2241311"/>
              <a:chExt cx="855679" cy="316942"/>
            </a:xfrm>
          </p:grpSpPr>
          <p:grpSp>
            <p:nvGrpSpPr>
              <p:cNvPr id="115" name="Group 114">
                <a:extLst>
                  <a:ext uri="{FF2B5EF4-FFF2-40B4-BE49-F238E27FC236}">
                    <a16:creationId xmlns:a16="http://schemas.microsoft.com/office/drawing/2014/main" id="{2194500F-7F1F-D821-DA9F-989870E1A3CD}"/>
                  </a:ext>
                </a:extLst>
              </p:cNvPr>
              <p:cNvGrpSpPr/>
              <p:nvPr/>
            </p:nvGrpSpPr>
            <p:grpSpPr>
              <a:xfrm>
                <a:off x="2595665" y="2241311"/>
                <a:ext cx="213654" cy="313888"/>
                <a:chOff x="1377361" y="2075335"/>
                <a:chExt cx="4467861" cy="3363622"/>
              </a:xfrm>
            </p:grpSpPr>
            <p:sp>
              <p:nvSpPr>
                <p:cNvPr id="147" name="Freeform 146">
                  <a:extLst>
                    <a:ext uri="{FF2B5EF4-FFF2-40B4-BE49-F238E27FC236}">
                      <a16:creationId xmlns:a16="http://schemas.microsoft.com/office/drawing/2014/main" id="{E4392A9B-AA7E-ABFA-7E53-F7BFCCD5FFF8}"/>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50" name="Freeform 149">
                  <a:extLst>
                    <a:ext uri="{FF2B5EF4-FFF2-40B4-BE49-F238E27FC236}">
                      <a16:creationId xmlns:a16="http://schemas.microsoft.com/office/drawing/2014/main" id="{90385311-C1AB-FBAA-E2F1-99881AB81614}"/>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18" name="Group 117">
                <a:extLst>
                  <a:ext uri="{FF2B5EF4-FFF2-40B4-BE49-F238E27FC236}">
                    <a16:creationId xmlns:a16="http://schemas.microsoft.com/office/drawing/2014/main" id="{56E5F36C-2E89-3F96-6067-B2F2EE0FECE7}"/>
                  </a:ext>
                </a:extLst>
              </p:cNvPr>
              <p:cNvGrpSpPr/>
              <p:nvPr/>
            </p:nvGrpSpPr>
            <p:grpSpPr>
              <a:xfrm>
                <a:off x="2809318" y="2242669"/>
                <a:ext cx="213652" cy="313888"/>
                <a:chOff x="1377387" y="2075334"/>
                <a:chExt cx="4467828" cy="3363620"/>
              </a:xfrm>
            </p:grpSpPr>
            <p:sp>
              <p:nvSpPr>
                <p:cNvPr id="140" name="Freeform 139">
                  <a:extLst>
                    <a:ext uri="{FF2B5EF4-FFF2-40B4-BE49-F238E27FC236}">
                      <a16:creationId xmlns:a16="http://schemas.microsoft.com/office/drawing/2014/main" id="{61589FEA-AAAC-6AA9-5675-89BA71F47A0B}"/>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44" name="Freeform 143">
                  <a:extLst>
                    <a:ext uri="{FF2B5EF4-FFF2-40B4-BE49-F238E27FC236}">
                      <a16:creationId xmlns:a16="http://schemas.microsoft.com/office/drawing/2014/main" id="{F2D93B60-D4DD-8EC1-4442-723F2C6A04FF}"/>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19" name="Group 118">
                <a:extLst>
                  <a:ext uri="{FF2B5EF4-FFF2-40B4-BE49-F238E27FC236}">
                    <a16:creationId xmlns:a16="http://schemas.microsoft.com/office/drawing/2014/main" id="{93C584C9-E6EA-C840-DAAD-26D4906C4D49}"/>
                  </a:ext>
                </a:extLst>
              </p:cNvPr>
              <p:cNvGrpSpPr/>
              <p:nvPr/>
            </p:nvGrpSpPr>
            <p:grpSpPr>
              <a:xfrm>
                <a:off x="3024040" y="2243007"/>
                <a:ext cx="213652" cy="313888"/>
                <a:chOff x="1377387" y="2075335"/>
                <a:chExt cx="4467828" cy="3363619"/>
              </a:xfrm>
            </p:grpSpPr>
            <p:sp>
              <p:nvSpPr>
                <p:cNvPr id="138" name="Freeform 137">
                  <a:extLst>
                    <a:ext uri="{FF2B5EF4-FFF2-40B4-BE49-F238E27FC236}">
                      <a16:creationId xmlns:a16="http://schemas.microsoft.com/office/drawing/2014/main" id="{523C772B-680B-BF8A-DBDB-EA0CFA17C2C6}"/>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39" name="Freeform 138">
                  <a:extLst>
                    <a:ext uri="{FF2B5EF4-FFF2-40B4-BE49-F238E27FC236}">
                      <a16:creationId xmlns:a16="http://schemas.microsoft.com/office/drawing/2014/main" id="{ABEA1B62-096D-794C-C1F1-9841E15DDAC4}"/>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20" name="Group 119">
                <a:extLst>
                  <a:ext uri="{FF2B5EF4-FFF2-40B4-BE49-F238E27FC236}">
                    <a16:creationId xmlns:a16="http://schemas.microsoft.com/office/drawing/2014/main" id="{119B8F5B-F5B8-217E-C72A-5DC6A4896048}"/>
                  </a:ext>
                </a:extLst>
              </p:cNvPr>
              <p:cNvGrpSpPr/>
              <p:nvPr/>
            </p:nvGrpSpPr>
            <p:grpSpPr>
              <a:xfrm>
                <a:off x="3237692" y="2244365"/>
                <a:ext cx="213652" cy="313888"/>
                <a:chOff x="1377387" y="2075335"/>
                <a:chExt cx="4467828" cy="3363619"/>
              </a:xfrm>
            </p:grpSpPr>
            <p:sp>
              <p:nvSpPr>
                <p:cNvPr id="122" name="Freeform 121">
                  <a:extLst>
                    <a:ext uri="{FF2B5EF4-FFF2-40B4-BE49-F238E27FC236}">
                      <a16:creationId xmlns:a16="http://schemas.microsoft.com/office/drawing/2014/main" id="{9A44364C-3382-9207-260D-33E3CBB7A6EB}"/>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36" name="Freeform 135">
                  <a:extLst>
                    <a:ext uri="{FF2B5EF4-FFF2-40B4-BE49-F238E27FC236}">
                      <a16:creationId xmlns:a16="http://schemas.microsoft.com/office/drawing/2014/main" id="{AE2FEC4D-798E-4F1C-2590-10E2E8E84264}"/>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grpSp>
        <p:nvGrpSpPr>
          <p:cNvPr id="31" name="Group 30">
            <a:extLst>
              <a:ext uri="{FF2B5EF4-FFF2-40B4-BE49-F238E27FC236}">
                <a16:creationId xmlns:a16="http://schemas.microsoft.com/office/drawing/2014/main" id="{148FE344-B29A-85EC-9179-EF96E0214BF8}"/>
              </a:ext>
            </a:extLst>
          </p:cNvPr>
          <p:cNvGrpSpPr/>
          <p:nvPr/>
        </p:nvGrpSpPr>
        <p:grpSpPr>
          <a:xfrm rot="1928262">
            <a:off x="1247670" y="2089968"/>
            <a:ext cx="511336" cy="317381"/>
            <a:chOff x="2595665" y="2241311"/>
            <a:chExt cx="855679" cy="316942"/>
          </a:xfrm>
        </p:grpSpPr>
        <p:grpSp>
          <p:nvGrpSpPr>
            <p:cNvPr id="32" name="Group 31">
              <a:extLst>
                <a:ext uri="{FF2B5EF4-FFF2-40B4-BE49-F238E27FC236}">
                  <a16:creationId xmlns:a16="http://schemas.microsoft.com/office/drawing/2014/main" id="{AA2ED29B-1903-B1B1-8BFD-8994CE03B547}"/>
                </a:ext>
              </a:extLst>
            </p:cNvPr>
            <p:cNvGrpSpPr/>
            <p:nvPr/>
          </p:nvGrpSpPr>
          <p:grpSpPr>
            <a:xfrm>
              <a:off x="2595665" y="2241311"/>
              <a:ext cx="213654" cy="313888"/>
              <a:chOff x="1377361" y="2075335"/>
              <a:chExt cx="4467861" cy="3363622"/>
            </a:xfrm>
          </p:grpSpPr>
          <p:sp>
            <p:nvSpPr>
              <p:cNvPr id="43" name="Freeform 42">
                <a:extLst>
                  <a:ext uri="{FF2B5EF4-FFF2-40B4-BE49-F238E27FC236}">
                    <a16:creationId xmlns:a16="http://schemas.microsoft.com/office/drawing/2014/main" id="{64092524-4FAB-8E1D-0352-AC805AB72A01}"/>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4" name="Freeform 43">
                <a:extLst>
                  <a:ext uri="{FF2B5EF4-FFF2-40B4-BE49-F238E27FC236}">
                    <a16:creationId xmlns:a16="http://schemas.microsoft.com/office/drawing/2014/main" id="{5F484927-D78B-E16F-310B-A4B1ECC59E48}"/>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33" name="Group 32">
              <a:extLst>
                <a:ext uri="{FF2B5EF4-FFF2-40B4-BE49-F238E27FC236}">
                  <a16:creationId xmlns:a16="http://schemas.microsoft.com/office/drawing/2014/main" id="{E1014102-65E1-1E6A-6EB8-341DB0B1DE33}"/>
                </a:ext>
              </a:extLst>
            </p:cNvPr>
            <p:cNvGrpSpPr/>
            <p:nvPr/>
          </p:nvGrpSpPr>
          <p:grpSpPr>
            <a:xfrm>
              <a:off x="2809318" y="2242669"/>
              <a:ext cx="213652" cy="313888"/>
              <a:chOff x="1377387" y="2075334"/>
              <a:chExt cx="4467828" cy="3363620"/>
            </a:xfrm>
          </p:grpSpPr>
          <p:sp>
            <p:nvSpPr>
              <p:cNvPr id="41" name="Freeform 40">
                <a:extLst>
                  <a:ext uri="{FF2B5EF4-FFF2-40B4-BE49-F238E27FC236}">
                    <a16:creationId xmlns:a16="http://schemas.microsoft.com/office/drawing/2014/main" id="{C4CC25F8-7B11-520C-8F85-94234253FEC5}"/>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2" name="Freeform 41">
                <a:extLst>
                  <a:ext uri="{FF2B5EF4-FFF2-40B4-BE49-F238E27FC236}">
                    <a16:creationId xmlns:a16="http://schemas.microsoft.com/office/drawing/2014/main" id="{07BF6E86-9A09-982D-715B-5FD2668FFFE0}"/>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34" name="Group 33">
              <a:extLst>
                <a:ext uri="{FF2B5EF4-FFF2-40B4-BE49-F238E27FC236}">
                  <a16:creationId xmlns:a16="http://schemas.microsoft.com/office/drawing/2014/main" id="{B260C14E-BBBC-065A-301C-C241E2AA0635}"/>
                </a:ext>
              </a:extLst>
            </p:cNvPr>
            <p:cNvGrpSpPr/>
            <p:nvPr/>
          </p:nvGrpSpPr>
          <p:grpSpPr>
            <a:xfrm>
              <a:off x="3024040" y="2243007"/>
              <a:ext cx="213652" cy="313888"/>
              <a:chOff x="1377387" y="2075335"/>
              <a:chExt cx="4467828" cy="3363619"/>
            </a:xfrm>
          </p:grpSpPr>
          <p:sp>
            <p:nvSpPr>
              <p:cNvPr id="39" name="Freeform 38">
                <a:extLst>
                  <a:ext uri="{FF2B5EF4-FFF2-40B4-BE49-F238E27FC236}">
                    <a16:creationId xmlns:a16="http://schemas.microsoft.com/office/drawing/2014/main" id="{59939514-4EB9-B66E-4D65-98777E27E4F9}"/>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40" name="Freeform 39">
                <a:extLst>
                  <a:ext uri="{FF2B5EF4-FFF2-40B4-BE49-F238E27FC236}">
                    <a16:creationId xmlns:a16="http://schemas.microsoft.com/office/drawing/2014/main" id="{61454195-C755-8BAF-CEFD-FE2236200FB2}"/>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35" name="Group 34">
              <a:extLst>
                <a:ext uri="{FF2B5EF4-FFF2-40B4-BE49-F238E27FC236}">
                  <a16:creationId xmlns:a16="http://schemas.microsoft.com/office/drawing/2014/main" id="{EDDD363A-FCB5-2070-0D33-6C97979270DF}"/>
                </a:ext>
              </a:extLst>
            </p:cNvPr>
            <p:cNvGrpSpPr/>
            <p:nvPr/>
          </p:nvGrpSpPr>
          <p:grpSpPr>
            <a:xfrm>
              <a:off x="3237692" y="2244365"/>
              <a:ext cx="213652" cy="313888"/>
              <a:chOff x="1377387" y="2075335"/>
              <a:chExt cx="4467828" cy="3363619"/>
            </a:xfrm>
          </p:grpSpPr>
          <p:sp>
            <p:nvSpPr>
              <p:cNvPr id="36" name="Freeform 35">
                <a:extLst>
                  <a:ext uri="{FF2B5EF4-FFF2-40B4-BE49-F238E27FC236}">
                    <a16:creationId xmlns:a16="http://schemas.microsoft.com/office/drawing/2014/main" id="{9D21BC16-F760-0820-8244-351DC0010FEF}"/>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7" name="Freeform 36">
                <a:extLst>
                  <a:ext uri="{FF2B5EF4-FFF2-40B4-BE49-F238E27FC236}">
                    <a16:creationId xmlns:a16="http://schemas.microsoft.com/office/drawing/2014/main" id="{0CE22253-9347-F933-AFA9-56FEC4C0C710}"/>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45" name="Group 44">
            <a:extLst>
              <a:ext uri="{FF2B5EF4-FFF2-40B4-BE49-F238E27FC236}">
                <a16:creationId xmlns:a16="http://schemas.microsoft.com/office/drawing/2014/main" id="{51214A4B-CAF6-1696-BA02-C66813167242}"/>
              </a:ext>
            </a:extLst>
          </p:cNvPr>
          <p:cNvGrpSpPr/>
          <p:nvPr/>
        </p:nvGrpSpPr>
        <p:grpSpPr>
          <a:xfrm rot="1928262">
            <a:off x="822591" y="1808637"/>
            <a:ext cx="511336" cy="317381"/>
            <a:chOff x="2595665" y="2241311"/>
            <a:chExt cx="855679" cy="316942"/>
          </a:xfrm>
        </p:grpSpPr>
        <p:grpSp>
          <p:nvGrpSpPr>
            <p:cNvPr id="46" name="Group 45">
              <a:extLst>
                <a:ext uri="{FF2B5EF4-FFF2-40B4-BE49-F238E27FC236}">
                  <a16:creationId xmlns:a16="http://schemas.microsoft.com/office/drawing/2014/main" id="{23FF9F67-3BBA-4A50-1962-151DAD263AF2}"/>
                </a:ext>
              </a:extLst>
            </p:cNvPr>
            <p:cNvGrpSpPr/>
            <p:nvPr/>
          </p:nvGrpSpPr>
          <p:grpSpPr>
            <a:xfrm>
              <a:off x="2595665" y="2241311"/>
              <a:ext cx="213654" cy="313888"/>
              <a:chOff x="1377361" y="2075335"/>
              <a:chExt cx="4467861" cy="3363622"/>
            </a:xfrm>
          </p:grpSpPr>
          <p:sp>
            <p:nvSpPr>
              <p:cNvPr id="62" name="Freeform 61">
                <a:extLst>
                  <a:ext uri="{FF2B5EF4-FFF2-40B4-BE49-F238E27FC236}">
                    <a16:creationId xmlns:a16="http://schemas.microsoft.com/office/drawing/2014/main" id="{AC9D2E43-17E7-CD9F-6707-5E3D1EA5CE76}"/>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3" name="Freeform 62">
                <a:extLst>
                  <a:ext uri="{FF2B5EF4-FFF2-40B4-BE49-F238E27FC236}">
                    <a16:creationId xmlns:a16="http://schemas.microsoft.com/office/drawing/2014/main" id="{2E024073-849E-39CC-5EF0-5613297AE1B0}"/>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7" name="Group 46">
              <a:extLst>
                <a:ext uri="{FF2B5EF4-FFF2-40B4-BE49-F238E27FC236}">
                  <a16:creationId xmlns:a16="http://schemas.microsoft.com/office/drawing/2014/main" id="{EB8EB2CA-C095-C53C-1262-F1F3087C163C}"/>
                </a:ext>
              </a:extLst>
            </p:cNvPr>
            <p:cNvGrpSpPr/>
            <p:nvPr/>
          </p:nvGrpSpPr>
          <p:grpSpPr>
            <a:xfrm>
              <a:off x="2809318" y="2242669"/>
              <a:ext cx="213652" cy="313888"/>
              <a:chOff x="1377387" y="2075334"/>
              <a:chExt cx="4467828" cy="3363620"/>
            </a:xfrm>
          </p:grpSpPr>
          <p:sp>
            <p:nvSpPr>
              <p:cNvPr id="59" name="Freeform 58">
                <a:extLst>
                  <a:ext uri="{FF2B5EF4-FFF2-40B4-BE49-F238E27FC236}">
                    <a16:creationId xmlns:a16="http://schemas.microsoft.com/office/drawing/2014/main" id="{A581A7A2-54D8-5DA5-998B-642BC2157CAB}"/>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1" name="Freeform 60">
                <a:extLst>
                  <a:ext uri="{FF2B5EF4-FFF2-40B4-BE49-F238E27FC236}">
                    <a16:creationId xmlns:a16="http://schemas.microsoft.com/office/drawing/2014/main" id="{DFA6C3BB-08EB-881D-EED1-F5DE136C820C}"/>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8" name="Group 47">
              <a:extLst>
                <a:ext uri="{FF2B5EF4-FFF2-40B4-BE49-F238E27FC236}">
                  <a16:creationId xmlns:a16="http://schemas.microsoft.com/office/drawing/2014/main" id="{E04B67FE-6A30-1D83-1293-A4EE2F9ECC97}"/>
                </a:ext>
              </a:extLst>
            </p:cNvPr>
            <p:cNvGrpSpPr/>
            <p:nvPr/>
          </p:nvGrpSpPr>
          <p:grpSpPr>
            <a:xfrm>
              <a:off x="3024040" y="2243007"/>
              <a:ext cx="213652" cy="313888"/>
              <a:chOff x="1377387" y="2075335"/>
              <a:chExt cx="4467828" cy="3363619"/>
            </a:xfrm>
          </p:grpSpPr>
          <p:sp>
            <p:nvSpPr>
              <p:cNvPr id="57" name="Freeform 56">
                <a:extLst>
                  <a:ext uri="{FF2B5EF4-FFF2-40B4-BE49-F238E27FC236}">
                    <a16:creationId xmlns:a16="http://schemas.microsoft.com/office/drawing/2014/main" id="{DFE8D1F8-4322-26CC-0EFD-73E71671297F}"/>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58" name="Freeform 57">
                <a:extLst>
                  <a:ext uri="{FF2B5EF4-FFF2-40B4-BE49-F238E27FC236}">
                    <a16:creationId xmlns:a16="http://schemas.microsoft.com/office/drawing/2014/main" id="{C4505E71-C6F0-706F-66D6-F49415CB1AC5}"/>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9" name="Group 48">
              <a:extLst>
                <a:ext uri="{FF2B5EF4-FFF2-40B4-BE49-F238E27FC236}">
                  <a16:creationId xmlns:a16="http://schemas.microsoft.com/office/drawing/2014/main" id="{B9E00331-C42B-1C7D-23B5-92B5FEE76490}"/>
                </a:ext>
              </a:extLst>
            </p:cNvPr>
            <p:cNvGrpSpPr/>
            <p:nvPr/>
          </p:nvGrpSpPr>
          <p:grpSpPr>
            <a:xfrm>
              <a:off x="3237692" y="2244365"/>
              <a:ext cx="213652" cy="313888"/>
              <a:chOff x="1377387" y="2075335"/>
              <a:chExt cx="4467828" cy="3363619"/>
            </a:xfrm>
          </p:grpSpPr>
          <p:sp>
            <p:nvSpPr>
              <p:cNvPr id="54" name="Freeform 53">
                <a:extLst>
                  <a:ext uri="{FF2B5EF4-FFF2-40B4-BE49-F238E27FC236}">
                    <a16:creationId xmlns:a16="http://schemas.microsoft.com/office/drawing/2014/main" id="{A13CF470-615C-5D38-FA5E-303ABC9DB738}"/>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6" name="Freeform 55">
                <a:extLst>
                  <a:ext uri="{FF2B5EF4-FFF2-40B4-BE49-F238E27FC236}">
                    <a16:creationId xmlns:a16="http://schemas.microsoft.com/office/drawing/2014/main" id="{D41FA7F9-5803-F13A-AB2F-351A65455913}"/>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sp>
        <p:nvSpPr>
          <p:cNvPr id="64" name="Triangle 63">
            <a:extLst>
              <a:ext uri="{FF2B5EF4-FFF2-40B4-BE49-F238E27FC236}">
                <a16:creationId xmlns:a16="http://schemas.microsoft.com/office/drawing/2014/main" id="{110BA2A0-692B-6CE8-900C-57D1B0ACCCBE}"/>
              </a:ext>
            </a:extLst>
          </p:cNvPr>
          <p:cNvSpPr/>
          <p:nvPr/>
        </p:nvSpPr>
        <p:spPr>
          <a:xfrm rot="5400000">
            <a:off x="2909876" y="3012517"/>
            <a:ext cx="368420" cy="263947"/>
          </a:xfrm>
          <a:prstGeom prst="triangl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65" name="Straight Connector 64">
            <a:extLst>
              <a:ext uri="{FF2B5EF4-FFF2-40B4-BE49-F238E27FC236}">
                <a16:creationId xmlns:a16="http://schemas.microsoft.com/office/drawing/2014/main" id="{7D14DF9F-1500-35F9-2C83-1093FB8161F5}"/>
              </a:ext>
            </a:extLst>
          </p:cNvPr>
          <p:cNvCxnSpPr>
            <a:cxnSpLocks/>
            <a:stCxn id="64" idx="0"/>
          </p:cNvCxnSpPr>
          <p:nvPr/>
        </p:nvCxnSpPr>
        <p:spPr>
          <a:xfrm rot="16200000">
            <a:off x="3372030" y="2998521"/>
            <a:ext cx="0" cy="29194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CE7F54E-1E7E-7C39-3297-F751F58B7648}"/>
              </a:ext>
            </a:extLst>
          </p:cNvPr>
          <p:cNvCxnSpPr>
            <a:cxnSpLocks/>
          </p:cNvCxnSpPr>
          <p:nvPr/>
        </p:nvCxnSpPr>
        <p:spPr>
          <a:xfrm rot="16200000" flipV="1">
            <a:off x="2016326" y="2183558"/>
            <a:ext cx="683094" cy="1208464"/>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7" name="Freeform 66">
            <a:extLst>
              <a:ext uri="{FF2B5EF4-FFF2-40B4-BE49-F238E27FC236}">
                <a16:creationId xmlns:a16="http://schemas.microsoft.com/office/drawing/2014/main" id="{B062B654-A8E5-357F-97F3-A123BB9C28D9}"/>
              </a:ext>
            </a:extLst>
          </p:cNvPr>
          <p:cNvSpPr/>
          <p:nvPr/>
        </p:nvSpPr>
        <p:spPr>
          <a:xfrm rot="16200000">
            <a:off x="2264315" y="2854069"/>
            <a:ext cx="881291" cy="568444"/>
          </a:xfrm>
          <a:custGeom>
            <a:avLst/>
            <a:gdLst>
              <a:gd name="connsiteX0" fmla="*/ 67485 w 836161"/>
              <a:gd name="connsiteY0" fmla="*/ 749774 h 749774"/>
              <a:gd name="connsiteX1" fmla="*/ 9885 w 836161"/>
              <a:gd name="connsiteY1" fmla="*/ 526574 h 749774"/>
              <a:gd name="connsiteX2" fmla="*/ 247485 w 836161"/>
              <a:gd name="connsiteY2" fmla="*/ 396974 h 749774"/>
              <a:gd name="connsiteX3" fmla="*/ 369885 w 836161"/>
              <a:gd name="connsiteY3" fmla="*/ 974 h 749774"/>
              <a:gd name="connsiteX4" fmla="*/ 571485 w 836161"/>
              <a:gd name="connsiteY4" fmla="*/ 288974 h 749774"/>
              <a:gd name="connsiteX5" fmla="*/ 816285 w 836161"/>
              <a:gd name="connsiteY5" fmla="*/ 418574 h 749774"/>
              <a:gd name="connsiteX6" fmla="*/ 809085 w 836161"/>
              <a:gd name="connsiteY6" fmla="*/ 684974 h 749774"/>
              <a:gd name="connsiteX7" fmla="*/ 708285 w 836161"/>
              <a:gd name="connsiteY7" fmla="*/ 728174 h 749774"/>
              <a:gd name="connsiteX0" fmla="*/ 67485 w 833621"/>
              <a:gd name="connsiteY0" fmla="*/ 749774 h 749774"/>
              <a:gd name="connsiteX1" fmla="*/ 9885 w 833621"/>
              <a:gd name="connsiteY1" fmla="*/ 526574 h 749774"/>
              <a:gd name="connsiteX2" fmla="*/ 247485 w 833621"/>
              <a:gd name="connsiteY2" fmla="*/ 396974 h 749774"/>
              <a:gd name="connsiteX3" fmla="*/ 369885 w 833621"/>
              <a:gd name="connsiteY3" fmla="*/ 974 h 749774"/>
              <a:gd name="connsiteX4" fmla="*/ 571485 w 833621"/>
              <a:gd name="connsiteY4" fmla="*/ 288974 h 749774"/>
              <a:gd name="connsiteX5" fmla="*/ 816285 w 833621"/>
              <a:gd name="connsiteY5" fmla="*/ 418574 h 749774"/>
              <a:gd name="connsiteX6" fmla="*/ 801885 w 833621"/>
              <a:gd name="connsiteY6" fmla="*/ 584174 h 749774"/>
              <a:gd name="connsiteX7" fmla="*/ 708285 w 833621"/>
              <a:gd name="connsiteY7" fmla="*/ 728174 h 749774"/>
              <a:gd name="connsiteX0" fmla="*/ 68770 w 834906"/>
              <a:gd name="connsiteY0" fmla="*/ 750397 h 750397"/>
              <a:gd name="connsiteX1" fmla="*/ 11170 w 834906"/>
              <a:gd name="connsiteY1" fmla="*/ 527197 h 750397"/>
              <a:gd name="connsiteX2" fmla="*/ 267527 w 834906"/>
              <a:gd name="connsiteY2" fmla="*/ 430422 h 750397"/>
              <a:gd name="connsiteX3" fmla="*/ 371170 w 834906"/>
              <a:gd name="connsiteY3" fmla="*/ 1597 h 750397"/>
              <a:gd name="connsiteX4" fmla="*/ 572770 w 834906"/>
              <a:gd name="connsiteY4" fmla="*/ 289597 h 750397"/>
              <a:gd name="connsiteX5" fmla="*/ 817570 w 834906"/>
              <a:gd name="connsiteY5" fmla="*/ 419197 h 750397"/>
              <a:gd name="connsiteX6" fmla="*/ 803170 w 834906"/>
              <a:gd name="connsiteY6" fmla="*/ 584797 h 750397"/>
              <a:gd name="connsiteX7" fmla="*/ 709570 w 834906"/>
              <a:gd name="connsiteY7" fmla="*/ 728797 h 750397"/>
              <a:gd name="connsiteX0" fmla="*/ 68770 w 834906"/>
              <a:gd name="connsiteY0" fmla="*/ 694480 h 694480"/>
              <a:gd name="connsiteX1" fmla="*/ 11170 w 834906"/>
              <a:gd name="connsiteY1" fmla="*/ 471280 h 694480"/>
              <a:gd name="connsiteX2" fmla="*/ 267527 w 834906"/>
              <a:gd name="connsiteY2" fmla="*/ 374505 h 694480"/>
              <a:gd name="connsiteX3" fmla="*/ 371170 w 834906"/>
              <a:gd name="connsiteY3" fmla="*/ 1951 h 694480"/>
              <a:gd name="connsiteX4" fmla="*/ 572770 w 834906"/>
              <a:gd name="connsiteY4" fmla="*/ 233680 h 694480"/>
              <a:gd name="connsiteX5" fmla="*/ 817570 w 834906"/>
              <a:gd name="connsiteY5" fmla="*/ 363280 h 694480"/>
              <a:gd name="connsiteX6" fmla="*/ 803170 w 834906"/>
              <a:gd name="connsiteY6" fmla="*/ 528880 h 694480"/>
              <a:gd name="connsiteX7" fmla="*/ 709570 w 834906"/>
              <a:gd name="connsiteY7" fmla="*/ 672880 h 694480"/>
              <a:gd name="connsiteX0" fmla="*/ 49761 w 815897"/>
              <a:gd name="connsiteY0" fmla="*/ 694480 h 694480"/>
              <a:gd name="connsiteX1" fmla="*/ 15607 w 815897"/>
              <a:gd name="connsiteY1" fmla="*/ 518173 h 694480"/>
              <a:gd name="connsiteX2" fmla="*/ 248518 w 815897"/>
              <a:gd name="connsiteY2" fmla="*/ 374505 h 694480"/>
              <a:gd name="connsiteX3" fmla="*/ 352161 w 815897"/>
              <a:gd name="connsiteY3" fmla="*/ 1951 h 694480"/>
              <a:gd name="connsiteX4" fmla="*/ 553761 w 815897"/>
              <a:gd name="connsiteY4" fmla="*/ 233680 h 694480"/>
              <a:gd name="connsiteX5" fmla="*/ 798561 w 815897"/>
              <a:gd name="connsiteY5" fmla="*/ 363280 h 694480"/>
              <a:gd name="connsiteX6" fmla="*/ 784161 w 815897"/>
              <a:gd name="connsiteY6" fmla="*/ 528880 h 694480"/>
              <a:gd name="connsiteX7" fmla="*/ 690561 w 815897"/>
              <a:gd name="connsiteY7" fmla="*/ 672880 h 694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897" h="694480">
                <a:moveTo>
                  <a:pt x="49761" y="694480"/>
                </a:moveTo>
                <a:cubicBezTo>
                  <a:pt x="5961" y="612280"/>
                  <a:pt x="-17519" y="571502"/>
                  <a:pt x="15607" y="518173"/>
                </a:cubicBezTo>
                <a:cubicBezTo>
                  <a:pt x="48733" y="464844"/>
                  <a:pt x="192426" y="460542"/>
                  <a:pt x="248518" y="374505"/>
                </a:cubicBezTo>
                <a:cubicBezTo>
                  <a:pt x="304610" y="288468"/>
                  <a:pt x="301287" y="25422"/>
                  <a:pt x="352161" y="1951"/>
                </a:cubicBezTo>
                <a:cubicBezTo>
                  <a:pt x="403035" y="-21520"/>
                  <a:pt x="479361" y="173459"/>
                  <a:pt x="553761" y="233680"/>
                </a:cubicBezTo>
                <a:cubicBezTo>
                  <a:pt x="628161" y="293901"/>
                  <a:pt x="760161" y="314080"/>
                  <a:pt x="798561" y="363280"/>
                </a:cubicBezTo>
                <a:cubicBezTo>
                  <a:pt x="836961" y="412480"/>
                  <a:pt x="802161" y="477280"/>
                  <a:pt x="784161" y="528880"/>
                </a:cubicBezTo>
                <a:cubicBezTo>
                  <a:pt x="766161" y="580480"/>
                  <a:pt x="714561" y="665680"/>
                  <a:pt x="690561" y="672880"/>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a:extLst>
              <a:ext uri="{FF2B5EF4-FFF2-40B4-BE49-F238E27FC236}">
                <a16:creationId xmlns:a16="http://schemas.microsoft.com/office/drawing/2014/main" id="{D9FA59F2-30F6-98D7-36C2-83C6ABBBF8CE}"/>
              </a:ext>
            </a:extLst>
          </p:cNvPr>
          <p:cNvSpPr/>
          <p:nvPr/>
        </p:nvSpPr>
        <p:spPr>
          <a:xfrm rot="16200000">
            <a:off x="1994726" y="2721201"/>
            <a:ext cx="1295897" cy="686426"/>
          </a:xfrm>
          <a:custGeom>
            <a:avLst/>
            <a:gdLst>
              <a:gd name="connsiteX0" fmla="*/ 67485 w 836161"/>
              <a:gd name="connsiteY0" fmla="*/ 749774 h 749774"/>
              <a:gd name="connsiteX1" fmla="*/ 9885 w 836161"/>
              <a:gd name="connsiteY1" fmla="*/ 526574 h 749774"/>
              <a:gd name="connsiteX2" fmla="*/ 247485 w 836161"/>
              <a:gd name="connsiteY2" fmla="*/ 396974 h 749774"/>
              <a:gd name="connsiteX3" fmla="*/ 369885 w 836161"/>
              <a:gd name="connsiteY3" fmla="*/ 974 h 749774"/>
              <a:gd name="connsiteX4" fmla="*/ 571485 w 836161"/>
              <a:gd name="connsiteY4" fmla="*/ 288974 h 749774"/>
              <a:gd name="connsiteX5" fmla="*/ 816285 w 836161"/>
              <a:gd name="connsiteY5" fmla="*/ 418574 h 749774"/>
              <a:gd name="connsiteX6" fmla="*/ 809085 w 836161"/>
              <a:gd name="connsiteY6" fmla="*/ 684974 h 749774"/>
              <a:gd name="connsiteX7" fmla="*/ 708285 w 836161"/>
              <a:gd name="connsiteY7" fmla="*/ 728174 h 749774"/>
              <a:gd name="connsiteX0" fmla="*/ 9857 w 778533"/>
              <a:gd name="connsiteY0" fmla="*/ 749774 h 749774"/>
              <a:gd name="connsiteX1" fmla="*/ 110657 w 778533"/>
              <a:gd name="connsiteY1" fmla="*/ 605774 h 749774"/>
              <a:gd name="connsiteX2" fmla="*/ 189857 w 778533"/>
              <a:gd name="connsiteY2" fmla="*/ 396974 h 749774"/>
              <a:gd name="connsiteX3" fmla="*/ 312257 w 778533"/>
              <a:gd name="connsiteY3" fmla="*/ 974 h 749774"/>
              <a:gd name="connsiteX4" fmla="*/ 513857 w 778533"/>
              <a:gd name="connsiteY4" fmla="*/ 288974 h 749774"/>
              <a:gd name="connsiteX5" fmla="*/ 758657 w 778533"/>
              <a:gd name="connsiteY5" fmla="*/ 418574 h 749774"/>
              <a:gd name="connsiteX6" fmla="*/ 751457 w 778533"/>
              <a:gd name="connsiteY6" fmla="*/ 684974 h 749774"/>
              <a:gd name="connsiteX7" fmla="*/ 650657 w 778533"/>
              <a:gd name="connsiteY7" fmla="*/ 728174 h 749774"/>
              <a:gd name="connsiteX0" fmla="*/ 6431 w 868707"/>
              <a:gd name="connsiteY0" fmla="*/ 742574 h 742574"/>
              <a:gd name="connsiteX1" fmla="*/ 200831 w 868707"/>
              <a:gd name="connsiteY1" fmla="*/ 605774 h 742574"/>
              <a:gd name="connsiteX2" fmla="*/ 280031 w 868707"/>
              <a:gd name="connsiteY2" fmla="*/ 396974 h 742574"/>
              <a:gd name="connsiteX3" fmla="*/ 402431 w 868707"/>
              <a:gd name="connsiteY3" fmla="*/ 974 h 742574"/>
              <a:gd name="connsiteX4" fmla="*/ 604031 w 868707"/>
              <a:gd name="connsiteY4" fmla="*/ 288974 h 742574"/>
              <a:gd name="connsiteX5" fmla="*/ 848831 w 868707"/>
              <a:gd name="connsiteY5" fmla="*/ 418574 h 742574"/>
              <a:gd name="connsiteX6" fmla="*/ 841631 w 868707"/>
              <a:gd name="connsiteY6" fmla="*/ 684974 h 742574"/>
              <a:gd name="connsiteX7" fmla="*/ 740831 w 868707"/>
              <a:gd name="connsiteY7" fmla="*/ 728174 h 742574"/>
              <a:gd name="connsiteX0" fmla="*/ 6706 w 868982"/>
              <a:gd name="connsiteY0" fmla="*/ 744101 h 744101"/>
              <a:gd name="connsiteX1" fmla="*/ 201106 w 868982"/>
              <a:gd name="connsiteY1" fmla="*/ 607301 h 744101"/>
              <a:gd name="connsiteX2" fmla="*/ 337906 w 868982"/>
              <a:gd name="connsiteY2" fmla="*/ 470501 h 744101"/>
              <a:gd name="connsiteX3" fmla="*/ 402706 w 868982"/>
              <a:gd name="connsiteY3" fmla="*/ 2501 h 744101"/>
              <a:gd name="connsiteX4" fmla="*/ 604306 w 868982"/>
              <a:gd name="connsiteY4" fmla="*/ 290501 h 744101"/>
              <a:gd name="connsiteX5" fmla="*/ 849106 w 868982"/>
              <a:gd name="connsiteY5" fmla="*/ 420101 h 744101"/>
              <a:gd name="connsiteX6" fmla="*/ 841906 w 868982"/>
              <a:gd name="connsiteY6" fmla="*/ 686501 h 744101"/>
              <a:gd name="connsiteX7" fmla="*/ 741106 w 868982"/>
              <a:gd name="connsiteY7" fmla="*/ 729701 h 744101"/>
              <a:gd name="connsiteX0" fmla="*/ 5725 w 868001"/>
              <a:gd name="connsiteY0" fmla="*/ 741625 h 741625"/>
              <a:gd name="connsiteX1" fmla="*/ 200125 w 868001"/>
              <a:gd name="connsiteY1" fmla="*/ 604825 h 741625"/>
              <a:gd name="connsiteX2" fmla="*/ 106525 w 868001"/>
              <a:gd name="connsiteY2" fmla="*/ 273625 h 741625"/>
              <a:gd name="connsiteX3" fmla="*/ 401725 w 868001"/>
              <a:gd name="connsiteY3" fmla="*/ 25 h 741625"/>
              <a:gd name="connsiteX4" fmla="*/ 603325 w 868001"/>
              <a:gd name="connsiteY4" fmla="*/ 288025 h 741625"/>
              <a:gd name="connsiteX5" fmla="*/ 848125 w 868001"/>
              <a:gd name="connsiteY5" fmla="*/ 417625 h 741625"/>
              <a:gd name="connsiteX6" fmla="*/ 840925 w 868001"/>
              <a:gd name="connsiteY6" fmla="*/ 684025 h 741625"/>
              <a:gd name="connsiteX7" fmla="*/ 740125 w 868001"/>
              <a:gd name="connsiteY7" fmla="*/ 727225 h 741625"/>
              <a:gd name="connsiteX0" fmla="*/ 5725 w 868001"/>
              <a:gd name="connsiteY0" fmla="*/ 561756 h 561756"/>
              <a:gd name="connsiteX1" fmla="*/ 200125 w 868001"/>
              <a:gd name="connsiteY1" fmla="*/ 424956 h 561756"/>
              <a:gd name="connsiteX2" fmla="*/ 106525 w 868001"/>
              <a:gd name="connsiteY2" fmla="*/ 93756 h 561756"/>
              <a:gd name="connsiteX3" fmla="*/ 408925 w 868001"/>
              <a:gd name="connsiteY3" fmla="*/ 156 h 561756"/>
              <a:gd name="connsiteX4" fmla="*/ 603325 w 868001"/>
              <a:gd name="connsiteY4" fmla="*/ 108156 h 561756"/>
              <a:gd name="connsiteX5" fmla="*/ 848125 w 868001"/>
              <a:gd name="connsiteY5" fmla="*/ 237756 h 561756"/>
              <a:gd name="connsiteX6" fmla="*/ 840925 w 868001"/>
              <a:gd name="connsiteY6" fmla="*/ 504156 h 561756"/>
              <a:gd name="connsiteX7" fmla="*/ 740125 w 868001"/>
              <a:gd name="connsiteY7" fmla="*/ 547356 h 561756"/>
              <a:gd name="connsiteX0" fmla="*/ 5725 w 868001"/>
              <a:gd name="connsiteY0" fmla="*/ 495698 h 495698"/>
              <a:gd name="connsiteX1" fmla="*/ 200125 w 868001"/>
              <a:gd name="connsiteY1" fmla="*/ 358898 h 495698"/>
              <a:gd name="connsiteX2" fmla="*/ 106525 w 868001"/>
              <a:gd name="connsiteY2" fmla="*/ 27698 h 495698"/>
              <a:gd name="connsiteX3" fmla="*/ 408925 w 868001"/>
              <a:gd name="connsiteY3" fmla="*/ 20498 h 495698"/>
              <a:gd name="connsiteX4" fmla="*/ 603325 w 868001"/>
              <a:gd name="connsiteY4" fmla="*/ 42098 h 495698"/>
              <a:gd name="connsiteX5" fmla="*/ 848125 w 868001"/>
              <a:gd name="connsiteY5" fmla="*/ 171698 h 495698"/>
              <a:gd name="connsiteX6" fmla="*/ 840925 w 868001"/>
              <a:gd name="connsiteY6" fmla="*/ 438098 h 495698"/>
              <a:gd name="connsiteX7" fmla="*/ 740125 w 868001"/>
              <a:gd name="connsiteY7" fmla="*/ 481298 h 495698"/>
              <a:gd name="connsiteX0" fmla="*/ 5725 w 868001"/>
              <a:gd name="connsiteY0" fmla="*/ 565791 h 565791"/>
              <a:gd name="connsiteX1" fmla="*/ 200125 w 868001"/>
              <a:gd name="connsiteY1" fmla="*/ 428991 h 565791"/>
              <a:gd name="connsiteX2" fmla="*/ 106525 w 868001"/>
              <a:gd name="connsiteY2" fmla="*/ 97791 h 565791"/>
              <a:gd name="connsiteX3" fmla="*/ 408925 w 868001"/>
              <a:gd name="connsiteY3" fmla="*/ 90591 h 565791"/>
              <a:gd name="connsiteX4" fmla="*/ 603325 w 868001"/>
              <a:gd name="connsiteY4" fmla="*/ 4191 h 565791"/>
              <a:gd name="connsiteX5" fmla="*/ 848125 w 868001"/>
              <a:gd name="connsiteY5" fmla="*/ 241791 h 565791"/>
              <a:gd name="connsiteX6" fmla="*/ 840925 w 868001"/>
              <a:gd name="connsiteY6" fmla="*/ 508191 h 565791"/>
              <a:gd name="connsiteX7" fmla="*/ 740125 w 868001"/>
              <a:gd name="connsiteY7" fmla="*/ 551391 h 565791"/>
              <a:gd name="connsiteX0" fmla="*/ 5725 w 929265"/>
              <a:gd name="connsiteY0" fmla="*/ 570731 h 570731"/>
              <a:gd name="connsiteX1" fmla="*/ 200125 w 929265"/>
              <a:gd name="connsiteY1" fmla="*/ 433931 h 570731"/>
              <a:gd name="connsiteX2" fmla="*/ 106525 w 929265"/>
              <a:gd name="connsiteY2" fmla="*/ 102731 h 570731"/>
              <a:gd name="connsiteX3" fmla="*/ 408925 w 929265"/>
              <a:gd name="connsiteY3" fmla="*/ 95531 h 570731"/>
              <a:gd name="connsiteX4" fmla="*/ 603325 w 929265"/>
              <a:gd name="connsiteY4" fmla="*/ 9131 h 570731"/>
              <a:gd name="connsiteX5" fmla="*/ 920125 w 929265"/>
              <a:gd name="connsiteY5" fmla="*/ 59531 h 570731"/>
              <a:gd name="connsiteX6" fmla="*/ 840925 w 929265"/>
              <a:gd name="connsiteY6" fmla="*/ 513131 h 570731"/>
              <a:gd name="connsiteX7" fmla="*/ 740125 w 929265"/>
              <a:gd name="connsiteY7" fmla="*/ 556331 h 570731"/>
              <a:gd name="connsiteX0" fmla="*/ 5725 w 924106"/>
              <a:gd name="connsiteY0" fmla="*/ 565383 h 565383"/>
              <a:gd name="connsiteX1" fmla="*/ 200125 w 924106"/>
              <a:gd name="connsiteY1" fmla="*/ 428583 h 565383"/>
              <a:gd name="connsiteX2" fmla="*/ 106525 w 924106"/>
              <a:gd name="connsiteY2" fmla="*/ 97383 h 565383"/>
              <a:gd name="connsiteX3" fmla="*/ 408925 w 924106"/>
              <a:gd name="connsiteY3" fmla="*/ 90183 h 565383"/>
              <a:gd name="connsiteX4" fmla="*/ 603325 w 924106"/>
              <a:gd name="connsiteY4" fmla="*/ 3783 h 565383"/>
              <a:gd name="connsiteX5" fmla="*/ 920125 w 924106"/>
              <a:gd name="connsiteY5" fmla="*/ 54183 h 565383"/>
              <a:gd name="connsiteX6" fmla="*/ 783325 w 924106"/>
              <a:gd name="connsiteY6" fmla="*/ 385383 h 565383"/>
              <a:gd name="connsiteX7" fmla="*/ 740125 w 924106"/>
              <a:gd name="connsiteY7" fmla="*/ 550983 h 565383"/>
              <a:gd name="connsiteX0" fmla="*/ 5725 w 924106"/>
              <a:gd name="connsiteY0" fmla="*/ 565383 h 565383"/>
              <a:gd name="connsiteX1" fmla="*/ 200125 w 924106"/>
              <a:gd name="connsiteY1" fmla="*/ 428583 h 565383"/>
              <a:gd name="connsiteX2" fmla="*/ 106525 w 924106"/>
              <a:gd name="connsiteY2" fmla="*/ 97383 h 565383"/>
              <a:gd name="connsiteX3" fmla="*/ 408925 w 924106"/>
              <a:gd name="connsiteY3" fmla="*/ 90183 h 565383"/>
              <a:gd name="connsiteX4" fmla="*/ 603325 w 924106"/>
              <a:gd name="connsiteY4" fmla="*/ 3783 h 565383"/>
              <a:gd name="connsiteX5" fmla="*/ 920125 w 924106"/>
              <a:gd name="connsiteY5" fmla="*/ 54183 h 565383"/>
              <a:gd name="connsiteX6" fmla="*/ 783325 w 924106"/>
              <a:gd name="connsiteY6" fmla="*/ 385383 h 565383"/>
              <a:gd name="connsiteX7" fmla="*/ 617725 w 924106"/>
              <a:gd name="connsiteY7" fmla="*/ 558183 h 565383"/>
              <a:gd name="connsiteX0" fmla="*/ 6461 w 924842"/>
              <a:gd name="connsiteY0" fmla="*/ 565383 h 565383"/>
              <a:gd name="connsiteX1" fmla="*/ 172061 w 924842"/>
              <a:gd name="connsiteY1" fmla="*/ 421383 h 565383"/>
              <a:gd name="connsiteX2" fmla="*/ 107261 w 924842"/>
              <a:gd name="connsiteY2" fmla="*/ 97383 h 565383"/>
              <a:gd name="connsiteX3" fmla="*/ 409661 w 924842"/>
              <a:gd name="connsiteY3" fmla="*/ 90183 h 565383"/>
              <a:gd name="connsiteX4" fmla="*/ 604061 w 924842"/>
              <a:gd name="connsiteY4" fmla="*/ 3783 h 565383"/>
              <a:gd name="connsiteX5" fmla="*/ 920861 w 924842"/>
              <a:gd name="connsiteY5" fmla="*/ 54183 h 565383"/>
              <a:gd name="connsiteX6" fmla="*/ 784061 w 924842"/>
              <a:gd name="connsiteY6" fmla="*/ 385383 h 565383"/>
              <a:gd name="connsiteX7" fmla="*/ 618461 w 924842"/>
              <a:gd name="connsiteY7" fmla="*/ 558183 h 565383"/>
              <a:gd name="connsiteX0" fmla="*/ 6633 w 925014"/>
              <a:gd name="connsiteY0" fmla="*/ 565383 h 565383"/>
              <a:gd name="connsiteX1" fmla="*/ 172233 w 925014"/>
              <a:gd name="connsiteY1" fmla="*/ 421383 h 565383"/>
              <a:gd name="connsiteX2" fmla="*/ 143433 w 925014"/>
              <a:gd name="connsiteY2" fmla="*/ 97383 h 565383"/>
              <a:gd name="connsiteX3" fmla="*/ 409833 w 925014"/>
              <a:gd name="connsiteY3" fmla="*/ 90183 h 565383"/>
              <a:gd name="connsiteX4" fmla="*/ 604233 w 925014"/>
              <a:gd name="connsiteY4" fmla="*/ 3783 h 565383"/>
              <a:gd name="connsiteX5" fmla="*/ 921033 w 925014"/>
              <a:gd name="connsiteY5" fmla="*/ 54183 h 565383"/>
              <a:gd name="connsiteX6" fmla="*/ 784233 w 925014"/>
              <a:gd name="connsiteY6" fmla="*/ 385383 h 565383"/>
              <a:gd name="connsiteX7" fmla="*/ 618633 w 925014"/>
              <a:gd name="connsiteY7" fmla="*/ 558183 h 565383"/>
              <a:gd name="connsiteX0" fmla="*/ 6633 w 925014"/>
              <a:gd name="connsiteY0" fmla="*/ 562210 h 562210"/>
              <a:gd name="connsiteX1" fmla="*/ 172233 w 925014"/>
              <a:gd name="connsiteY1" fmla="*/ 418210 h 562210"/>
              <a:gd name="connsiteX2" fmla="*/ 143433 w 925014"/>
              <a:gd name="connsiteY2" fmla="*/ 94210 h 562210"/>
              <a:gd name="connsiteX3" fmla="*/ 409833 w 925014"/>
              <a:gd name="connsiteY3" fmla="*/ 43810 h 562210"/>
              <a:gd name="connsiteX4" fmla="*/ 604233 w 925014"/>
              <a:gd name="connsiteY4" fmla="*/ 610 h 562210"/>
              <a:gd name="connsiteX5" fmla="*/ 921033 w 925014"/>
              <a:gd name="connsiteY5" fmla="*/ 51010 h 562210"/>
              <a:gd name="connsiteX6" fmla="*/ 784233 w 925014"/>
              <a:gd name="connsiteY6" fmla="*/ 382210 h 562210"/>
              <a:gd name="connsiteX7" fmla="*/ 618633 w 925014"/>
              <a:gd name="connsiteY7" fmla="*/ 555010 h 562210"/>
              <a:gd name="connsiteX0" fmla="*/ 6633 w 930173"/>
              <a:gd name="connsiteY0" fmla="*/ 562210 h 562210"/>
              <a:gd name="connsiteX1" fmla="*/ 172233 w 930173"/>
              <a:gd name="connsiteY1" fmla="*/ 418210 h 562210"/>
              <a:gd name="connsiteX2" fmla="*/ 143433 w 930173"/>
              <a:gd name="connsiteY2" fmla="*/ 94210 h 562210"/>
              <a:gd name="connsiteX3" fmla="*/ 409833 w 930173"/>
              <a:gd name="connsiteY3" fmla="*/ 43810 h 562210"/>
              <a:gd name="connsiteX4" fmla="*/ 604233 w 930173"/>
              <a:gd name="connsiteY4" fmla="*/ 610 h 562210"/>
              <a:gd name="connsiteX5" fmla="*/ 921033 w 930173"/>
              <a:gd name="connsiteY5" fmla="*/ 51010 h 562210"/>
              <a:gd name="connsiteX6" fmla="*/ 841833 w 930173"/>
              <a:gd name="connsiteY6" fmla="*/ 382210 h 562210"/>
              <a:gd name="connsiteX7" fmla="*/ 618633 w 930173"/>
              <a:gd name="connsiteY7" fmla="*/ 555010 h 562210"/>
              <a:gd name="connsiteX0" fmla="*/ 6633 w 930173"/>
              <a:gd name="connsiteY0" fmla="*/ 562210 h 562210"/>
              <a:gd name="connsiteX1" fmla="*/ 172233 w 930173"/>
              <a:gd name="connsiteY1" fmla="*/ 418210 h 562210"/>
              <a:gd name="connsiteX2" fmla="*/ 143433 w 930173"/>
              <a:gd name="connsiteY2" fmla="*/ 94210 h 562210"/>
              <a:gd name="connsiteX3" fmla="*/ 409833 w 930173"/>
              <a:gd name="connsiteY3" fmla="*/ 43810 h 562210"/>
              <a:gd name="connsiteX4" fmla="*/ 604233 w 930173"/>
              <a:gd name="connsiteY4" fmla="*/ 610 h 562210"/>
              <a:gd name="connsiteX5" fmla="*/ 921033 w 930173"/>
              <a:gd name="connsiteY5" fmla="*/ 51010 h 562210"/>
              <a:gd name="connsiteX6" fmla="*/ 841833 w 930173"/>
              <a:gd name="connsiteY6" fmla="*/ 382210 h 562210"/>
              <a:gd name="connsiteX7" fmla="*/ 913833 w 930173"/>
              <a:gd name="connsiteY7" fmla="*/ 562210 h 562210"/>
              <a:gd name="connsiteX0" fmla="*/ 93270 w 800810"/>
              <a:gd name="connsiteY0" fmla="*/ 555010 h 562210"/>
              <a:gd name="connsiteX1" fmla="*/ 42870 w 800810"/>
              <a:gd name="connsiteY1" fmla="*/ 418210 h 562210"/>
              <a:gd name="connsiteX2" fmla="*/ 14070 w 800810"/>
              <a:gd name="connsiteY2" fmla="*/ 94210 h 562210"/>
              <a:gd name="connsiteX3" fmla="*/ 280470 w 800810"/>
              <a:gd name="connsiteY3" fmla="*/ 43810 h 562210"/>
              <a:gd name="connsiteX4" fmla="*/ 474870 w 800810"/>
              <a:gd name="connsiteY4" fmla="*/ 610 h 562210"/>
              <a:gd name="connsiteX5" fmla="*/ 791670 w 800810"/>
              <a:gd name="connsiteY5" fmla="*/ 51010 h 562210"/>
              <a:gd name="connsiteX6" fmla="*/ 712470 w 800810"/>
              <a:gd name="connsiteY6" fmla="*/ 382210 h 562210"/>
              <a:gd name="connsiteX7" fmla="*/ 784470 w 800810"/>
              <a:gd name="connsiteY7" fmla="*/ 562210 h 562210"/>
              <a:gd name="connsiteX0" fmla="*/ 122952 w 830492"/>
              <a:gd name="connsiteY0" fmla="*/ 555010 h 562210"/>
              <a:gd name="connsiteX1" fmla="*/ 7752 w 830492"/>
              <a:gd name="connsiteY1" fmla="*/ 360610 h 562210"/>
              <a:gd name="connsiteX2" fmla="*/ 43752 w 830492"/>
              <a:gd name="connsiteY2" fmla="*/ 94210 h 562210"/>
              <a:gd name="connsiteX3" fmla="*/ 310152 w 830492"/>
              <a:gd name="connsiteY3" fmla="*/ 43810 h 562210"/>
              <a:gd name="connsiteX4" fmla="*/ 504552 w 830492"/>
              <a:gd name="connsiteY4" fmla="*/ 610 h 562210"/>
              <a:gd name="connsiteX5" fmla="*/ 821352 w 830492"/>
              <a:gd name="connsiteY5" fmla="*/ 51010 h 562210"/>
              <a:gd name="connsiteX6" fmla="*/ 742152 w 830492"/>
              <a:gd name="connsiteY6" fmla="*/ 382210 h 562210"/>
              <a:gd name="connsiteX7" fmla="*/ 814152 w 830492"/>
              <a:gd name="connsiteY7" fmla="*/ 562210 h 562210"/>
              <a:gd name="connsiteX0" fmla="*/ 122952 w 830085"/>
              <a:gd name="connsiteY0" fmla="*/ 597616 h 604816"/>
              <a:gd name="connsiteX1" fmla="*/ 7752 w 830085"/>
              <a:gd name="connsiteY1" fmla="*/ 403216 h 604816"/>
              <a:gd name="connsiteX2" fmla="*/ 43752 w 830085"/>
              <a:gd name="connsiteY2" fmla="*/ 136816 h 604816"/>
              <a:gd name="connsiteX3" fmla="*/ 310152 w 830085"/>
              <a:gd name="connsiteY3" fmla="*/ 86416 h 604816"/>
              <a:gd name="connsiteX4" fmla="*/ 511752 w 830085"/>
              <a:gd name="connsiteY4" fmla="*/ 16 h 604816"/>
              <a:gd name="connsiteX5" fmla="*/ 821352 w 830085"/>
              <a:gd name="connsiteY5" fmla="*/ 93616 h 604816"/>
              <a:gd name="connsiteX6" fmla="*/ 742152 w 830085"/>
              <a:gd name="connsiteY6" fmla="*/ 424816 h 604816"/>
              <a:gd name="connsiteX7" fmla="*/ 814152 w 830085"/>
              <a:gd name="connsiteY7" fmla="*/ 604816 h 604816"/>
              <a:gd name="connsiteX0" fmla="*/ 122952 w 817487"/>
              <a:gd name="connsiteY0" fmla="*/ 632517 h 639717"/>
              <a:gd name="connsiteX1" fmla="*/ 7752 w 817487"/>
              <a:gd name="connsiteY1" fmla="*/ 438117 h 639717"/>
              <a:gd name="connsiteX2" fmla="*/ 43752 w 817487"/>
              <a:gd name="connsiteY2" fmla="*/ 171717 h 639717"/>
              <a:gd name="connsiteX3" fmla="*/ 310152 w 817487"/>
              <a:gd name="connsiteY3" fmla="*/ 121317 h 639717"/>
              <a:gd name="connsiteX4" fmla="*/ 511752 w 817487"/>
              <a:gd name="connsiteY4" fmla="*/ 34917 h 639717"/>
              <a:gd name="connsiteX5" fmla="*/ 742152 w 817487"/>
              <a:gd name="connsiteY5" fmla="*/ 34917 h 639717"/>
              <a:gd name="connsiteX6" fmla="*/ 742152 w 817487"/>
              <a:gd name="connsiteY6" fmla="*/ 459717 h 639717"/>
              <a:gd name="connsiteX7" fmla="*/ 814152 w 817487"/>
              <a:gd name="connsiteY7" fmla="*/ 639717 h 639717"/>
              <a:gd name="connsiteX0" fmla="*/ 122952 w 816458"/>
              <a:gd name="connsiteY0" fmla="*/ 627765 h 634965"/>
              <a:gd name="connsiteX1" fmla="*/ 7752 w 816458"/>
              <a:gd name="connsiteY1" fmla="*/ 433365 h 634965"/>
              <a:gd name="connsiteX2" fmla="*/ 43752 w 816458"/>
              <a:gd name="connsiteY2" fmla="*/ 166965 h 634965"/>
              <a:gd name="connsiteX3" fmla="*/ 310152 w 816458"/>
              <a:gd name="connsiteY3" fmla="*/ 116565 h 634965"/>
              <a:gd name="connsiteX4" fmla="*/ 511752 w 816458"/>
              <a:gd name="connsiteY4" fmla="*/ 30165 h 634965"/>
              <a:gd name="connsiteX5" fmla="*/ 742152 w 816458"/>
              <a:gd name="connsiteY5" fmla="*/ 30165 h 634965"/>
              <a:gd name="connsiteX6" fmla="*/ 684552 w 816458"/>
              <a:gd name="connsiteY6" fmla="*/ 390165 h 634965"/>
              <a:gd name="connsiteX7" fmla="*/ 814152 w 816458"/>
              <a:gd name="connsiteY7" fmla="*/ 634965 h 634965"/>
              <a:gd name="connsiteX0" fmla="*/ 122952 w 816458"/>
              <a:gd name="connsiteY0" fmla="*/ 694268 h 701468"/>
              <a:gd name="connsiteX1" fmla="*/ 7752 w 816458"/>
              <a:gd name="connsiteY1" fmla="*/ 499868 h 701468"/>
              <a:gd name="connsiteX2" fmla="*/ 43752 w 816458"/>
              <a:gd name="connsiteY2" fmla="*/ 233468 h 701468"/>
              <a:gd name="connsiteX3" fmla="*/ 310152 w 816458"/>
              <a:gd name="connsiteY3" fmla="*/ 183068 h 701468"/>
              <a:gd name="connsiteX4" fmla="*/ 511752 w 816458"/>
              <a:gd name="connsiteY4" fmla="*/ 96668 h 701468"/>
              <a:gd name="connsiteX5" fmla="*/ 792552 w 816458"/>
              <a:gd name="connsiteY5" fmla="*/ 17468 h 701468"/>
              <a:gd name="connsiteX6" fmla="*/ 684552 w 816458"/>
              <a:gd name="connsiteY6" fmla="*/ 456668 h 701468"/>
              <a:gd name="connsiteX7" fmla="*/ 814152 w 816458"/>
              <a:gd name="connsiteY7" fmla="*/ 701468 h 701468"/>
              <a:gd name="connsiteX0" fmla="*/ 215224 w 908730"/>
              <a:gd name="connsiteY0" fmla="*/ 694268 h 701468"/>
              <a:gd name="connsiteX1" fmla="*/ 100024 w 908730"/>
              <a:gd name="connsiteY1" fmla="*/ 499868 h 701468"/>
              <a:gd name="connsiteX2" fmla="*/ 13624 w 908730"/>
              <a:gd name="connsiteY2" fmla="*/ 240668 h 701468"/>
              <a:gd name="connsiteX3" fmla="*/ 402424 w 908730"/>
              <a:gd name="connsiteY3" fmla="*/ 183068 h 701468"/>
              <a:gd name="connsiteX4" fmla="*/ 604024 w 908730"/>
              <a:gd name="connsiteY4" fmla="*/ 96668 h 701468"/>
              <a:gd name="connsiteX5" fmla="*/ 884824 w 908730"/>
              <a:gd name="connsiteY5" fmla="*/ 17468 h 701468"/>
              <a:gd name="connsiteX6" fmla="*/ 776824 w 908730"/>
              <a:gd name="connsiteY6" fmla="*/ 456668 h 701468"/>
              <a:gd name="connsiteX7" fmla="*/ 906424 w 908730"/>
              <a:gd name="connsiteY7" fmla="*/ 701468 h 701468"/>
              <a:gd name="connsiteX0" fmla="*/ 215224 w 907514"/>
              <a:gd name="connsiteY0" fmla="*/ 693336 h 700536"/>
              <a:gd name="connsiteX1" fmla="*/ 100024 w 907514"/>
              <a:gd name="connsiteY1" fmla="*/ 498936 h 700536"/>
              <a:gd name="connsiteX2" fmla="*/ 13624 w 907514"/>
              <a:gd name="connsiteY2" fmla="*/ 239736 h 700536"/>
              <a:gd name="connsiteX3" fmla="*/ 402424 w 907514"/>
              <a:gd name="connsiteY3" fmla="*/ 182136 h 700536"/>
              <a:gd name="connsiteX4" fmla="*/ 604024 w 907514"/>
              <a:gd name="connsiteY4" fmla="*/ 95736 h 700536"/>
              <a:gd name="connsiteX5" fmla="*/ 884824 w 907514"/>
              <a:gd name="connsiteY5" fmla="*/ 16536 h 700536"/>
              <a:gd name="connsiteX6" fmla="*/ 568024 w 907514"/>
              <a:gd name="connsiteY6" fmla="*/ 441336 h 700536"/>
              <a:gd name="connsiteX7" fmla="*/ 906424 w 907514"/>
              <a:gd name="connsiteY7" fmla="*/ 700536 h 700536"/>
              <a:gd name="connsiteX0" fmla="*/ 215224 w 885977"/>
              <a:gd name="connsiteY0" fmla="*/ 693336 h 700536"/>
              <a:gd name="connsiteX1" fmla="*/ 100024 w 885977"/>
              <a:gd name="connsiteY1" fmla="*/ 498936 h 700536"/>
              <a:gd name="connsiteX2" fmla="*/ 13624 w 885977"/>
              <a:gd name="connsiteY2" fmla="*/ 239736 h 700536"/>
              <a:gd name="connsiteX3" fmla="*/ 402424 w 885977"/>
              <a:gd name="connsiteY3" fmla="*/ 182136 h 700536"/>
              <a:gd name="connsiteX4" fmla="*/ 604024 w 885977"/>
              <a:gd name="connsiteY4" fmla="*/ 95736 h 700536"/>
              <a:gd name="connsiteX5" fmla="*/ 884824 w 885977"/>
              <a:gd name="connsiteY5" fmla="*/ 16536 h 700536"/>
              <a:gd name="connsiteX6" fmla="*/ 568024 w 885977"/>
              <a:gd name="connsiteY6" fmla="*/ 441336 h 700536"/>
              <a:gd name="connsiteX7" fmla="*/ 884824 w 885977"/>
              <a:gd name="connsiteY7" fmla="*/ 700536 h 700536"/>
              <a:gd name="connsiteX0" fmla="*/ 210451 w 881204"/>
              <a:gd name="connsiteY0" fmla="*/ 694334 h 701534"/>
              <a:gd name="connsiteX1" fmla="*/ 95251 w 881204"/>
              <a:gd name="connsiteY1" fmla="*/ 499934 h 701534"/>
              <a:gd name="connsiteX2" fmla="*/ 8851 w 881204"/>
              <a:gd name="connsiteY2" fmla="*/ 240734 h 701534"/>
              <a:gd name="connsiteX3" fmla="*/ 318451 w 881204"/>
              <a:gd name="connsiteY3" fmla="*/ 240734 h 701534"/>
              <a:gd name="connsiteX4" fmla="*/ 599251 w 881204"/>
              <a:gd name="connsiteY4" fmla="*/ 96734 h 701534"/>
              <a:gd name="connsiteX5" fmla="*/ 880051 w 881204"/>
              <a:gd name="connsiteY5" fmla="*/ 17534 h 701534"/>
              <a:gd name="connsiteX6" fmla="*/ 563251 w 881204"/>
              <a:gd name="connsiteY6" fmla="*/ 442334 h 701534"/>
              <a:gd name="connsiteX7" fmla="*/ 880051 w 881204"/>
              <a:gd name="connsiteY7" fmla="*/ 701534 h 701534"/>
              <a:gd name="connsiteX0" fmla="*/ 210451 w 881204"/>
              <a:gd name="connsiteY0" fmla="*/ 709413 h 716613"/>
              <a:gd name="connsiteX1" fmla="*/ 95251 w 881204"/>
              <a:gd name="connsiteY1" fmla="*/ 515013 h 716613"/>
              <a:gd name="connsiteX2" fmla="*/ 8851 w 881204"/>
              <a:gd name="connsiteY2" fmla="*/ 255813 h 716613"/>
              <a:gd name="connsiteX3" fmla="*/ 318451 w 881204"/>
              <a:gd name="connsiteY3" fmla="*/ 255813 h 716613"/>
              <a:gd name="connsiteX4" fmla="*/ 556051 w 881204"/>
              <a:gd name="connsiteY4" fmla="*/ 54213 h 716613"/>
              <a:gd name="connsiteX5" fmla="*/ 880051 w 881204"/>
              <a:gd name="connsiteY5" fmla="*/ 32613 h 716613"/>
              <a:gd name="connsiteX6" fmla="*/ 563251 w 881204"/>
              <a:gd name="connsiteY6" fmla="*/ 457413 h 716613"/>
              <a:gd name="connsiteX7" fmla="*/ 880051 w 881204"/>
              <a:gd name="connsiteY7" fmla="*/ 716613 h 716613"/>
              <a:gd name="connsiteX0" fmla="*/ 210451 w 881204"/>
              <a:gd name="connsiteY0" fmla="*/ 763347 h 770547"/>
              <a:gd name="connsiteX1" fmla="*/ 95251 w 881204"/>
              <a:gd name="connsiteY1" fmla="*/ 568947 h 770547"/>
              <a:gd name="connsiteX2" fmla="*/ 8851 w 881204"/>
              <a:gd name="connsiteY2" fmla="*/ 309747 h 770547"/>
              <a:gd name="connsiteX3" fmla="*/ 318451 w 881204"/>
              <a:gd name="connsiteY3" fmla="*/ 309747 h 770547"/>
              <a:gd name="connsiteX4" fmla="*/ 556051 w 881204"/>
              <a:gd name="connsiteY4" fmla="*/ 108147 h 770547"/>
              <a:gd name="connsiteX5" fmla="*/ 836851 w 881204"/>
              <a:gd name="connsiteY5" fmla="*/ 21747 h 770547"/>
              <a:gd name="connsiteX6" fmla="*/ 563251 w 881204"/>
              <a:gd name="connsiteY6" fmla="*/ 511347 h 770547"/>
              <a:gd name="connsiteX7" fmla="*/ 880051 w 881204"/>
              <a:gd name="connsiteY7" fmla="*/ 770547 h 770547"/>
              <a:gd name="connsiteX0" fmla="*/ 210451 w 881226"/>
              <a:gd name="connsiteY0" fmla="*/ 764331 h 771531"/>
              <a:gd name="connsiteX1" fmla="*/ 95251 w 881226"/>
              <a:gd name="connsiteY1" fmla="*/ 569931 h 771531"/>
              <a:gd name="connsiteX2" fmla="*/ 8851 w 881226"/>
              <a:gd name="connsiteY2" fmla="*/ 310731 h 771531"/>
              <a:gd name="connsiteX3" fmla="*/ 318451 w 881226"/>
              <a:gd name="connsiteY3" fmla="*/ 310731 h 771531"/>
              <a:gd name="connsiteX4" fmla="*/ 556051 w 881226"/>
              <a:gd name="connsiteY4" fmla="*/ 109131 h 771531"/>
              <a:gd name="connsiteX5" fmla="*/ 836851 w 881226"/>
              <a:gd name="connsiteY5" fmla="*/ 22731 h 771531"/>
              <a:gd name="connsiteX6" fmla="*/ 570451 w 881226"/>
              <a:gd name="connsiteY6" fmla="*/ 526731 h 771531"/>
              <a:gd name="connsiteX7" fmla="*/ 880051 w 881226"/>
              <a:gd name="connsiteY7" fmla="*/ 771531 h 771531"/>
              <a:gd name="connsiteX0" fmla="*/ 210451 w 881226"/>
              <a:gd name="connsiteY0" fmla="*/ 677975 h 685175"/>
              <a:gd name="connsiteX1" fmla="*/ 95251 w 881226"/>
              <a:gd name="connsiteY1" fmla="*/ 483575 h 685175"/>
              <a:gd name="connsiteX2" fmla="*/ 8851 w 881226"/>
              <a:gd name="connsiteY2" fmla="*/ 224375 h 685175"/>
              <a:gd name="connsiteX3" fmla="*/ 318451 w 881226"/>
              <a:gd name="connsiteY3" fmla="*/ 224375 h 685175"/>
              <a:gd name="connsiteX4" fmla="*/ 556051 w 881226"/>
              <a:gd name="connsiteY4" fmla="*/ 22775 h 685175"/>
              <a:gd name="connsiteX5" fmla="*/ 815251 w 881226"/>
              <a:gd name="connsiteY5" fmla="*/ 51575 h 685175"/>
              <a:gd name="connsiteX6" fmla="*/ 570451 w 881226"/>
              <a:gd name="connsiteY6" fmla="*/ 440375 h 685175"/>
              <a:gd name="connsiteX7" fmla="*/ 880051 w 881226"/>
              <a:gd name="connsiteY7" fmla="*/ 685175 h 685175"/>
              <a:gd name="connsiteX0" fmla="*/ 210451 w 881226"/>
              <a:gd name="connsiteY0" fmla="*/ 748909 h 756109"/>
              <a:gd name="connsiteX1" fmla="*/ 95251 w 881226"/>
              <a:gd name="connsiteY1" fmla="*/ 554509 h 756109"/>
              <a:gd name="connsiteX2" fmla="*/ 8851 w 881226"/>
              <a:gd name="connsiteY2" fmla="*/ 295309 h 756109"/>
              <a:gd name="connsiteX3" fmla="*/ 318451 w 881226"/>
              <a:gd name="connsiteY3" fmla="*/ 295309 h 756109"/>
              <a:gd name="connsiteX4" fmla="*/ 678451 w 881226"/>
              <a:gd name="connsiteY4" fmla="*/ 7309 h 756109"/>
              <a:gd name="connsiteX5" fmla="*/ 815251 w 881226"/>
              <a:gd name="connsiteY5" fmla="*/ 122509 h 756109"/>
              <a:gd name="connsiteX6" fmla="*/ 570451 w 881226"/>
              <a:gd name="connsiteY6" fmla="*/ 511309 h 756109"/>
              <a:gd name="connsiteX7" fmla="*/ 880051 w 881226"/>
              <a:gd name="connsiteY7" fmla="*/ 756109 h 756109"/>
              <a:gd name="connsiteX0" fmla="*/ 210451 w 881274"/>
              <a:gd name="connsiteY0" fmla="*/ 748406 h 755606"/>
              <a:gd name="connsiteX1" fmla="*/ 95251 w 881274"/>
              <a:gd name="connsiteY1" fmla="*/ 554006 h 755606"/>
              <a:gd name="connsiteX2" fmla="*/ 8851 w 881274"/>
              <a:gd name="connsiteY2" fmla="*/ 294806 h 755606"/>
              <a:gd name="connsiteX3" fmla="*/ 318451 w 881274"/>
              <a:gd name="connsiteY3" fmla="*/ 294806 h 755606"/>
              <a:gd name="connsiteX4" fmla="*/ 678451 w 881274"/>
              <a:gd name="connsiteY4" fmla="*/ 6806 h 755606"/>
              <a:gd name="connsiteX5" fmla="*/ 815251 w 881274"/>
              <a:gd name="connsiteY5" fmla="*/ 122006 h 755606"/>
              <a:gd name="connsiteX6" fmla="*/ 584851 w 881274"/>
              <a:gd name="connsiteY6" fmla="*/ 467606 h 755606"/>
              <a:gd name="connsiteX7" fmla="*/ 880051 w 881274"/>
              <a:gd name="connsiteY7" fmla="*/ 755606 h 755606"/>
              <a:gd name="connsiteX0" fmla="*/ 210451 w 838245"/>
              <a:gd name="connsiteY0" fmla="*/ 748406 h 755606"/>
              <a:gd name="connsiteX1" fmla="*/ 95251 w 838245"/>
              <a:gd name="connsiteY1" fmla="*/ 554006 h 755606"/>
              <a:gd name="connsiteX2" fmla="*/ 8851 w 838245"/>
              <a:gd name="connsiteY2" fmla="*/ 294806 h 755606"/>
              <a:gd name="connsiteX3" fmla="*/ 318451 w 838245"/>
              <a:gd name="connsiteY3" fmla="*/ 294806 h 755606"/>
              <a:gd name="connsiteX4" fmla="*/ 678451 w 838245"/>
              <a:gd name="connsiteY4" fmla="*/ 6806 h 755606"/>
              <a:gd name="connsiteX5" fmla="*/ 815251 w 838245"/>
              <a:gd name="connsiteY5" fmla="*/ 122006 h 755606"/>
              <a:gd name="connsiteX6" fmla="*/ 584851 w 838245"/>
              <a:gd name="connsiteY6" fmla="*/ 467606 h 755606"/>
              <a:gd name="connsiteX7" fmla="*/ 836851 w 838245"/>
              <a:gd name="connsiteY7" fmla="*/ 755606 h 755606"/>
              <a:gd name="connsiteX0" fmla="*/ 177424 w 805218"/>
              <a:gd name="connsiteY0" fmla="*/ 748406 h 755606"/>
              <a:gd name="connsiteX1" fmla="*/ 62224 w 805218"/>
              <a:gd name="connsiteY1" fmla="*/ 554006 h 755606"/>
              <a:gd name="connsiteX2" fmla="*/ 11824 w 805218"/>
              <a:gd name="connsiteY2" fmla="*/ 323606 h 755606"/>
              <a:gd name="connsiteX3" fmla="*/ 285424 w 805218"/>
              <a:gd name="connsiteY3" fmla="*/ 294806 h 755606"/>
              <a:gd name="connsiteX4" fmla="*/ 645424 w 805218"/>
              <a:gd name="connsiteY4" fmla="*/ 6806 h 755606"/>
              <a:gd name="connsiteX5" fmla="*/ 782224 w 805218"/>
              <a:gd name="connsiteY5" fmla="*/ 122006 h 755606"/>
              <a:gd name="connsiteX6" fmla="*/ 551824 w 805218"/>
              <a:gd name="connsiteY6" fmla="*/ 467606 h 755606"/>
              <a:gd name="connsiteX7" fmla="*/ 803824 w 805218"/>
              <a:gd name="connsiteY7" fmla="*/ 755606 h 755606"/>
              <a:gd name="connsiteX0" fmla="*/ 177424 w 805822"/>
              <a:gd name="connsiteY0" fmla="*/ 747755 h 754955"/>
              <a:gd name="connsiteX1" fmla="*/ 62224 w 805822"/>
              <a:gd name="connsiteY1" fmla="*/ 553355 h 754955"/>
              <a:gd name="connsiteX2" fmla="*/ 11824 w 805822"/>
              <a:gd name="connsiteY2" fmla="*/ 322955 h 754955"/>
              <a:gd name="connsiteX3" fmla="*/ 285424 w 805822"/>
              <a:gd name="connsiteY3" fmla="*/ 294155 h 754955"/>
              <a:gd name="connsiteX4" fmla="*/ 645424 w 805822"/>
              <a:gd name="connsiteY4" fmla="*/ 6155 h 754955"/>
              <a:gd name="connsiteX5" fmla="*/ 782224 w 805822"/>
              <a:gd name="connsiteY5" fmla="*/ 121355 h 754955"/>
              <a:gd name="connsiteX6" fmla="*/ 645424 w 805822"/>
              <a:gd name="connsiteY6" fmla="*/ 402155 h 754955"/>
              <a:gd name="connsiteX7" fmla="*/ 803824 w 805822"/>
              <a:gd name="connsiteY7" fmla="*/ 754955 h 754955"/>
              <a:gd name="connsiteX0" fmla="*/ 7329 w 887727"/>
              <a:gd name="connsiteY0" fmla="*/ 697355 h 754955"/>
              <a:gd name="connsiteX1" fmla="*/ 144129 w 887727"/>
              <a:gd name="connsiteY1" fmla="*/ 553355 h 754955"/>
              <a:gd name="connsiteX2" fmla="*/ 93729 w 887727"/>
              <a:gd name="connsiteY2" fmla="*/ 322955 h 754955"/>
              <a:gd name="connsiteX3" fmla="*/ 367329 w 887727"/>
              <a:gd name="connsiteY3" fmla="*/ 294155 h 754955"/>
              <a:gd name="connsiteX4" fmla="*/ 727329 w 887727"/>
              <a:gd name="connsiteY4" fmla="*/ 6155 h 754955"/>
              <a:gd name="connsiteX5" fmla="*/ 864129 w 887727"/>
              <a:gd name="connsiteY5" fmla="*/ 121355 h 754955"/>
              <a:gd name="connsiteX6" fmla="*/ 727329 w 887727"/>
              <a:gd name="connsiteY6" fmla="*/ 402155 h 754955"/>
              <a:gd name="connsiteX7" fmla="*/ 885729 w 887727"/>
              <a:gd name="connsiteY7" fmla="*/ 754955 h 754955"/>
              <a:gd name="connsiteX0" fmla="*/ 8230 w 888628"/>
              <a:gd name="connsiteY0" fmla="*/ 697355 h 754955"/>
              <a:gd name="connsiteX1" fmla="*/ 123430 w 888628"/>
              <a:gd name="connsiteY1" fmla="*/ 538955 h 754955"/>
              <a:gd name="connsiteX2" fmla="*/ 94630 w 888628"/>
              <a:gd name="connsiteY2" fmla="*/ 322955 h 754955"/>
              <a:gd name="connsiteX3" fmla="*/ 368230 w 888628"/>
              <a:gd name="connsiteY3" fmla="*/ 294155 h 754955"/>
              <a:gd name="connsiteX4" fmla="*/ 728230 w 888628"/>
              <a:gd name="connsiteY4" fmla="*/ 6155 h 754955"/>
              <a:gd name="connsiteX5" fmla="*/ 865030 w 888628"/>
              <a:gd name="connsiteY5" fmla="*/ 121355 h 754955"/>
              <a:gd name="connsiteX6" fmla="*/ 728230 w 888628"/>
              <a:gd name="connsiteY6" fmla="*/ 402155 h 754955"/>
              <a:gd name="connsiteX7" fmla="*/ 886630 w 888628"/>
              <a:gd name="connsiteY7" fmla="*/ 754955 h 754955"/>
              <a:gd name="connsiteX0" fmla="*/ 3919 w 1114717"/>
              <a:gd name="connsiteY0" fmla="*/ 625355 h 754955"/>
              <a:gd name="connsiteX1" fmla="*/ 349519 w 1114717"/>
              <a:gd name="connsiteY1" fmla="*/ 538955 h 754955"/>
              <a:gd name="connsiteX2" fmla="*/ 320719 w 1114717"/>
              <a:gd name="connsiteY2" fmla="*/ 322955 h 754955"/>
              <a:gd name="connsiteX3" fmla="*/ 594319 w 1114717"/>
              <a:gd name="connsiteY3" fmla="*/ 294155 h 754955"/>
              <a:gd name="connsiteX4" fmla="*/ 954319 w 1114717"/>
              <a:gd name="connsiteY4" fmla="*/ 6155 h 754955"/>
              <a:gd name="connsiteX5" fmla="*/ 1091119 w 1114717"/>
              <a:gd name="connsiteY5" fmla="*/ 121355 h 754955"/>
              <a:gd name="connsiteX6" fmla="*/ 954319 w 1114717"/>
              <a:gd name="connsiteY6" fmla="*/ 402155 h 754955"/>
              <a:gd name="connsiteX7" fmla="*/ 1112719 w 1114717"/>
              <a:gd name="connsiteY7" fmla="*/ 754955 h 754955"/>
              <a:gd name="connsiteX0" fmla="*/ 83113 w 1193911"/>
              <a:gd name="connsiteY0" fmla="*/ 625355 h 754955"/>
              <a:gd name="connsiteX1" fmla="*/ 18313 w 1193911"/>
              <a:gd name="connsiteY1" fmla="*/ 214955 h 754955"/>
              <a:gd name="connsiteX2" fmla="*/ 399913 w 1193911"/>
              <a:gd name="connsiteY2" fmla="*/ 322955 h 754955"/>
              <a:gd name="connsiteX3" fmla="*/ 673513 w 1193911"/>
              <a:gd name="connsiteY3" fmla="*/ 294155 h 754955"/>
              <a:gd name="connsiteX4" fmla="*/ 1033513 w 1193911"/>
              <a:gd name="connsiteY4" fmla="*/ 6155 h 754955"/>
              <a:gd name="connsiteX5" fmla="*/ 1170313 w 1193911"/>
              <a:gd name="connsiteY5" fmla="*/ 121355 h 754955"/>
              <a:gd name="connsiteX6" fmla="*/ 1033513 w 1193911"/>
              <a:gd name="connsiteY6" fmla="*/ 402155 h 754955"/>
              <a:gd name="connsiteX7" fmla="*/ 1191913 w 1193911"/>
              <a:gd name="connsiteY7" fmla="*/ 754955 h 754955"/>
              <a:gd name="connsiteX0" fmla="*/ 83113 w 1193911"/>
              <a:gd name="connsiteY0" fmla="*/ 625355 h 754955"/>
              <a:gd name="connsiteX1" fmla="*/ 18313 w 1193911"/>
              <a:gd name="connsiteY1" fmla="*/ 214955 h 754955"/>
              <a:gd name="connsiteX2" fmla="*/ 399913 w 1193911"/>
              <a:gd name="connsiteY2" fmla="*/ 322955 h 754955"/>
              <a:gd name="connsiteX3" fmla="*/ 673513 w 1193911"/>
              <a:gd name="connsiteY3" fmla="*/ 294155 h 754955"/>
              <a:gd name="connsiteX4" fmla="*/ 1033513 w 1193911"/>
              <a:gd name="connsiteY4" fmla="*/ 6155 h 754955"/>
              <a:gd name="connsiteX5" fmla="*/ 1170313 w 1193911"/>
              <a:gd name="connsiteY5" fmla="*/ 121355 h 754955"/>
              <a:gd name="connsiteX6" fmla="*/ 1033513 w 1193911"/>
              <a:gd name="connsiteY6" fmla="*/ 402155 h 754955"/>
              <a:gd name="connsiteX7" fmla="*/ 1191913 w 1193911"/>
              <a:gd name="connsiteY7" fmla="*/ 754955 h 754955"/>
              <a:gd name="connsiteX0" fmla="*/ 83113 w 1193911"/>
              <a:gd name="connsiteY0" fmla="*/ 720127 h 849727"/>
              <a:gd name="connsiteX1" fmla="*/ 18313 w 1193911"/>
              <a:gd name="connsiteY1" fmla="*/ 309727 h 849727"/>
              <a:gd name="connsiteX2" fmla="*/ 399913 w 1193911"/>
              <a:gd name="connsiteY2" fmla="*/ 417727 h 849727"/>
              <a:gd name="connsiteX3" fmla="*/ 637513 w 1193911"/>
              <a:gd name="connsiteY3" fmla="*/ 14527 h 849727"/>
              <a:gd name="connsiteX4" fmla="*/ 1033513 w 1193911"/>
              <a:gd name="connsiteY4" fmla="*/ 100927 h 849727"/>
              <a:gd name="connsiteX5" fmla="*/ 1170313 w 1193911"/>
              <a:gd name="connsiteY5" fmla="*/ 216127 h 849727"/>
              <a:gd name="connsiteX6" fmla="*/ 1033513 w 1193911"/>
              <a:gd name="connsiteY6" fmla="*/ 496927 h 849727"/>
              <a:gd name="connsiteX7" fmla="*/ 1191913 w 1193911"/>
              <a:gd name="connsiteY7" fmla="*/ 849727 h 849727"/>
              <a:gd name="connsiteX0" fmla="*/ 83113 w 1193911"/>
              <a:gd name="connsiteY0" fmla="*/ 705613 h 835213"/>
              <a:gd name="connsiteX1" fmla="*/ 18313 w 1193911"/>
              <a:gd name="connsiteY1" fmla="*/ 295213 h 835213"/>
              <a:gd name="connsiteX2" fmla="*/ 399913 w 1193911"/>
              <a:gd name="connsiteY2" fmla="*/ 403213 h 835213"/>
              <a:gd name="connsiteX3" fmla="*/ 637513 w 1193911"/>
              <a:gd name="connsiteY3" fmla="*/ 13 h 835213"/>
              <a:gd name="connsiteX4" fmla="*/ 745513 w 1193911"/>
              <a:gd name="connsiteY4" fmla="*/ 388813 h 835213"/>
              <a:gd name="connsiteX5" fmla="*/ 1170313 w 1193911"/>
              <a:gd name="connsiteY5" fmla="*/ 201613 h 835213"/>
              <a:gd name="connsiteX6" fmla="*/ 1033513 w 1193911"/>
              <a:gd name="connsiteY6" fmla="*/ 482413 h 835213"/>
              <a:gd name="connsiteX7" fmla="*/ 1191913 w 1193911"/>
              <a:gd name="connsiteY7" fmla="*/ 835213 h 835213"/>
              <a:gd name="connsiteX0" fmla="*/ 83113 w 1193911"/>
              <a:gd name="connsiteY0" fmla="*/ 705614 h 835214"/>
              <a:gd name="connsiteX1" fmla="*/ 18313 w 1193911"/>
              <a:gd name="connsiteY1" fmla="*/ 295214 h 835214"/>
              <a:gd name="connsiteX2" fmla="*/ 399913 w 1193911"/>
              <a:gd name="connsiteY2" fmla="*/ 403214 h 835214"/>
              <a:gd name="connsiteX3" fmla="*/ 637513 w 1193911"/>
              <a:gd name="connsiteY3" fmla="*/ 14 h 835214"/>
              <a:gd name="connsiteX4" fmla="*/ 745513 w 1193911"/>
              <a:gd name="connsiteY4" fmla="*/ 388814 h 835214"/>
              <a:gd name="connsiteX5" fmla="*/ 860713 w 1193911"/>
              <a:gd name="connsiteY5" fmla="*/ 511214 h 835214"/>
              <a:gd name="connsiteX6" fmla="*/ 1033513 w 1193911"/>
              <a:gd name="connsiteY6" fmla="*/ 482414 h 835214"/>
              <a:gd name="connsiteX7" fmla="*/ 1191913 w 1193911"/>
              <a:gd name="connsiteY7" fmla="*/ 835214 h 835214"/>
              <a:gd name="connsiteX0" fmla="*/ 83113 w 1207124"/>
              <a:gd name="connsiteY0" fmla="*/ 705614 h 835214"/>
              <a:gd name="connsiteX1" fmla="*/ 18313 w 1207124"/>
              <a:gd name="connsiteY1" fmla="*/ 295214 h 835214"/>
              <a:gd name="connsiteX2" fmla="*/ 399913 w 1207124"/>
              <a:gd name="connsiteY2" fmla="*/ 403214 h 835214"/>
              <a:gd name="connsiteX3" fmla="*/ 637513 w 1207124"/>
              <a:gd name="connsiteY3" fmla="*/ 14 h 835214"/>
              <a:gd name="connsiteX4" fmla="*/ 745513 w 1207124"/>
              <a:gd name="connsiteY4" fmla="*/ 388814 h 835214"/>
              <a:gd name="connsiteX5" fmla="*/ 860713 w 1207124"/>
              <a:gd name="connsiteY5" fmla="*/ 511214 h 835214"/>
              <a:gd name="connsiteX6" fmla="*/ 1206313 w 1207124"/>
              <a:gd name="connsiteY6" fmla="*/ 511214 h 835214"/>
              <a:gd name="connsiteX7" fmla="*/ 1191913 w 1207124"/>
              <a:gd name="connsiteY7" fmla="*/ 835214 h 835214"/>
              <a:gd name="connsiteX0" fmla="*/ 83113 w 1207124"/>
              <a:gd name="connsiteY0" fmla="*/ 705614 h 705614"/>
              <a:gd name="connsiteX1" fmla="*/ 18313 w 1207124"/>
              <a:gd name="connsiteY1" fmla="*/ 295214 h 705614"/>
              <a:gd name="connsiteX2" fmla="*/ 399913 w 1207124"/>
              <a:gd name="connsiteY2" fmla="*/ 403214 h 705614"/>
              <a:gd name="connsiteX3" fmla="*/ 637513 w 1207124"/>
              <a:gd name="connsiteY3" fmla="*/ 14 h 705614"/>
              <a:gd name="connsiteX4" fmla="*/ 745513 w 1207124"/>
              <a:gd name="connsiteY4" fmla="*/ 388814 h 705614"/>
              <a:gd name="connsiteX5" fmla="*/ 860713 w 1207124"/>
              <a:gd name="connsiteY5" fmla="*/ 511214 h 705614"/>
              <a:gd name="connsiteX6" fmla="*/ 1206313 w 1207124"/>
              <a:gd name="connsiteY6" fmla="*/ 511214 h 705614"/>
              <a:gd name="connsiteX7" fmla="*/ 1105513 w 1207124"/>
              <a:gd name="connsiteY7" fmla="*/ 691214 h 705614"/>
              <a:gd name="connsiteX0" fmla="*/ 75706 w 1199717"/>
              <a:gd name="connsiteY0" fmla="*/ 718339 h 718339"/>
              <a:gd name="connsiteX1" fmla="*/ 10906 w 1199717"/>
              <a:gd name="connsiteY1" fmla="*/ 307939 h 718339"/>
              <a:gd name="connsiteX2" fmla="*/ 284506 w 1199717"/>
              <a:gd name="connsiteY2" fmla="*/ 113539 h 718339"/>
              <a:gd name="connsiteX3" fmla="*/ 630106 w 1199717"/>
              <a:gd name="connsiteY3" fmla="*/ 12739 h 718339"/>
              <a:gd name="connsiteX4" fmla="*/ 738106 w 1199717"/>
              <a:gd name="connsiteY4" fmla="*/ 401539 h 718339"/>
              <a:gd name="connsiteX5" fmla="*/ 853306 w 1199717"/>
              <a:gd name="connsiteY5" fmla="*/ 523939 h 718339"/>
              <a:gd name="connsiteX6" fmla="*/ 1198906 w 1199717"/>
              <a:gd name="connsiteY6" fmla="*/ 523939 h 718339"/>
              <a:gd name="connsiteX7" fmla="*/ 1098106 w 1199717"/>
              <a:gd name="connsiteY7" fmla="*/ 703939 h 718339"/>
              <a:gd name="connsiteX0" fmla="*/ 75706 w 1199717"/>
              <a:gd name="connsiteY0" fmla="*/ 842326 h 842326"/>
              <a:gd name="connsiteX1" fmla="*/ 10906 w 1199717"/>
              <a:gd name="connsiteY1" fmla="*/ 431926 h 842326"/>
              <a:gd name="connsiteX2" fmla="*/ 284506 w 1199717"/>
              <a:gd name="connsiteY2" fmla="*/ 237526 h 842326"/>
              <a:gd name="connsiteX3" fmla="*/ 608506 w 1199717"/>
              <a:gd name="connsiteY3" fmla="*/ 7126 h 842326"/>
              <a:gd name="connsiteX4" fmla="*/ 738106 w 1199717"/>
              <a:gd name="connsiteY4" fmla="*/ 525526 h 842326"/>
              <a:gd name="connsiteX5" fmla="*/ 853306 w 1199717"/>
              <a:gd name="connsiteY5" fmla="*/ 647926 h 842326"/>
              <a:gd name="connsiteX6" fmla="*/ 1198906 w 1199717"/>
              <a:gd name="connsiteY6" fmla="*/ 647926 h 842326"/>
              <a:gd name="connsiteX7" fmla="*/ 1098106 w 1199717"/>
              <a:gd name="connsiteY7" fmla="*/ 827926 h 842326"/>
              <a:gd name="connsiteX0" fmla="*/ 75706 w 1199757"/>
              <a:gd name="connsiteY0" fmla="*/ 838619 h 838619"/>
              <a:gd name="connsiteX1" fmla="*/ 10906 w 1199757"/>
              <a:gd name="connsiteY1" fmla="*/ 428219 h 838619"/>
              <a:gd name="connsiteX2" fmla="*/ 284506 w 1199757"/>
              <a:gd name="connsiteY2" fmla="*/ 233819 h 838619"/>
              <a:gd name="connsiteX3" fmla="*/ 608506 w 1199757"/>
              <a:gd name="connsiteY3" fmla="*/ 3419 h 838619"/>
              <a:gd name="connsiteX4" fmla="*/ 651706 w 1199757"/>
              <a:gd name="connsiteY4" fmla="*/ 421019 h 838619"/>
              <a:gd name="connsiteX5" fmla="*/ 853306 w 1199757"/>
              <a:gd name="connsiteY5" fmla="*/ 644219 h 838619"/>
              <a:gd name="connsiteX6" fmla="*/ 1198906 w 1199757"/>
              <a:gd name="connsiteY6" fmla="*/ 644219 h 838619"/>
              <a:gd name="connsiteX7" fmla="*/ 1098106 w 1199757"/>
              <a:gd name="connsiteY7" fmla="*/ 824219 h 838619"/>
              <a:gd name="connsiteX0" fmla="*/ 75706 w 1199736"/>
              <a:gd name="connsiteY0" fmla="*/ 838619 h 838619"/>
              <a:gd name="connsiteX1" fmla="*/ 10906 w 1199736"/>
              <a:gd name="connsiteY1" fmla="*/ 428219 h 838619"/>
              <a:gd name="connsiteX2" fmla="*/ 284506 w 1199736"/>
              <a:gd name="connsiteY2" fmla="*/ 233819 h 838619"/>
              <a:gd name="connsiteX3" fmla="*/ 608506 w 1199736"/>
              <a:gd name="connsiteY3" fmla="*/ 3419 h 838619"/>
              <a:gd name="connsiteX4" fmla="*/ 651706 w 1199736"/>
              <a:gd name="connsiteY4" fmla="*/ 421019 h 838619"/>
              <a:gd name="connsiteX5" fmla="*/ 846106 w 1199736"/>
              <a:gd name="connsiteY5" fmla="*/ 586619 h 838619"/>
              <a:gd name="connsiteX6" fmla="*/ 1198906 w 1199736"/>
              <a:gd name="connsiteY6" fmla="*/ 644219 h 838619"/>
              <a:gd name="connsiteX7" fmla="*/ 1098106 w 1199736"/>
              <a:gd name="connsiteY7" fmla="*/ 824219 h 83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9736" h="838619">
                <a:moveTo>
                  <a:pt x="75706" y="838619"/>
                </a:moveTo>
                <a:cubicBezTo>
                  <a:pt x="31906" y="756419"/>
                  <a:pt x="-23894" y="529019"/>
                  <a:pt x="10906" y="428219"/>
                </a:cubicBezTo>
                <a:cubicBezTo>
                  <a:pt x="45706" y="327419"/>
                  <a:pt x="184906" y="304619"/>
                  <a:pt x="284506" y="233819"/>
                </a:cubicBezTo>
                <a:cubicBezTo>
                  <a:pt x="384106" y="163019"/>
                  <a:pt x="547306" y="-27781"/>
                  <a:pt x="608506" y="3419"/>
                </a:cubicBezTo>
                <a:cubicBezTo>
                  <a:pt x="669706" y="34619"/>
                  <a:pt x="612106" y="323819"/>
                  <a:pt x="651706" y="421019"/>
                </a:cubicBezTo>
                <a:cubicBezTo>
                  <a:pt x="691306" y="518219"/>
                  <a:pt x="754906" y="549419"/>
                  <a:pt x="846106" y="586619"/>
                </a:cubicBezTo>
                <a:cubicBezTo>
                  <a:pt x="937306" y="623819"/>
                  <a:pt x="1216906" y="592619"/>
                  <a:pt x="1198906" y="644219"/>
                </a:cubicBezTo>
                <a:cubicBezTo>
                  <a:pt x="1180906" y="695819"/>
                  <a:pt x="1122106" y="817019"/>
                  <a:pt x="1098106" y="824219"/>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Arc 69">
            <a:extLst>
              <a:ext uri="{FF2B5EF4-FFF2-40B4-BE49-F238E27FC236}">
                <a16:creationId xmlns:a16="http://schemas.microsoft.com/office/drawing/2014/main" id="{A5D77DE2-DA7B-11BD-2EE6-41D72CD44CA6}"/>
              </a:ext>
            </a:extLst>
          </p:cNvPr>
          <p:cNvSpPr>
            <a:spLocks noChangeAspect="1"/>
          </p:cNvSpPr>
          <p:nvPr/>
        </p:nvSpPr>
        <p:spPr>
          <a:xfrm rot="17245832">
            <a:off x="2256699" y="2559906"/>
            <a:ext cx="873049" cy="964395"/>
          </a:xfrm>
          <a:prstGeom prst="arc">
            <a:avLst>
              <a:gd name="adj1" fmla="val 14597037"/>
              <a:gd name="adj2" fmla="val 17223862"/>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71" name="Straight Connector 70">
            <a:extLst>
              <a:ext uri="{FF2B5EF4-FFF2-40B4-BE49-F238E27FC236}">
                <a16:creationId xmlns:a16="http://schemas.microsoft.com/office/drawing/2014/main" id="{20A006B1-FEB0-F05A-C717-5ACB428132F8}"/>
              </a:ext>
            </a:extLst>
          </p:cNvPr>
          <p:cNvCxnSpPr>
            <a:cxnSpLocks/>
          </p:cNvCxnSpPr>
          <p:nvPr/>
        </p:nvCxnSpPr>
        <p:spPr>
          <a:xfrm flipH="1">
            <a:off x="2210347" y="3125516"/>
            <a:ext cx="751764" cy="0"/>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C73FC02E-0B38-3FDA-BF48-04BD15950CD5}"/>
              </a:ext>
            </a:extLst>
          </p:cNvPr>
          <p:cNvSpPr txBox="1"/>
          <p:nvPr/>
        </p:nvSpPr>
        <p:spPr>
          <a:xfrm>
            <a:off x="1156278" y="1357332"/>
            <a:ext cx="1140056" cy="646331"/>
          </a:xfrm>
          <a:prstGeom prst="rect">
            <a:avLst/>
          </a:prstGeom>
          <a:noFill/>
        </p:spPr>
        <p:txBody>
          <a:bodyPr wrap="none" rtlCol="0">
            <a:spAutoFit/>
          </a:bodyPr>
          <a:lstStyle/>
          <a:p>
            <a:pPr algn="ctr"/>
            <a:r>
              <a:rPr lang="en-US" dirty="0">
                <a:solidFill>
                  <a:schemeClr val="tx1">
                    <a:lumMod val="75000"/>
                    <a:lumOff val="25000"/>
                  </a:schemeClr>
                </a:solidFill>
                <a:latin typeface="Roboto" panose="02000000000000000000" pitchFamily="2" charset="0"/>
                <a:ea typeface="Roboto" panose="02000000000000000000" pitchFamily="2" charset="0"/>
              </a:rPr>
              <a:t>Incoming</a:t>
            </a:r>
          </a:p>
          <a:p>
            <a:pPr algn="ctr"/>
            <a:r>
              <a:rPr lang="en-US" dirty="0">
                <a:solidFill>
                  <a:schemeClr val="tx1">
                    <a:lumMod val="75000"/>
                    <a:lumOff val="25000"/>
                  </a:schemeClr>
                </a:solidFill>
                <a:latin typeface="Roboto" panose="02000000000000000000" pitchFamily="2" charset="0"/>
                <a:ea typeface="Roboto" panose="02000000000000000000" pitchFamily="2" charset="0"/>
              </a:rPr>
              <a:t>signal</a:t>
            </a:r>
          </a:p>
        </p:txBody>
      </p:sp>
      <p:sp>
        <p:nvSpPr>
          <p:cNvPr id="2" name="TextBox 1">
            <a:extLst>
              <a:ext uri="{FF2B5EF4-FFF2-40B4-BE49-F238E27FC236}">
                <a16:creationId xmlns:a16="http://schemas.microsoft.com/office/drawing/2014/main" id="{F33DA7DD-6534-9E3F-774F-8E1858EA22FF}"/>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accent6"/>
                </a:solidFill>
                <a:latin typeface=""/>
                <a:cs typeface="Futura Medium" panose="020B0602020204020303" pitchFamily="34" charset="-79"/>
              </a:rPr>
              <a:t>Our approach: Sirius</a:t>
            </a:r>
          </a:p>
        </p:txBody>
      </p:sp>
      <p:pic>
        <p:nvPicPr>
          <p:cNvPr id="3" name="Picture 2" descr="University of Maryland Primary logo">
            <a:extLst>
              <a:ext uri="{FF2B5EF4-FFF2-40B4-BE49-F238E27FC236}">
                <a16:creationId xmlns:a16="http://schemas.microsoft.com/office/drawing/2014/main" id="{9CFF0393-3506-E2BF-E894-0D3DBB8118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CoSMoS">
            <a:extLst>
              <a:ext uri="{FF2B5EF4-FFF2-40B4-BE49-F238E27FC236}">
                <a16:creationId xmlns:a16="http://schemas.microsoft.com/office/drawing/2014/main" id="{FEF012E9-FC83-B401-CC33-D5AAE340B9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B948588-A8B1-5C9F-0B07-3994B162EF25}"/>
              </a:ext>
            </a:extLst>
          </p:cNvPr>
          <p:cNvSpPr txBox="1"/>
          <p:nvPr/>
        </p:nvSpPr>
        <p:spPr>
          <a:xfrm>
            <a:off x="1871552" y="2687505"/>
            <a:ext cx="385042" cy="461665"/>
          </a:xfrm>
          <a:prstGeom prst="rect">
            <a:avLst/>
          </a:prstGeom>
          <a:noFill/>
        </p:spPr>
        <p:txBody>
          <a:bodyPr wrap="none" rtlCol="0">
            <a:spAutoFit/>
          </a:bodyPr>
          <a:lstStyle/>
          <a:p>
            <a:pPr algn="ctr"/>
            <a:r>
              <a:rPr lang="en-US" sz="2400" i="1" dirty="0"/>
              <a:t>ɸ</a:t>
            </a:r>
          </a:p>
        </p:txBody>
      </p:sp>
    </p:spTree>
    <p:extLst>
      <p:ext uri="{BB962C8B-B14F-4D97-AF65-F5344CB8AC3E}">
        <p14:creationId xmlns:p14="http://schemas.microsoft.com/office/powerpoint/2010/main" val="1553347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4" name="Straight Arrow Connector 113">
            <a:extLst>
              <a:ext uri="{FF2B5EF4-FFF2-40B4-BE49-F238E27FC236}">
                <a16:creationId xmlns:a16="http://schemas.microsoft.com/office/drawing/2014/main" id="{0F7109A7-7716-53F5-D664-1921B318F478}"/>
              </a:ext>
            </a:extLst>
          </p:cNvPr>
          <p:cNvCxnSpPr>
            <a:cxnSpLocks/>
          </p:cNvCxnSpPr>
          <p:nvPr/>
        </p:nvCxnSpPr>
        <p:spPr>
          <a:xfrm>
            <a:off x="4163879" y="3165421"/>
            <a:ext cx="693856" cy="0"/>
          </a:xfrm>
          <a:prstGeom prst="straightConnector1">
            <a:avLst/>
          </a:prstGeom>
          <a:ln w="28575">
            <a:solidFill>
              <a:schemeClr val="tx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F64032CB-50DB-E25E-C158-5F15B51952E9}"/>
              </a:ext>
            </a:extLst>
          </p:cNvPr>
          <p:cNvCxnSpPr>
            <a:cxnSpLocks/>
          </p:cNvCxnSpPr>
          <p:nvPr/>
        </p:nvCxnSpPr>
        <p:spPr>
          <a:xfrm>
            <a:off x="8440804" y="3138291"/>
            <a:ext cx="693856" cy="0"/>
          </a:xfrm>
          <a:prstGeom prst="straightConnector1">
            <a:avLst/>
          </a:prstGeom>
          <a:ln w="28575">
            <a:solidFill>
              <a:schemeClr val="tx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3382E175-FBD5-DC44-897A-95DD0659BFE6}"/>
              </a:ext>
            </a:extLst>
          </p:cNvPr>
          <p:cNvGrpSpPr/>
          <p:nvPr/>
        </p:nvGrpSpPr>
        <p:grpSpPr>
          <a:xfrm>
            <a:off x="5537943" y="2969023"/>
            <a:ext cx="2660842" cy="1091892"/>
            <a:chOff x="5117809" y="2746600"/>
            <a:chExt cx="2660842" cy="1091892"/>
          </a:xfrm>
        </p:grpSpPr>
        <p:grpSp>
          <p:nvGrpSpPr>
            <p:cNvPr id="123" name="Group 122">
              <a:extLst>
                <a:ext uri="{FF2B5EF4-FFF2-40B4-BE49-F238E27FC236}">
                  <a16:creationId xmlns:a16="http://schemas.microsoft.com/office/drawing/2014/main" id="{4DE3C15D-AA85-156E-198D-4040D5BEA02A}"/>
                </a:ext>
              </a:extLst>
            </p:cNvPr>
            <p:cNvGrpSpPr/>
            <p:nvPr/>
          </p:nvGrpSpPr>
          <p:grpSpPr>
            <a:xfrm>
              <a:off x="5117809" y="2761274"/>
              <a:ext cx="1957298" cy="1077218"/>
              <a:chOff x="5175744" y="3841491"/>
              <a:chExt cx="1837078" cy="782612"/>
            </a:xfrm>
          </p:grpSpPr>
          <p:grpSp>
            <p:nvGrpSpPr>
              <p:cNvPr id="126" name="Group 218">
                <a:extLst>
                  <a:ext uri="{FF2B5EF4-FFF2-40B4-BE49-F238E27FC236}">
                    <a16:creationId xmlns:a16="http://schemas.microsoft.com/office/drawing/2014/main" id="{6DC5B314-260F-8F70-F921-96BA92FC91CB}"/>
                  </a:ext>
                </a:extLst>
              </p:cNvPr>
              <p:cNvGrpSpPr>
                <a:grpSpLocks/>
              </p:cNvGrpSpPr>
              <p:nvPr/>
            </p:nvGrpSpPr>
            <p:grpSpPr bwMode="auto">
              <a:xfrm rot="5400000">
                <a:off x="6537317" y="3535442"/>
                <a:ext cx="112860" cy="838151"/>
                <a:chOff x="5280" y="1031"/>
                <a:chExt cx="96" cy="649"/>
              </a:xfrm>
            </p:grpSpPr>
            <p:sp>
              <p:nvSpPr>
                <p:cNvPr id="168" name="Line 106">
                  <a:extLst>
                    <a:ext uri="{FF2B5EF4-FFF2-40B4-BE49-F238E27FC236}">
                      <a16:creationId xmlns:a16="http://schemas.microsoft.com/office/drawing/2014/main" id="{6AF87DCC-735D-198F-BC06-35C9868B1EE9}"/>
                    </a:ext>
                  </a:extLst>
                </p:cNvPr>
                <p:cNvSpPr>
                  <a:spLocks noChangeAspect="1" noChangeShapeType="1"/>
                </p:cNvSpPr>
                <p:nvPr/>
              </p:nvSpPr>
              <p:spPr bwMode="auto">
                <a:xfrm>
                  <a:off x="5328" y="1031"/>
                  <a:ext cx="0" cy="361"/>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9" name="Line 107">
                  <a:extLst>
                    <a:ext uri="{FF2B5EF4-FFF2-40B4-BE49-F238E27FC236}">
                      <a16:creationId xmlns:a16="http://schemas.microsoft.com/office/drawing/2014/main" id="{2B5D721E-8CD3-7F39-483F-FBA9D25FC063}"/>
                    </a:ext>
                  </a:extLst>
                </p:cNvPr>
                <p:cNvSpPr>
                  <a:spLocks noChangeAspect="1" noChangeShapeType="1"/>
                </p:cNvSpPr>
                <p:nvPr/>
              </p:nvSpPr>
              <p:spPr bwMode="auto">
                <a:xfrm>
                  <a:off x="5280" y="1392"/>
                  <a:ext cx="96"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70" name="Freeform 169">
                  <a:extLst>
                    <a:ext uri="{FF2B5EF4-FFF2-40B4-BE49-F238E27FC236}">
                      <a16:creationId xmlns:a16="http://schemas.microsoft.com/office/drawing/2014/main" id="{DA861EC8-824C-F297-F4D7-AA89B35B871C}"/>
                    </a:ext>
                  </a:extLst>
                </p:cNvPr>
                <p:cNvSpPr>
                  <a:spLocks noChangeAspect="1"/>
                </p:cNvSpPr>
                <p:nvPr/>
              </p:nvSpPr>
              <p:spPr bwMode="auto">
                <a:xfrm>
                  <a:off x="5280" y="1392"/>
                  <a:ext cx="96" cy="96"/>
                </a:xfrm>
                <a:custGeom>
                  <a:avLst/>
                  <a:gdLst>
                    <a:gd name="T0" fmla="*/ 16 w 288"/>
                    <a:gd name="T1" fmla="*/ 0 h 240"/>
                    <a:gd name="T2" fmla="*/ 0 w 288"/>
                    <a:gd name="T3" fmla="*/ 38 h 240"/>
                    <a:gd name="T4" fmla="*/ 32 w 288"/>
                    <a:gd name="T5" fmla="*/ 38 h 240"/>
                    <a:gd name="T6" fmla="*/ 16 w 288"/>
                    <a:gd name="T7" fmla="*/ 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144" y="0"/>
                      </a:moveTo>
                      <a:lnTo>
                        <a:pt x="0" y="240"/>
                      </a:lnTo>
                      <a:lnTo>
                        <a:pt x="288" y="240"/>
                      </a:lnTo>
                      <a:lnTo>
                        <a:pt x="144" y="0"/>
                      </a:lnTo>
                      <a:close/>
                    </a:path>
                  </a:pathLst>
                </a:custGeom>
                <a:solidFill>
                  <a:schemeClr val="tx1">
                    <a:lumMod val="75000"/>
                    <a:lumOff val="25000"/>
                  </a:schemeClr>
                </a:solidFill>
                <a:ln w="25400" cmpd="sng">
                  <a:solidFill>
                    <a:schemeClr val="tx1">
                      <a:lumMod val="75000"/>
                      <a:lumOff val="25000"/>
                    </a:schemeClr>
                  </a:solidFill>
                  <a:round/>
                  <a:headEnd/>
                  <a:tailEnd/>
                </a:ln>
              </p:spPr>
              <p:txBody>
                <a:bodyPr/>
                <a:lstStyle/>
                <a:p>
                  <a:endParaRPr lang="en-US" sz="800"/>
                </a:p>
              </p:txBody>
            </p:sp>
            <p:sp>
              <p:nvSpPr>
                <p:cNvPr id="171" name="Line 109">
                  <a:extLst>
                    <a:ext uri="{FF2B5EF4-FFF2-40B4-BE49-F238E27FC236}">
                      <a16:creationId xmlns:a16="http://schemas.microsoft.com/office/drawing/2014/main" id="{02F5A1E9-8343-9F10-4A64-FB10A9AE0145}"/>
                    </a:ext>
                  </a:extLst>
                </p:cNvPr>
                <p:cNvSpPr>
                  <a:spLocks noChangeAspect="1" noChangeShapeType="1"/>
                </p:cNvSpPr>
                <p:nvPr/>
              </p:nvSpPr>
              <p:spPr bwMode="auto">
                <a:xfrm>
                  <a:off x="5328" y="1488"/>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27" name="Group 218">
                <a:extLst>
                  <a:ext uri="{FF2B5EF4-FFF2-40B4-BE49-F238E27FC236}">
                    <a16:creationId xmlns:a16="http://schemas.microsoft.com/office/drawing/2014/main" id="{2E857159-E85D-05C4-5508-2C6A07E39182}"/>
                  </a:ext>
                </a:extLst>
              </p:cNvPr>
              <p:cNvGrpSpPr>
                <a:grpSpLocks/>
              </p:cNvGrpSpPr>
              <p:nvPr/>
            </p:nvGrpSpPr>
            <p:grpSpPr bwMode="auto">
              <a:xfrm rot="10800000">
                <a:off x="6732574" y="3954517"/>
                <a:ext cx="123978" cy="564289"/>
                <a:chOff x="5280" y="1200"/>
                <a:chExt cx="96" cy="480"/>
              </a:xfrm>
            </p:grpSpPr>
            <p:sp>
              <p:nvSpPr>
                <p:cNvPr id="163" name="Line 106">
                  <a:extLst>
                    <a:ext uri="{FF2B5EF4-FFF2-40B4-BE49-F238E27FC236}">
                      <a16:creationId xmlns:a16="http://schemas.microsoft.com/office/drawing/2014/main" id="{A8497043-AE02-948F-F81E-A75BF642F9F5}"/>
                    </a:ext>
                  </a:extLst>
                </p:cNvPr>
                <p:cNvSpPr>
                  <a:spLocks noChangeAspect="1" noChangeShapeType="1"/>
                </p:cNvSpPr>
                <p:nvPr/>
              </p:nvSpPr>
              <p:spPr bwMode="auto">
                <a:xfrm>
                  <a:off x="5328" y="1200"/>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4" name="Line 107">
                  <a:extLst>
                    <a:ext uri="{FF2B5EF4-FFF2-40B4-BE49-F238E27FC236}">
                      <a16:creationId xmlns:a16="http://schemas.microsoft.com/office/drawing/2014/main" id="{313E290D-4F1F-1C4F-1725-CF78CEB9FF8D}"/>
                    </a:ext>
                  </a:extLst>
                </p:cNvPr>
                <p:cNvSpPr>
                  <a:spLocks noChangeAspect="1" noChangeShapeType="1"/>
                </p:cNvSpPr>
                <p:nvPr/>
              </p:nvSpPr>
              <p:spPr bwMode="auto">
                <a:xfrm>
                  <a:off x="5280" y="1392"/>
                  <a:ext cx="96"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6" name="Freeform 165">
                  <a:extLst>
                    <a:ext uri="{FF2B5EF4-FFF2-40B4-BE49-F238E27FC236}">
                      <a16:creationId xmlns:a16="http://schemas.microsoft.com/office/drawing/2014/main" id="{5190C502-C164-7C1B-C1DB-2CB5BB8FB37F}"/>
                    </a:ext>
                  </a:extLst>
                </p:cNvPr>
                <p:cNvSpPr>
                  <a:spLocks noChangeAspect="1"/>
                </p:cNvSpPr>
                <p:nvPr/>
              </p:nvSpPr>
              <p:spPr bwMode="auto">
                <a:xfrm>
                  <a:off x="5280" y="1392"/>
                  <a:ext cx="96" cy="96"/>
                </a:xfrm>
                <a:custGeom>
                  <a:avLst/>
                  <a:gdLst>
                    <a:gd name="T0" fmla="*/ 16 w 288"/>
                    <a:gd name="T1" fmla="*/ 0 h 240"/>
                    <a:gd name="T2" fmla="*/ 0 w 288"/>
                    <a:gd name="T3" fmla="*/ 38 h 240"/>
                    <a:gd name="T4" fmla="*/ 32 w 288"/>
                    <a:gd name="T5" fmla="*/ 38 h 240"/>
                    <a:gd name="T6" fmla="*/ 16 w 288"/>
                    <a:gd name="T7" fmla="*/ 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144" y="0"/>
                      </a:moveTo>
                      <a:lnTo>
                        <a:pt x="0" y="240"/>
                      </a:lnTo>
                      <a:lnTo>
                        <a:pt x="288" y="240"/>
                      </a:lnTo>
                      <a:lnTo>
                        <a:pt x="144" y="0"/>
                      </a:lnTo>
                      <a:close/>
                    </a:path>
                  </a:pathLst>
                </a:custGeom>
                <a:solidFill>
                  <a:schemeClr val="tx1">
                    <a:lumMod val="75000"/>
                    <a:lumOff val="25000"/>
                  </a:schemeClr>
                </a:solidFill>
                <a:ln w="25400" cmpd="sng">
                  <a:solidFill>
                    <a:schemeClr val="tx1">
                      <a:lumMod val="75000"/>
                      <a:lumOff val="25000"/>
                    </a:schemeClr>
                  </a:solidFill>
                  <a:round/>
                  <a:headEnd/>
                  <a:tailEnd/>
                </a:ln>
              </p:spPr>
              <p:txBody>
                <a:bodyPr/>
                <a:lstStyle/>
                <a:p>
                  <a:endParaRPr lang="en-US" sz="800"/>
                </a:p>
              </p:txBody>
            </p:sp>
            <p:sp>
              <p:nvSpPr>
                <p:cNvPr id="167" name="Line 109">
                  <a:extLst>
                    <a:ext uri="{FF2B5EF4-FFF2-40B4-BE49-F238E27FC236}">
                      <a16:creationId xmlns:a16="http://schemas.microsoft.com/office/drawing/2014/main" id="{D09CE3EC-DA04-CD5C-214C-8064A48585AD}"/>
                    </a:ext>
                  </a:extLst>
                </p:cNvPr>
                <p:cNvSpPr>
                  <a:spLocks noChangeAspect="1" noChangeShapeType="1"/>
                </p:cNvSpPr>
                <p:nvPr/>
              </p:nvSpPr>
              <p:spPr bwMode="auto">
                <a:xfrm>
                  <a:off x="5328" y="1488"/>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28" name="Group 210">
                <a:extLst>
                  <a:ext uri="{FF2B5EF4-FFF2-40B4-BE49-F238E27FC236}">
                    <a16:creationId xmlns:a16="http://schemas.microsoft.com/office/drawing/2014/main" id="{E8CB3003-7C3E-399A-18EC-CA492A9BD9C0}"/>
                  </a:ext>
                </a:extLst>
              </p:cNvPr>
              <p:cNvGrpSpPr>
                <a:grpSpLocks/>
              </p:cNvGrpSpPr>
              <p:nvPr/>
            </p:nvGrpSpPr>
            <p:grpSpPr bwMode="auto">
              <a:xfrm rot="5400000">
                <a:off x="5912647" y="3623092"/>
                <a:ext cx="225715" cy="662514"/>
                <a:chOff x="3216" y="1728"/>
                <a:chExt cx="192" cy="513"/>
              </a:xfrm>
            </p:grpSpPr>
            <p:sp>
              <p:nvSpPr>
                <p:cNvPr id="159" name="Line 8">
                  <a:extLst>
                    <a:ext uri="{FF2B5EF4-FFF2-40B4-BE49-F238E27FC236}">
                      <a16:creationId xmlns:a16="http://schemas.microsoft.com/office/drawing/2014/main" id="{9961B288-B0E4-6847-9276-34A639E4C8EC}"/>
                    </a:ext>
                  </a:extLst>
                </p:cNvPr>
                <p:cNvSpPr>
                  <a:spLocks noChangeAspect="1" noChangeShapeType="1"/>
                </p:cNvSpPr>
                <p:nvPr/>
              </p:nvSpPr>
              <p:spPr bwMode="auto">
                <a:xfrm>
                  <a:off x="3312" y="1728"/>
                  <a:ext cx="0" cy="216"/>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160" name="Line 9">
                  <a:extLst>
                    <a:ext uri="{FF2B5EF4-FFF2-40B4-BE49-F238E27FC236}">
                      <a16:creationId xmlns:a16="http://schemas.microsoft.com/office/drawing/2014/main" id="{36FD5B03-D488-D21C-A8A8-E503B95D72BA}"/>
                    </a:ext>
                  </a:extLst>
                </p:cNvPr>
                <p:cNvSpPr>
                  <a:spLocks noChangeAspect="1" noChangeShapeType="1"/>
                </p:cNvSpPr>
                <p:nvPr/>
              </p:nvSpPr>
              <p:spPr bwMode="auto">
                <a:xfrm>
                  <a:off x="3312" y="1992"/>
                  <a:ext cx="0" cy="249"/>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1" name="Line 10">
                  <a:extLst>
                    <a:ext uri="{FF2B5EF4-FFF2-40B4-BE49-F238E27FC236}">
                      <a16:creationId xmlns:a16="http://schemas.microsoft.com/office/drawing/2014/main" id="{34944026-6250-E365-93ED-22C59A5BEBD7}"/>
                    </a:ext>
                  </a:extLst>
                </p:cNvPr>
                <p:cNvSpPr>
                  <a:spLocks noChangeAspect="1" noChangeShapeType="1"/>
                </p:cNvSpPr>
                <p:nvPr/>
              </p:nvSpPr>
              <p:spPr bwMode="auto">
                <a:xfrm>
                  <a:off x="3216" y="1944"/>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2" name="Line 11">
                  <a:extLst>
                    <a:ext uri="{FF2B5EF4-FFF2-40B4-BE49-F238E27FC236}">
                      <a16:creationId xmlns:a16="http://schemas.microsoft.com/office/drawing/2014/main" id="{837967CC-5C8E-6C6D-2B89-FC5D0A68CFAF}"/>
                    </a:ext>
                  </a:extLst>
                </p:cNvPr>
                <p:cNvSpPr>
                  <a:spLocks noChangeAspect="1" noChangeShapeType="1"/>
                </p:cNvSpPr>
                <p:nvPr/>
              </p:nvSpPr>
              <p:spPr bwMode="auto">
                <a:xfrm>
                  <a:off x="3216" y="1992"/>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29" name="Group 210">
                <a:extLst>
                  <a:ext uri="{FF2B5EF4-FFF2-40B4-BE49-F238E27FC236}">
                    <a16:creationId xmlns:a16="http://schemas.microsoft.com/office/drawing/2014/main" id="{17A6016D-D491-F7C9-DCEA-9499194C8BD7}"/>
                  </a:ext>
                </a:extLst>
              </p:cNvPr>
              <p:cNvGrpSpPr>
                <a:grpSpLocks/>
              </p:cNvGrpSpPr>
              <p:nvPr/>
            </p:nvGrpSpPr>
            <p:grpSpPr bwMode="auto">
              <a:xfrm rot="5400000">
                <a:off x="5372834" y="3644407"/>
                <a:ext cx="225715" cy="619896"/>
                <a:chOff x="3216" y="1728"/>
                <a:chExt cx="192" cy="480"/>
              </a:xfrm>
            </p:grpSpPr>
            <p:sp>
              <p:nvSpPr>
                <p:cNvPr id="152" name="Line 8">
                  <a:extLst>
                    <a:ext uri="{FF2B5EF4-FFF2-40B4-BE49-F238E27FC236}">
                      <a16:creationId xmlns:a16="http://schemas.microsoft.com/office/drawing/2014/main" id="{C9038092-40AA-18F9-5C11-CBD1E37D0FF8}"/>
                    </a:ext>
                  </a:extLst>
                </p:cNvPr>
                <p:cNvSpPr>
                  <a:spLocks noChangeAspect="1" noChangeShapeType="1"/>
                </p:cNvSpPr>
                <p:nvPr/>
              </p:nvSpPr>
              <p:spPr bwMode="auto">
                <a:xfrm>
                  <a:off x="3312" y="1728"/>
                  <a:ext cx="0" cy="216"/>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155" name="Line 9">
                  <a:extLst>
                    <a:ext uri="{FF2B5EF4-FFF2-40B4-BE49-F238E27FC236}">
                      <a16:creationId xmlns:a16="http://schemas.microsoft.com/office/drawing/2014/main" id="{BAA9C3A4-4E2C-786E-D937-AAB318116D2E}"/>
                    </a:ext>
                  </a:extLst>
                </p:cNvPr>
                <p:cNvSpPr>
                  <a:spLocks noChangeAspect="1" noChangeShapeType="1"/>
                </p:cNvSpPr>
                <p:nvPr/>
              </p:nvSpPr>
              <p:spPr bwMode="auto">
                <a:xfrm>
                  <a:off x="3312" y="1992"/>
                  <a:ext cx="0" cy="216"/>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56" name="Line 10">
                  <a:extLst>
                    <a:ext uri="{FF2B5EF4-FFF2-40B4-BE49-F238E27FC236}">
                      <a16:creationId xmlns:a16="http://schemas.microsoft.com/office/drawing/2014/main" id="{0FC09954-91A1-90A1-66F0-720B30C02B4F}"/>
                    </a:ext>
                  </a:extLst>
                </p:cNvPr>
                <p:cNvSpPr>
                  <a:spLocks noChangeAspect="1" noChangeShapeType="1"/>
                </p:cNvSpPr>
                <p:nvPr/>
              </p:nvSpPr>
              <p:spPr bwMode="auto">
                <a:xfrm>
                  <a:off x="3216" y="1944"/>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57" name="Line 11">
                  <a:extLst>
                    <a:ext uri="{FF2B5EF4-FFF2-40B4-BE49-F238E27FC236}">
                      <a16:creationId xmlns:a16="http://schemas.microsoft.com/office/drawing/2014/main" id="{7056B1D0-4BC0-D0F8-DBC7-3927EBFDEBFF}"/>
                    </a:ext>
                  </a:extLst>
                </p:cNvPr>
                <p:cNvSpPr>
                  <a:spLocks noChangeAspect="1" noChangeShapeType="1"/>
                </p:cNvSpPr>
                <p:nvPr/>
              </p:nvSpPr>
              <p:spPr bwMode="auto">
                <a:xfrm>
                  <a:off x="3216" y="1992"/>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30" name="Group 129">
                <a:extLst>
                  <a:ext uri="{FF2B5EF4-FFF2-40B4-BE49-F238E27FC236}">
                    <a16:creationId xmlns:a16="http://schemas.microsoft.com/office/drawing/2014/main" id="{5BDFB512-C597-6C5F-2081-6679F6C6E872}"/>
                  </a:ext>
                </a:extLst>
              </p:cNvPr>
              <p:cNvGrpSpPr/>
              <p:nvPr/>
            </p:nvGrpSpPr>
            <p:grpSpPr>
              <a:xfrm rot="5400000">
                <a:off x="5546067" y="4191778"/>
                <a:ext cx="555042" cy="64573"/>
                <a:chOff x="7014555" y="3097193"/>
                <a:chExt cx="749508" cy="79375"/>
              </a:xfrm>
            </p:grpSpPr>
            <p:sp>
              <p:nvSpPr>
                <p:cNvPr id="143" name="Line 63">
                  <a:extLst>
                    <a:ext uri="{FF2B5EF4-FFF2-40B4-BE49-F238E27FC236}">
                      <a16:creationId xmlns:a16="http://schemas.microsoft.com/office/drawing/2014/main" id="{9A676E6C-20F2-9D46-7275-7F63DCD64306}"/>
                    </a:ext>
                  </a:extLst>
                </p:cNvPr>
                <p:cNvSpPr>
                  <a:spLocks noChangeAspect="1" noChangeShapeType="1"/>
                </p:cNvSpPr>
                <p:nvPr/>
              </p:nvSpPr>
              <p:spPr bwMode="auto">
                <a:xfrm flipH="1">
                  <a:off x="7014555" y="3167193"/>
                  <a:ext cx="168217" cy="0"/>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145" name="Line 64">
                  <a:extLst>
                    <a:ext uri="{FF2B5EF4-FFF2-40B4-BE49-F238E27FC236}">
                      <a16:creationId xmlns:a16="http://schemas.microsoft.com/office/drawing/2014/main" id="{A0B0F91D-2D96-EF3A-9210-03830C22DF43}"/>
                    </a:ext>
                  </a:extLst>
                </p:cNvPr>
                <p:cNvSpPr>
                  <a:spLocks noChangeAspect="1" noChangeShapeType="1"/>
                </p:cNvSpPr>
                <p:nvPr/>
              </p:nvSpPr>
              <p:spPr bwMode="auto">
                <a:xfrm flipH="1">
                  <a:off x="7598375" y="3163868"/>
                  <a:ext cx="165688" cy="0"/>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146" name="Arc 65">
                  <a:extLst>
                    <a:ext uri="{FF2B5EF4-FFF2-40B4-BE49-F238E27FC236}">
                      <a16:creationId xmlns:a16="http://schemas.microsoft.com/office/drawing/2014/main" id="{05072A21-9B20-5595-02A4-32F58773A85B}"/>
                    </a:ext>
                  </a:extLst>
                </p:cNvPr>
                <p:cNvSpPr>
                  <a:spLocks noChangeAspect="1"/>
                </p:cNvSpPr>
                <p:nvPr/>
              </p:nvSpPr>
              <p:spPr bwMode="auto">
                <a:xfrm>
                  <a:off x="7280187"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148" name="Arc 66">
                  <a:extLst>
                    <a:ext uri="{FF2B5EF4-FFF2-40B4-BE49-F238E27FC236}">
                      <a16:creationId xmlns:a16="http://schemas.microsoft.com/office/drawing/2014/main" id="{9855B21D-585B-27CC-055F-921C30AC3FB4}"/>
                    </a:ext>
                  </a:extLst>
                </p:cNvPr>
                <p:cNvSpPr>
                  <a:spLocks noChangeAspect="1"/>
                </p:cNvSpPr>
                <p:nvPr/>
              </p:nvSpPr>
              <p:spPr bwMode="auto">
                <a:xfrm>
                  <a:off x="7387906"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149" name="Arc 68">
                  <a:extLst>
                    <a:ext uri="{FF2B5EF4-FFF2-40B4-BE49-F238E27FC236}">
                      <a16:creationId xmlns:a16="http://schemas.microsoft.com/office/drawing/2014/main" id="{EA67F2A9-6E25-E92A-EE3E-7B8D6126D8F2}"/>
                    </a:ext>
                  </a:extLst>
                </p:cNvPr>
                <p:cNvSpPr>
                  <a:spLocks noChangeAspect="1"/>
                </p:cNvSpPr>
                <p:nvPr/>
              </p:nvSpPr>
              <p:spPr bwMode="auto">
                <a:xfrm>
                  <a:off x="7494857"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151" name="Arc 70">
                  <a:extLst>
                    <a:ext uri="{FF2B5EF4-FFF2-40B4-BE49-F238E27FC236}">
                      <a16:creationId xmlns:a16="http://schemas.microsoft.com/office/drawing/2014/main" id="{B58559D5-C6C7-697B-3B76-9FA1E56C4C91}"/>
                    </a:ext>
                  </a:extLst>
                </p:cNvPr>
                <p:cNvSpPr>
                  <a:spLocks noChangeAspect="1"/>
                </p:cNvSpPr>
                <p:nvPr/>
              </p:nvSpPr>
              <p:spPr bwMode="auto">
                <a:xfrm>
                  <a:off x="7170933" y="3097193"/>
                  <a:ext cx="110683"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grpSp>
          <p:grpSp>
            <p:nvGrpSpPr>
              <p:cNvPr id="131" name="Group 130">
                <a:extLst>
                  <a:ext uri="{FF2B5EF4-FFF2-40B4-BE49-F238E27FC236}">
                    <a16:creationId xmlns:a16="http://schemas.microsoft.com/office/drawing/2014/main" id="{2CC3E0CF-C33B-5E52-D75D-FE39346B903A}"/>
                  </a:ext>
                </a:extLst>
              </p:cNvPr>
              <p:cNvGrpSpPr/>
              <p:nvPr/>
            </p:nvGrpSpPr>
            <p:grpSpPr>
              <a:xfrm>
                <a:off x="6655456" y="4509869"/>
                <a:ext cx="278956" cy="114234"/>
                <a:chOff x="8244289" y="2225749"/>
                <a:chExt cx="304800" cy="76931"/>
              </a:xfrm>
            </p:grpSpPr>
            <p:sp>
              <p:nvSpPr>
                <p:cNvPr id="137" name="Line 99">
                  <a:extLst>
                    <a:ext uri="{FF2B5EF4-FFF2-40B4-BE49-F238E27FC236}">
                      <a16:creationId xmlns:a16="http://schemas.microsoft.com/office/drawing/2014/main" id="{E1A3CF14-0C77-CD96-A39B-1C129E70814E}"/>
                    </a:ext>
                  </a:extLst>
                </p:cNvPr>
                <p:cNvSpPr>
                  <a:spLocks noChangeAspect="1" noChangeShapeType="1"/>
                </p:cNvSpPr>
                <p:nvPr/>
              </p:nvSpPr>
              <p:spPr bwMode="auto">
                <a:xfrm>
                  <a:off x="8244289" y="2225749"/>
                  <a:ext cx="3048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41" name="Line 101">
                  <a:extLst>
                    <a:ext uri="{FF2B5EF4-FFF2-40B4-BE49-F238E27FC236}">
                      <a16:creationId xmlns:a16="http://schemas.microsoft.com/office/drawing/2014/main" id="{A70EC114-28B2-8A08-A19D-520D5829AEE2}"/>
                    </a:ext>
                  </a:extLst>
                </p:cNvPr>
                <p:cNvSpPr>
                  <a:spLocks noChangeAspect="1" noChangeShapeType="1"/>
                </p:cNvSpPr>
                <p:nvPr/>
              </p:nvSpPr>
              <p:spPr bwMode="auto">
                <a:xfrm>
                  <a:off x="8305891" y="2263849"/>
                  <a:ext cx="169491"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42" name="Line 103">
                  <a:extLst>
                    <a:ext uri="{FF2B5EF4-FFF2-40B4-BE49-F238E27FC236}">
                      <a16:creationId xmlns:a16="http://schemas.microsoft.com/office/drawing/2014/main" id="{3E1910B6-39C3-75F7-B5A9-379A96F12180}"/>
                    </a:ext>
                  </a:extLst>
                </p:cNvPr>
                <p:cNvSpPr>
                  <a:spLocks noChangeAspect="1" noChangeShapeType="1"/>
                </p:cNvSpPr>
                <p:nvPr/>
              </p:nvSpPr>
              <p:spPr bwMode="auto">
                <a:xfrm>
                  <a:off x="8358589" y="2302680"/>
                  <a:ext cx="762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32" name="Group 131">
                <a:extLst>
                  <a:ext uri="{FF2B5EF4-FFF2-40B4-BE49-F238E27FC236}">
                    <a16:creationId xmlns:a16="http://schemas.microsoft.com/office/drawing/2014/main" id="{21E3FEC4-97D7-6368-2F8A-368F94293F5F}"/>
                  </a:ext>
                </a:extLst>
              </p:cNvPr>
              <p:cNvGrpSpPr/>
              <p:nvPr/>
            </p:nvGrpSpPr>
            <p:grpSpPr>
              <a:xfrm>
                <a:off x="5656832" y="4493723"/>
                <a:ext cx="278956" cy="114234"/>
                <a:chOff x="8244289" y="2225749"/>
                <a:chExt cx="304800" cy="76931"/>
              </a:xfrm>
            </p:grpSpPr>
            <p:sp>
              <p:nvSpPr>
                <p:cNvPr id="133" name="Line 99">
                  <a:extLst>
                    <a:ext uri="{FF2B5EF4-FFF2-40B4-BE49-F238E27FC236}">
                      <a16:creationId xmlns:a16="http://schemas.microsoft.com/office/drawing/2014/main" id="{91CDAD12-CCC5-93E6-69D0-0A4A339C8D4D}"/>
                    </a:ext>
                  </a:extLst>
                </p:cNvPr>
                <p:cNvSpPr>
                  <a:spLocks noChangeAspect="1" noChangeShapeType="1"/>
                </p:cNvSpPr>
                <p:nvPr/>
              </p:nvSpPr>
              <p:spPr bwMode="auto">
                <a:xfrm>
                  <a:off x="8244289" y="2225749"/>
                  <a:ext cx="3048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34" name="Line 101">
                  <a:extLst>
                    <a:ext uri="{FF2B5EF4-FFF2-40B4-BE49-F238E27FC236}">
                      <a16:creationId xmlns:a16="http://schemas.microsoft.com/office/drawing/2014/main" id="{525908DB-4E86-E0A4-1B68-EAEBB2EC7950}"/>
                    </a:ext>
                  </a:extLst>
                </p:cNvPr>
                <p:cNvSpPr>
                  <a:spLocks noChangeAspect="1" noChangeShapeType="1"/>
                </p:cNvSpPr>
                <p:nvPr/>
              </p:nvSpPr>
              <p:spPr bwMode="auto">
                <a:xfrm>
                  <a:off x="8305891" y="2263849"/>
                  <a:ext cx="169491"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35" name="Line 103">
                  <a:extLst>
                    <a:ext uri="{FF2B5EF4-FFF2-40B4-BE49-F238E27FC236}">
                      <a16:creationId xmlns:a16="http://schemas.microsoft.com/office/drawing/2014/main" id="{D8B211E9-0FE5-D7A7-DDB8-366BDE3C377F}"/>
                    </a:ext>
                  </a:extLst>
                </p:cNvPr>
                <p:cNvSpPr>
                  <a:spLocks noChangeAspect="1" noChangeShapeType="1"/>
                </p:cNvSpPr>
                <p:nvPr/>
              </p:nvSpPr>
              <p:spPr bwMode="auto">
                <a:xfrm>
                  <a:off x="8358589" y="2302680"/>
                  <a:ext cx="762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sp>
          <p:nvSpPr>
            <p:cNvPr id="124" name="Rounded Rectangle 123">
              <a:extLst>
                <a:ext uri="{FF2B5EF4-FFF2-40B4-BE49-F238E27FC236}">
                  <a16:creationId xmlns:a16="http://schemas.microsoft.com/office/drawing/2014/main" id="{E98DC0A4-F4CD-483F-A046-4CD2AD7F61AC}"/>
                </a:ext>
              </a:extLst>
            </p:cNvPr>
            <p:cNvSpPr/>
            <p:nvPr/>
          </p:nvSpPr>
          <p:spPr>
            <a:xfrm>
              <a:off x="7068504" y="2746600"/>
              <a:ext cx="390391" cy="366097"/>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a:extLst>
                <a:ext uri="{FF2B5EF4-FFF2-40B4-BE49-F238E27FC236}">
                  <a16:creationId xmlns:a16="http://schemas.microsoft.com/office/drawing/2014/main" id="{FA0F86D6-59AC-066F-AF9A-81F2A3BFB32D}"/>
                </a:ext>
              </a:extLst>
            </p:cNvPr>
            <p:cNvSpPr txBox="1"/>
            <p:nvPr/>
          </p:nvSpPr>
          <p:spPr>
            <a:xfrm>
              <a:off x="7436891" y="2766117"/>
              <a:ext cx="341760" cy="369332"/>
            </a:xfrm>
            <a:prstGeom prst="rect">
              <a:avLst/>
            </a:prstGeom>
            <a:noFill/>
          </p:spPr>
          <p:txBody>
            <a:bodyPr wrap="none" rtlCol="0">
              <a:spAutoFit/>
            </a:bodyPr>
            <a:lstStyle/>
            <a:p>
              <a:pPr algn="l"/>
              <a:r>
                <a:rPr lang="en-US" dirty="0">
                  <a:solidFill>
                    <a:schemeClr val="tx1">
                      <a:lumMod val="75000"/>
                      <a:lumOff val="25000"/>
                    </a:schemeClr>
                  </a:solidFill>
                  <a:latin typeface="Roboto" panose="02000000000000000000" pitchFamily="2" charset="0"/>
                  <a:ea typeface="Roboto" panose="02000000000000000000" pitchFamily="2" charset="0"/>
                </a:rPr>
                <a:t>G</a:t>
              </a:r>
            </a:p>
          </p:txBody>
        </p:sp>
      </p:grpSp>
      <p:pic>
        <p:nvPicPr>
          <p:cNvPr id="175" name="Picture 4" descr="Neural Network Icons - Free SVG &amp; PNG Neural Network Images - Noun Project">
            <a:extLst>
              <a:ext uri="{FF2B5EF4-FFF2-40B4-BE49-F238E27FC236}">
                <a16:creationId xmlns:a16="http://schemas.microsoft.com/office/drawing/2014/main" id="{FFE7C142-05D9-90DA-478E-E4DC62D8B3A9}"/>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23730" y="2440460"/>
            <a:ext cx="1373721" cy="1373721"/>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69A4CC15-80BC-1D44-575C-FE02E61B9274}"/>
              </a:ext>
            </a:extLst>
          </p:cNvPr>
          <p:cNvSpPr txBox="1"/>
          <p:nvPr/>
        </p:nvSpPr>
        <p:spPr>
          <a:xfrm>
            <a:off x="9104957" y="4322755"/>
            <a:ext cx="2687720" cy="1077218"/>
          </a:xfrm>
          <a:prstGeom prst="rect">
            <a:avLst/>
          </a:prstGeom>
          <a:noFill/>
        </p:spPr>
        <p:txBody>
          <a:bodyPr wrap="square" rtlCol="0">
            <a:spAutoFit/>
          </a:bodyPr>
          <a:lstStyle/>
          <a:p>
            <a:pPr algn="ctr"/>
            <a:r>
              <a:rPr lang="en-US" sz="32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Small AI model</a:t>
            </a:r>
          </a:p>
        </p:txBody>
      </p:sp>
      <p:sp>
        <p:nvSpPr>
          <p:cNvPr id="97" name="TextBox 96">
            <a:extLst>
              <a:ext uri="{FF2B5EF4-FFF2-40B4-BE49-F238E27FC236}">
                <a16:creationId xmlns:a16="http://schemas.microsoft.com/office/drawing/2014/main" id="{9715DB03-6629-9DF6-4724-A24A175995B1}"/>
              </a:ext>
            </a:extLst>
          </p:cNvPr>
          <p:cNvSpPr txBox="1"/>
          <p:nvPr/>
        </p:nvSpPr>
        <p:spPr>
          <a:xfrm>
            <a:off x="996621" y="4525708"/>
            <a:ext cx="3627280" cy="584775"/>
          </a:xfrm>
          <a:prstGeom prst="rect">
            <a:avLst/>
          </a:prstGeom>
          <a:noFill/>
        </p:spPr>
        <p:txBody>
          <a:bodyPr wrap="square" rtlCol="0">
            <a:spAutoFit/>
          </a:bodyPr>
          <a:lstStyle/>
          <a:p>
            <a:pPr algn="ctr"/>
            <a:r>
              <a:rPr lang="en-US" sz="3200" dirty="0">
                <a:solidFill>
                  <a:schemeClr val="accent6"/>
                </a:solidFill>
                <a:latin typeface="Roboto" panose="02000000000000000000" pitchFamily="2" charset="0"/>
                <a:ea typeface="Roboto" panose="02000000000000000000" pitchFamily="2" charset="0"/>
                <a:cs typeface="Futura Medium" panose="020B0602020204020303" pitchFamily="34" charset="-79"/>
              </a:rPr>
              <a:t>Single</a:t>
            </a:r>
            <a:r>
              <a:rPr lang="en-US" sz="3200" dirty="0">
                <a:solidFill>
                  <a:srgbClr val="C00000"/>
                </a:solidFill>
                <a:latin typeface="Roboto" panose="02000000000000000000" pitchFamily="2" charset="0"/>
                <a:ea typeface="Roboto" panose="02000000000000000000" pitchFamily="2" charset="0"/>
                <a:cs typeface="Futura Medium" panose="020B0602020204020303" pitchFamily="34" charset="-79"/>
              </a:rPr>
              <a:t> </a:t>
            </a:r>
            <a:r>
              <a:rPr lang="en-US" sz="32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antenna</a:t>
            </a:r>
          </a:p>
        </p:txBody>
      </p:sp>
      <p:sp>
        <p:nvSpPr>
          <p:cNvPr id="98" name="TextBox 97">
            <a:extLst>
              <a:ext uri="{FF2B5EF4-FFF2-40B4-BE49-F238E27FC236}">
                <a16:creationId xmlns:a16="http://schemas.microsoft.com/office/drawing/2014/main" id="{9503CD57-1F6E-B841-5312-6E1B3613B979}"/>
              </a:ext>
            </a:extLst>
          </p:cNvPr>
          <p:cNvSpPr txBox="1"/>
          <p:nvPr/>
        </p:nvSpPr>
        <p:spPr>
          <a:xfrm>
            <a:off x="4970548" y="4355196"/>
            <a:ext cx="3627280" cy="1077218"/>
          </a:xfrm>
          <a:prstGeom prst="rect">
            <a:avLst/>
          </a:prstGeom>
          <a:noFill/>
        </p:spPr>
        <p:txBody>
          <a:bodyPr wrap="square" rtlCol="0">
            <a:spAutoFit/>
          </a:bodyPr>
          <a:lstStyle/>
          <a:p>
            <a:pPr algn="ctr"/>
            <a:r>
              <a:rPr lang="en-US" sz="3200" dirty="0">
                <a:solidFill>
                  <a:schemeClr val="accent6"/>
                </a:solidFill>
                <a:latin typeface="Roboto" panose="02000000000000000000" pitchFamily="2" charset="0"/>
                <a:ea typeface="Roboto" panose="02000000000000000000" pitchFamily="2" charset="0"/>
                <a:cs typeface="Futura Medium" panose="020B0602020204020303" pitchFamily="34" charset="-79"/>
              </a:rPr>
              <a:t>Passive</a:t>
            </a:r>
            <a:r>
              <a:rPr lang="en-US" sz="3200" dirty="0">
                <a:solidFill>
                  <a:srgbClr val="C00000"/>
                </a:solidFill>
                <a:latin typeface="Roboto" panose="02000000000000000000" pitchFamily="2" charset="0"/>
                <a:ea typeface="Roboto" panose="02000000000000000000" pitchFamily="2" charset="0"/>
                <a:cs typeface="Futura Medium" panose="020B0602020204020303" pitchFamily="34" charset="-79"/>
              </a:rPr>
              <a:t> </a:t>
            </a:r>
            <a:r>
              <a:rPr lang="en-US" sz="32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envelope</a:t>
            </a:r>
          </a:p>
          <a:p>
            <a:pPr algn="ctr"/>
            <a:r>
              <a:rPr lang="en-US" sz="32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detector</a:t>
            </a:r>
          </a:p>
        </p:txBody>
      </p:sp>
      <p:grpSp>
        <p:nvGrpSpPr>
          <p:cNvPr id="110" name="Group 109">
            <a:extLst>
              <a:ext uri="{FF2B5EF4-FFF2-40B4-BE49-F238E27FC236}">
                <a16:creationId xmlns:a16="http://schemas.microsoft.com/office/drawing/2014/main" id="{30CCADFE-EFF1-329C-A422-945C152202E5}"/>
              </a:ext>
            </a:extLst>
          </p:cNvPr>
          <p:cNvGrpSpPr/>
          <p:nvPr/>
        </p:nvGrpSpPr>
        <p:grpSpPr>
          <a:xfrm>
            <a:off x="8080360" y="2314607"/>
            <a:ext cx="1490743" cy="470411"/>
            <a:chOff x="9706708" y="987616"/>
            <a:chExt cx="1216540" cy="649351"/>
          </a:xfrm>
        </p:grpSpPr>
        <p:cxnSp>
          <p:nvCxnSpPr>
            <p:cNvPr id="100" name="Straight Connector 99">
              <a:extLst>
                <a:ext uri="{FF2B5EF4-FFF2-40B4-BE49-F238E27FC236}">
                  <a16:creationId xmlns:a16="http://schemas.microsoft.com/office/drawing/2014/main" id="{5A9E91E8-4FD4-3103-A516-B305BAB1A0A9}"/>
                </a:ext>
              </a:extLst>
            </p:cNvPr>
            <p:cNvCxnSpPr>
              <a:cxnSpLocks/>
            </p:cNvCxnSpPr>
            <p:nvPr/>
          </p:nvCxnSpPr>
          <p:spPr>
            <a:xfrm flipH="1" flipV="1">
              <a:off x="9715289" y="1492686"/>
              <a:ext cx="1012671" cy="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39F2254-A961-CD9B-9717-77A8DD27549C}"/>
                </a:ext>
              </a:extLst>
            </p:cNvPr>
            <p:cNvCxnSpPr>
              <a:cxnSpLocks/>
            </p:cNvCxnSpPr>
            <p:nvPr/>
          </p:nvCxnSpPr>
          <p:spPr>
            <a:xfrm flipH="1" flipV="1">
              <a:off x="9715289" y="1359150"/>
              <a:ext cx="1012671" cy="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BC6732C-41E7-C25A-BFE6-7BDE2BCD97E7}"/>
                </a:ext>
              </a:extLst>
            </p:cNvPr>
            <p:cNvCxnSpPr>
              <a:cxnSpLocks/>
            </p:cNvCxnSpPr>
            <p:nvPr/>
          </p:nvCxnSpPr>
          <p:spPr>
            <a:xfrm flipH="1" flipV="1">
              <a:off x="9715289" y="1225617"/>
              <a:ext cx="1012671" cy="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3559F958-1AB3-3369-9B88-9CDBE6845442}"/>
                </a:ext>
              </a:extLst>
            </p:cNvPr>
            <p:cNvCxnSpPr>
              <a:cxnSpLocks/>
            </p:cNvCxnSpPr>
            <p:nvPr/>
          </p:nvCxnSpPr>
          <p:spPr>
            <a:xfrm>
              <a:off x="9909193" y="1078573"/>
              <a:ext cx="0" cy="55839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3CE3C05-6102-C09E-EA79-7D917779ABB0}"/>
                </a:ext>
              </a:extLst>
            </p:cNvPr>
            <p:cNvCxnSpPr>
              <a:cxnSpLocks/>
            </p:cNvCxnSpPr>
            <p:nvPr/>
          </p:nvCxnSpPr>
          <p:spPr>
            <a:xfrm>
              <a:off x="10158943" y="1078573"/>
              <a:ext cx="0" cy="55839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12D5F065-E8DA-693A-01C0-81DE3FB1F046}"/>
                </a:ext>
              </a:extLst>
            </p:cNvPr>
            <p:cNvCxnSpPr>
              <a:cxnSpLocks/>
            </p:cNvCxnSpPr>
            <p:nvPr/>
          </p:nvCxnSpPr>
          <p:spPr>
            <a:xfrm>
              <a:off x="10408693" y="1078573"/>
              <a:ext cx="0" cy="55839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E6838AAD-C291-5518-3FA9-6236D6D3E2A0}"/>
                </a:ext>
              </a:extLst>
            </p:cNvPr>
            <p:cNvCxnSpPr>
              <a:cxnSpLocks/>
            </p:cNvCxnSpPr>
            <p:nvPr/>
          </p:nvCxnSpPr>
          <p:spPr>
            <a:xfrm>
              <a:off x="10658446" y="1078573"/>
              <a:ext cx="0" cy="55839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89ABA84C-0188-76DF-B23A-3A8C90AD3CA9}"/>
                </a:ext>
              </a:extLst>
            </p:cNvPr>
            <p:cNvCxnSpPr>
              <a:cxnSpLocks/>
            </p:cNvCxnSpPr>
            <p:nvPr/>
          </p:nvCxnSpPr>
          <p:spPr>
            <a:xfrm flipV="1">
              <a:off x="9706708" y="987616"/>
              <a:ext cx="0" cy="649351"/>
            </a:xfrm>
            <a:prstGeom prst="straightConnector1">
              <a:avLst/>
            </a:prstGeom>
            <a:ln w="9525">
              <a:tailEnd type="arrow" w="sm" len="med"/>
            </a:ln>
          </p:spPr>
          <p:style>
            <a:lnRef idx="1">
              <a:schemeClr val="dk1"/>
            </a:lnRef>
            <a:fillRef idx="0">
              <a:schemeClr val="dk1"/>
            </a:fillRef>
            <a:effectRef idx="0">
              <a:schemeClr val="dk1"/>
            </a:effectRef>
            <a:fontRef idx="minor">
              <a:schemeClr val="tx1"/>
            </a:fontRef>
          </p:style>
        </p:cxnSp>
        <p:cxnSp>
          <p:nvCxnSpPr>
            <p:cNvPr id="109" name="Straight Arrow Connector 108">
              <a:extLst>
                <a:ext uri="{FF2B5EF4-FFF2-40B4-BE49-F238E27FC236}">
                  <a16:creationId xmlns:a16="http://schemas.microsoft.com/office/drawing/2014/main" id="{D40A98F5-9F36-C0EB-C5F7-D9D71177FFE4}"/>
                </a:ext>
              </a:extLst>
            </p:cNvPr>
            <p:cNvCxnSpPr>
              <a:cxnSpLocks/>
            </p:cNvCxnSpPr>
            <p:nvPr/>
          </p:nvCxnSpPr>
          <p:spPr>
            <a:xfrm>
              <a:off x="9706708" y="1636967"/>
              <a:ext cx="1216540" cy="0"/>
            </a:xfrm>
            <a:prstGeom prst="straightConnector1">
              <a:avLst/>
            </a:prstGeom>
            <a:ln w="9525">
              <a:tailEnd type="arrow" w="sm" len="med"/>
            </a:ln>
          </p:spPr>
          <p:style>
            <a:lnRef idx="1">
              <a:schemeClr val="dk1"/>
            </a:lnRef>
            <a:fillRef idx="0">
              <a:schemeClr val="dk1"/>
            </a:fillRef>
            <a:effectRef idx="0">
              <a:schemeClr val="dk1"/>
            </a:effectRef>
            <a:fontRef idx="minor">
              <a:schemeClr val="tx1"/>
            </a:fontRef>
          </p:style>
        </p:cxnSp>
      </p:grpSp>
      <p:grpSp>
        <p:nvGrpSpPr>
          <p:cNvPr id="256" name="Group 255">
            <a:extLst>
              <a:ext uri="{FF2B5EF4-FFF2-40B4-BE49-F238E27FC236}">
                <a16:creationId xmlns:a16="http://schemas.microsoft.com/office/drawing/2014/main" id="{C0A72339-2853-398E-87D1-351ABC1A93F0}"/>
              </a:ext>
            </a:extLst>
          </p:cNvPr>
          <p:cNvGrpSpPr/>
          <p:nvPr/>
        </p:nvGrpSpPr>
        <p:grpSpPr>
          <a:xfrm>
            <a:off x="8198785" y="2546765"/>
            <a:ext cx="1119692" cy="153922"/>
            <a:chOff x="7629445" y="3580280"/>
            <a:chExt cx="1428733" cy="132821"/>
          </a:xfrm>
        </p:grpSpPr>
        <p:cxnSp>
          <p:nvCxnSpPr>
            <p:cNvPr id="248" name="Straight Arrow Connector 247">
              <a:extLst>
                <a:ext uri="{FF2B5EF4-FFF2-40B4-BE49-F238E27FC236}">
                  <a16:creationId xmlns:a16="http://schemas.microsoft.com/office/drawing/2014/main" id="{51DD4A41-7AE7-AEA7-B9AC-5C513FAEBABB}"/>
                </a:ext>
              </a:extLst>
            </p:cNvPr>
            <p:cNvCxnSpPr>
              <a:cxnSpLocks/>
            </p:cNvCxnSpPr>
            <p:nvPr/>
          </p:nvCxnSpPr>
          <p:spPr>
            <a:xfrm>
              <a:off x="7629445" y="3712249"/>
              <a:ext cx="355201" cy="852"/>
            </a:xfrm>
            <a:prstGeom prst="straightConnector1">
              <a:avLst/>
            </a:prstGeom>
            <a:ln w="28575">
              <a:solidFill>
                <a:srgbClr val="C00000"/>
              </a:solidFill>
              <a:headEnd type="none" w="lg" len="med"/>
              <a:tailEnd type="none" w="lg" len="lg"/>
            </a:ln>
          </p:spPr>
          <p:style>
            <a:lnRef idx="1">
              <a:schemeClr val="accent1"/>
            </a:lnRef>
            <a:fillRef idx="0">
              <a:schemeClr val="accent1"/>
            </a:fillRef>
            <a:effectRef idx="0">
              <a:schemeClr val="accent1"/>
            </a:effectRef>
            <a:fontRef idx="minor">
              <a:schemeClr val="tx1"/>
            </a:fontRef>
          </p:style>
        </p:cxnSp>
        <p:cxnSp>
          <p:nvCxnSpPr>
            <p:cNvPr id="253" name="Straight Arrow Connector 252">
              <a:extLst>
                <a:ext uri="{FF2B5EF4-FFF2-40B4-BE49-F238E27FC236}">
                  <a16:creationId xmlns:a16="http://schemas.microsoft.com/office/drawing/2014/main" id="{B50D3AA5-1302-E7DF-89D5-E07EB338EEA3}"/>
                </a:ext>
              </a:extLst>
            </p:cNvPr>
            <p:cNvCxnSpPr>
              <a:cxnSpLocks/>
            </p:cNvCxnSpPr>
            <p:nvPr/>
          </p:nvCxnSpPr>
          <p:spPr>
            <a:xfrm>
              <a:off x="7984646" y="3580280"/>
              <a:ext cx="355201" cy="852"/>
            </a:xfrm>
            <a:prstGeom prst="straightConnector1">
              <a:avLst/>
            </a:prstGeom>
            <a:ln w="28575">
              <a:solidFill>
                <a:schemeClr val="accent1"/>
              </a:solidFill>
              <a:headEnd type="none" w="lg" len="med"/>
              <a:tailEnd type="none" w="lg" len="lg"/>
            </a:ln>
          </p:spPr>
          <p:style>
            <a:lnRef idx="1">
              <a:schemeClr val="accent1"/>
            </a:lnRef>
            <a:fillRef idx="0">
              <a:schemeClr val="accent1"/>
            </a:fillRef>
            <a:effectRef idx="0">
              <a:schemeClr val="accent1"/>
            </a:effectRef>
            <a:fontRef idx="minor">
              <a:schemeClr val="tx1"/>
            </a:fontRef>
          </p:style>
        </p:cxnSp>
        <p:cxnSp>
          <p:nvCxnSpPr>
            <p:cNvPr id="254" name="Straight Arrow Connector 253">
              <a:extLst>
                <a:ext uri="{FF2B5EF4-FFF2-40B4-BE49-F238E27FC236}">
                  <a16:creationId xmlns:a16="http://schemas.microsoft.com/office/drawing/2014/main" id="{ACEC9B72-D914-E9FF-09E0-2B59CF660FDB}"/>
                </a:ext>
              </a:extLst>
            </p:cNvPr>
            <p:cNvCxnSpPr>
              <a:cxnSpLocks/>
            </p:cNvCxnSpPr>
            <p:nvPr/>
          </p:nvCxnSpPr>
          <p:spPr>
            <a:xfrm>
              <a:off x="8339847" y="3634443"/>
              <a:ext cx="355201" cy="852"/>
            </a:xfrm>
            <a:prstGeom prst="straightConnector1">
              <a:avLst/>
            </a:prstGeom>
            <a:ln w="28575">
              <a:solidFill>
                <a:schemeClr val="accent4"/>
              </a:solidFill>
              <a:headEnd type="none" w="lg" len="med"/>
              <a:tailEnd type="none" w="lg" len="lg"/>
            </a:ln>
          </p:spPr>
          <p:style>
            <a:lnRef idx="1">
              <a:schemeClr val="accent1"/>
            </a:lnRef>
            <a:fillRef idx="0">
              <a:schemeClr val="accent1"/>
            </a:fillRef>
            <a:effectRef idx="0">
              <a:schemeClr val="accent1"/>
            </a:effectRef>
            <a:fontRef idx="minor">
              <a:schemeClr val="tx1"/>
            </a:fontRef>
          </p:style>
        </p:cxnSp>
        <p:cxnSp>
          <p:nvCxnSpPr>
            <p:cNvPr id="255" name="Straight Arrow Connector 254">
              <a:extLst>
                <a:ext uri="{FF2B5EF4-FFF2-40B4-BE49-F238E27FC236}">
                  <a16:creationId xmlns:a16="http://schemas.microsoft.com/office/drawing/2014/main" id="{531045D1-A074-A00D-59A7-8D2C11D8DB41}"/>
                </a:ext>
              </a:extLst>
            </p:cNvPr>
            <p:cNvCxnSpPr>
              <a:cxnSpLocks/>
            </p:cNvCxnSpPr>
            <p:nvPr/>
          </p:nvCxnSpPr>
          <p:spPr>
            <a:xfrm>
              <a:off x="8702977" y="3689096"/>
              <a:ext cx="355201" cy="852"/>
            </a:xfrm>
            <a:prstGeom prst="straightConnector1">
              <a:avLst/>
            </a:prstGeom>
            <a:ln w="28575">
              <a:solidFill>
                <a:srgbClr val="7030A0"/>
              </a:solidFill>
              <a:headEnd type="none" w="lg" len="med"/>
              <a:tailEnd type="none" w="lg" len="lg"/>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8F0BC7E9-31D3-91AA-32D8-44AD91207098}"/>
              </a:ext>
            </a:extLst>
          </p:cNvPr>
          <p:cNvGrpSpPr/>
          <p:nvPr/>
        </p:nvGrpSpPr>
        <p:grpSpPr>
          <a:xfrm>
            <a:off x="3727082" y="2361090"/>
            <a:ext cx="1628866" cy="470411"/>
            <a:chOff x="9706708" y="987616"/>
            <a:chExt cx="1216540" cy="649351"/>
          </a:xfrm>
        </p:grpSpPr>
        <p:cxnSp>
          <p:nvCxnSpPr>
            <p:cNvPr id="112" name="Straight Connector 111">
              <a:extLst>
                <a:ext uri="{FF2B5EF4-FFF2-40B4-BE49-F238E27FC236}">
                  <a16:creationId xmlns:a16="http://schemas.microsoft.com/office/drawing/2014/main" id="{9710A3A7-79DA-0893-8550-1C7F030CB2D4}"/>
                </a:ext>
              </a:extLst>
            </p:cNvPr>
            <p:cNvCxnSpPr>
              <a:cxnSpLocks/>
            </p:cNvCxnSpPr>
            <p:nvPr/>
          </p:nvCxnSpPr>
          <p:spPr>
            <a:xfrm flipH="1" flipV="1">
              <a:off x="9715289" y="1492686"/>
              <a:ext cx="1012671" cy="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B02FBB7-DD89-FE38-EA48-BB2ACA5E5F79}"/>
                </a:ext>
              </a:extLst>
            </p:cNvPr>
            <p:cNvCxnSpPr>
              <a:cxnSpLocks/>
            </p:cNvCxnSpPr>
            <p:nvPr/>
          </p:nvCxnSpPr>
          <p:spPr>
            <a:xfrm flipH="1" flipV="1">
              <a:off x="9715289" y="1359150"/>
              <a:ext cx="1012671" cy="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6AF6904-C167-3431-6EF1-813AFB6012EC}"/>
                </a:ext>
              </a:extLst>
            </p:cNvPr>
            <p:cNvCxnSpPr>
              <a:cxnSpLocks/>
            </p:cNvCxnSpPr>
            <p:nvPr/>
          </p:nvCxnSpPr>
          <p:spPr>
            <a:xfrm flipH="1" flipV="1">
              <a:off x="9715289" y="1225617"/>
              <a:ext cx="1012671" cy="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0052C56B-D759-0B0D-45C2-8FD1CB0E5E5F}"/>
                </a:ext>
              </a:extLst>
            </p:cNvPr>
            <p:cNvCxnSpPr>
              <a:cxnSpLocks/>
            </p:cNvCxnSpPr>
            <p:nvPr/>
          </p:nvCxnSpPr>
          <p:spPr>
            <a:xfrm>
              <a:off x="9909193" y="1078573"/>
              <a:ext cx="0" cy="55839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ACFDD01-847F-8711-5CB7-92D265D8054B}"/>
                </a:ext>
              </a:extLst>
            </p:cNvPr>
            <p:cNvCxnSpPr>
              <a:cxnSpLocks/>
            </p:cNvCxnSpPr>
            <p:nvPr/>
          </p:nvCxnSpPr>
          <p:spPr>
            <a:xfrm>
              <a:off x="10158943" y="1078573"/>
              <a:ext cx="0" cy="55839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20D4762C-C663-9B23-E770-5E8F3ADACC02}"/>
                </a:ext>
              </a:extLst>
            </p:cNvPr>
            <p:cNvCxnSpPr>
              <a:cxnSpLocks/>
            </p:cNvCxnSpPr>
            <p:nvPr/>
          </p:nvCxnSpPr>
          <p:spPr>
            <a:xfrm>
              <a:off x="10408693" y="1078573"/>
              <a:ext cx="0" cy="55839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3992F62C-9BBD-9838-CA1B-0B9F9374F15F}"/>
                </a:ext>
              </a:extLst>
            </p:cNvPr>
            <p:cNvCxnSpPr>
              <a:cxnSpLocks/>
            </p:cNvCxnSpPr>
            <p:nvPr/>
          </p:nvCxnSpPr>
          <p:spPr>
            <a:xfrm>
              <a:off x="10658446" y="1078573"/>
              <a:ext cx="0" cy="55839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F6C37164-7139-885B-9867-067A63ED82F3}"/>
                </a:ext>
              </a:extLst>
            </p:cNvPr>
            <p:cNvCxnSpPr>
              <a:cxnSpLocks/>
            </p:cNvCxnSpPr>
            <p:nvPr/>
          </p:nvCxnSpPr>
          <p:spPr>
            <a:xfrm flipV="1">
              <a:off x="9706708" y="987616"/>
              <a:ext cx="0" cy="649351"/>
            </a:xfrm>
            <a:prstGeom prst="straightConnector1">
              <a:avLst/>
            </a:prstGeom>
            <a:ln w="9525">
              <a:tailEnd type="arrow" w="sm" len="med"/>
            </a:ln>
          </p:spPr>
          <p:style>
            <a:lnRef idx="1">
              <a:schemeClr val="dk1"/>
            </a:lnRef>
            <a:fillRef idx="0">
              <a:schemeClr val="dk1"/>
            </a:fillRef>
            <a:effectRef idx="0">
              <a:schemeClr val="dk1"/>
            </a:effectRef>
            <a:fontRef idx="minor">
              <a:schemeClr val="tx1"/>
            </a:fontRef>
          </p:style>
        </p:cxnSp>
        <p:cxnSp>
          <p:nvCxnSpPr>
            <p:cNvPr id="138" name="Straight Arrow Connector 137">
              <a:extLst>
                <a:ext uri="{FF2B5EF4-FFF2-40B4-BE49-F238E27FC236}">
                  <a16:creationId xmlns:a16="http://schemas.microsoft.com/office/drawing/2014/main" id="{F6BB1432-63DA-305E-917C-9E8447470C36}"/>
                </a:ext>
              </a:extLst>
            </p:cNvPr>
            <p:cNvCxnSpPr>
              <a:cxnSpLocks/>
            </p:cNvCxnSpPr>
            <p:nvPr/>
          </p:nvCxnSpPr>
          <p:spPr>
            <a:xfrm>
              <a:off x="9706708" y="1636967"/>
              <a:ext cx="1216540" cy="0"/>
            </a:xfrm>
            <a:prstGeom prst="straightConnector1">
              <a:avLst/>
            </a:prstGeom>
            <a:ln w="9525">
              <a:tailEnd type="arrow" w="sm" len="med"/>
            </a:ln>
          </p:spPr>
          <p:style>
            <a:lnRef idx="1">
              <a:schemeClr val="dk1"/>
            </a:lnRef>
            <a:fillRef idx="0">
              <a:schemeClr val="dk1"/>
            </a:fillRef>
            <a:effectRef idx="0">
              <a:schemeClr val="dk1"/>
            </a:effectRef>
            <a:fontRef idx="minor">
              <a:schemeClr val="tx1"/>
            </a:fontRef>
          </p:style>
        </p:cxnSp>
      </p:grpSp>
      <p:grpSp>
        <p:nvGrpSpPr>
          <p:cNvPr id="30" name="Group 29">
            <a:extLst>
              <a:ext uri="{FF2B5EF4-FFF2-40B4-BE49-F238E27FC236}">
                <a16:creationId xmlns:a16="http://schemas.microsoft.com/office/drawing/2014/main" id="{CFB54075-998E-A966-D865-BB9FC100A032}"/>
              </a:ext>
            </a:extLst>
          </p:cNvPr>
          <p:cNvGrpSpPr/>
          <p:nvPr/>
        </p:nvGrpSpPr>
        <p:grpSpPr>
          <a:xfrm>
            <a:off x="3774426" y="2407506"/>
            <a:ext cx="1432884" cy="404054"/>
            <a:chOff x="4586861" y="4136504"/>
            <a:chExt cx="1647928" cy="693115"/>
          </a:xfrm>
        </p:grpSpPr>
        <p:grpSp>
          <p:nvGrpSpPr>
            <p:cNvPr id="31" name="Group 30">
              <a:extLst>
                <a:ext uri="{FF2B5EF4-FFF2-40B4-BE49-F238E27FC236}">
                  <a16:creationId xmlns:a16="http://schemas.microsoft.com/office/drawing/2014/main" id="{86ADF28D-033D-63AA-2270-8051F227342C}"/>
                </a:ext>
              </a:extLst>
            </p:cNvPr>
            <p:cNvGrpSpPr/>
            <p:nvPr/>
          </p:nvGrpSpPr>
          <p:grpSpPr>
            <a:xfrm>
              <a:off x="4998721" y="4136504"/>
              <a:ext cx="409080" cy="693115"/>
              <a:chOff x="2595665" y="2241311"/>
              <a:chExt cx="855679" cy="316942"/>
            </a:xfrm>
          </p:grpSpPr>
          <p:grpSp>
            <p:nvGrpSpPr>
              <p:cNvPr id="78" name="Group 77">
                <a:extLst>
                  <a:ext uri="{FF2B5EF4-FFF2-40B4-BE49-F238E27FC236}">
                    <a16:creationId xmlns:a16="http://schemas.microsoft.com/office/drawing/2014/main" id="{14BFC5FE-4BEC-20A7-6411-E57ED6370657}"/>
                  </a:ext>
                </a:extLst>
              </p:cNvPr>
              <p:cNvGrpSpPr/>
              <p:nvPr/>
            </p:nvGrpSpPr>
            <p:grpSpPr>
              <a:xfrm>
                <a:off x="2595665" y="2241311"/>
                <a:ext cx="213654" cy="313888"/>
                <a:chOff x="1377361" y="2075335"/>
                <a:chExt cx="4467861" cy="3363622"/>
              </a:xfrm>
            </p:grpSpPr>
            <p:sp>
              <p:nvSpPr>
                <p:cNvPr id="88" name="Freeform 87">
                  <a:extLst>
                    <a:ext uri="{FF2B5EF4-FFF2-40B4-BE49-F238E27FC236}">
                      <a16:creationId xmlns:a16="http://schemas.microsoft.com/office/drawing/2014/main" id="{46F50FF8-5E76-CAAE-067A-869FBBE0BD8E}"/>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89" name="Freeform 88">
                  <a:extLst>
                    <a:ext uri="{FF2B5EF4-FFF2-40B4-BE49-F238E27FC236}">
                      <a16:creationId xmlns:a16="http://schemas.microsoft.com/office/drawing/2014/main" id="{50AFC56C-FF25-8789-5BC4-6A1D8A4F148B}"/>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79" name="Group 78">
                <a:extLst>
                  <a:ext uri="{FF2B5EF4-FFF2-40B4-BE49-F238E27FC236}">
                    <a16:creationId xmlns:a16="http://schemas.microsoft.com/office/drawing/2014/main" id="{9E55CC28-A2F5-96C7-8222-10152B2951E2}"/>
                  </a:ext>
                </a:extLst>
              </p:cNvPr>
              <p:cNvGrpSpPr/>
              <p:nvPr/>
            </p:nvGrpSpPr>
            <p:grpSpPr>
              <a:xfrm>
                <a:off x="2809318" y="2242669"/>
                <a:ext cx="213652" cy="313888"/>
                <a:chOff x="1377387" y="2075334"/>
                <a:chExt cx="4467828" cy="3363620"/>
              </a:xfrm>
            </p:grpSpPr>
            <p:sp>
              <p:nvSpPr>
                <p:cNvPr id="86" name="Freeform 85">
                  <a:extLst>
                    <a:ext uri="{FF2B5EF4-FFF2-40B4-BE49-F238E27FC236}">
                      <a16:creationId xmlns:a16="http://schemas.microsoft.com/office/drawing/2014/main" id="{CA3F8057-E4A8-A07D-82F7-B12C59EFEBDC}"/>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87" name="Freeform 86">
                  <a:extLst>
                    <a:ext uri="{FF2B5EF4-FFF2-40B4-BE49-F238E27FC236}">
                      <a16:creationId xmlns:a16="http://schemas.microsoft.com/office/drawing/2014/main" id="{161C5FBA-7581-73C3-E19F-5F0D2A32A13C}"/>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80" name="Group 79">
                <a:extLst>
                  <a:ext uri="{FF2B5EF4-FFF2-40B4-BE49-F238E27FC236}">
                    <a16:creationId xmlns:a16="http://schemas.microsoft.com/office/drawing/2014/main" id="{2E362791-B21E-B1D7-7B09-CDBF97C0837E}"/>
                  </a:ext>
                </a:extLst>
              </p:cNvPr>
              <p:cNvGrpSpPr/>
              <p:nvPr/>
            </p:nvGrpSpPr>
            <p:grpSpPr>
              <a:xfrm>
                <a:off x="3024040" y="2243007"/>
                <a:ext cx="213652" cy="313888"/>
                <a:chOff x="1377387" y="2075335"/>
                <a:chExt cx="4467828" cy="3363619"/>
              </a:xfrm>
            </p:grpSpPr>
            <p:sp>
              <p:nvSpPr>
                <p:cNvPr id="84" name="Freeform 83">
                  <a:extLst>
                    <a:ext uri="{FF2B5EF4-FFF2-40B4-BE49-F238E27FC236}">
                      <a16:creationId xmlns:a16="http://schemas.microsoft.com/office/drawing/2014/main" id="{513BADB5-855A-42CF-5A24-C87A1744D7F3}"/>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85" name="Freeform 84">
                  <a:extLst>
                    <a:ext uri="{FF2B5EF4-FFF2-40B4-BE49-F238E27FC236}">
                      <a16:creationId xmlns:a16="http://schemas.microsoft.com/office/drawing/2014/main" id="{E8E54A45-6E50-74C2-9250-64BA94FB8A2D}"/>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81" name="Group 80">
                <a:extLst>
                  <a:ext uri="{FF2B5EF4-FFF2-40B4-BE49-F238E27FC236}">
                    <a16:creationId xmlns:a16="http://schemas.microsoft.com/office/drawing/2014/main" id="{2CB22F21-33F4-F892-A078-C4829C380CC8}"/>
                  </a:ext>
                </a:extLst>
              </p:cNvPr>
              <p:cNvGrpSpPr/>
              <p:nvPr/>
            </p:nvGrpSpPr>
            <p:grpSpPr>
              <a:xfrm>
                <a:off x="3237692" y="2244365"/>
                <a:ext cx="213652" cy="313888"/>
                <a:chOff x="1377387" y="2075335"/>
                <a:chExt cx="4467828" cy="3363619"/>
              </a:xfrm>
            </p:grpSpPr>
            <p:sp>
              <p:nvSpPr>
                <p:cNvPr id="82" name="Freeform 81">
                  <a:extLst>
                    <a:ext uri="{FF2B5EF4-FFF2-40B4-BE49-F238E27FC236}">
                      <a16:creationId xmlns:a16="http://schemas.microsoft.com/office/drawing/2014/main" id="{486F3576-E5DC-77C9-F270-281CDF1C6721}"/>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83" name="Freeform 82">
                  <a:extLst>
                    <a:ext uri="{FF2B5EF4-FFF2-40B4-BE49-F238E27FC236}">
                      <a16:creationId xmlns:a16="http://schemas.microsoft.com/office/drawing/2014/main" id="{47A1F15D-61ED-0436-AF60-C4CB63AA269E}"/>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32" name="Group 31">
              <a:extLst>
                <a:ext uri="{FF2B5EF4-FFF2-40B4-BE49-F238E27FC236}">
                  <a16:creationId xmlns:a16="http://schemas.microsoft.com/office/drawing/2014/main" id="{28FF56B1-8188-54C3-0E35-5CEE9C9CF7A7}"/>
                </a:ext>
              </a:extLst>
            </p:cNvPr>
            <p:cNvGrpSpPr/>
            <p:nvPr/>
          </p:nvGrpSpPr>
          <p:grpSpPr>
            <a:xfrm>
              <a:off x="5825709" y="4328349"/>
              <a:ext cx="409080" cy="331727"/>
              <a:chOff x="2595665" y="2241311"/>
              <a:chExt cx="855679" cy="316942"/>
            </a:xfrm>
          </p:grpSpPr>
          <p:grpSp>
            <p:nvGrpSpPr>
              <p:cNvPr id="66" name="Group 65">
                <a:extLst>
                  <a:ext uri="{FF2B5EF4-FFF2-40B4-BE49-F238E27FC236}">
                    <a16:creationId xmlns:a16="http://schemas.microsoft.com/office/drawing/2014/main" id="{37B9AA1F-644D-9F03-5826-679408BCC5BF}"/>
                  </a:ext>
                </a:extLst>
              </p:cNvPr>
              <p:cNvGrpSpPr/>
              <p:nvPr/>
            </p:nvGrpSpPr>
            <p:grpSpPr>
              <a:xfrm>
                <a:off x="2595665" y="2241311"/>
                <a:ext cx="213654" cy="313888"/>
                <a:chOff x="1377361" y="2075335"/>
                <a:chExt cx="4467861" cy="3363622"/>
              </a:xfrm>
            </p:grpSpPr>
            <p:sp>
              <p:nvSpPr>
                <p:cNvPr id="76" name="Freeform 75">
                  <a:extLst>
                    <a:ext uri="{FF2B5EF4-FFF2-40B4-BE49-F238E27FC236}">
                      <a16:creationId xmlns:a16="http://schemas.microsoft.com/office/drawing/2014/main" id="{181B1FDD-50E6-C630-89BD-053C85C0E2D6}"/>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77" name="Freeform 76">
                  <a:extLst>
                    <a:ext uri="{FF2B5EF4-FFF2-40B4-BE49-F238E27FC236}">
                      <a16:creationId xmlns:a16="http://schemas.microsoft.com/office/drawing/2014/main" id="{9025A12D-CD62-8049-695D-E288AEF376C5}"/>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67" name="Group 66">
                <a:extLst>
                  <a:ext uri="{FF2B5EF4-FFF2-40B4-BE49-F238E27FC236}">
                    <a16:creationId xmlns:a16="http://schemas.microsoft.com/office/drawing/2014/main" id="{B07DB184-6721-5C84-D907-08E6BC823650}"/>
                  </a:ext>
                </a:extLst>
              </p:cNvPr>
              <p:cNvGrpSpPr/>
              <p:nvPr/>
            </p:nvGrpSpPr>
            <p:grpSpPr>
              <a:xfrm>
                <a:off x="2809318" y="2242669"/>
                <a:ext cx="213652" cy="313888"/>
                <a:chOff x="1377387" y="2075334"/>
                <a:chExt cx="4467828" cy="3363620"/>
              </a:xfrm>
            </p:grpSpPr>
            <p:sp>
              <p:nvSpPr>
                <p:cNvPr id="74" name="Freeform 73">
                  <a:extLst>
                    <a:ext uri="{FF2B5EF4-FFF2-40B4-BE49-F238E27FC236}">
                      <a16:creationId xmlns:a16="http://schemas.microsoft.com/office/drawing/2014/main" id="{BD0E01E7-B9ED-B58B-4F78-F6BD57A4E021}"/>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75" name="Freeform 74">
                  <a:extLst>
                    <a:ext uri="{FF2B5EF4-FFF2-40B4-BE49-F238E27FC236}">
                      <a16:creationId xmlns:a16="http://schemas.microsoft.com/office/drawing/2014/main" id="{EE983656-3847-E6B3-DADA-61F25BD5ABA2}"/>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68" name="Group 67">
                <a:extLst>
                  <a:ext uri="{FF2B5EF4-FFF2-40B4-BE49-F238E27FC236}">
                    <a16:creationId xmlns:a16="http://schemas.microsoft.com/office/drawing/2014/main" id="{CEB8EF8F-04F8-3927-5CF8-CE18FB4FF80B}"/>
                  </a:ext>
                </a:extLst>
              </p:cNvPr>
              <p:cNvGrpSpPr/>
              <p:nvPr/>
            </p:nvGrpSpPr>
            <p:grpSpPr>
              <a:xfrm>
                <a:off x="3024040" y="2243007"/>
                <a:ext cx="213652" cy="313888"/>
                <a:chOff x="1377387" y="2075335"/>
                <a:chExt cx="4467828" cy="3363619"/>
              </a:xfrm>
            </p:grpSpPr>
            <p:sp>
              <p:nvSpPr>
                <p:cNvPr id="72" name="Freeform 71">
                  <a:extLst>
                    <a:ext uri="{FF2B5EF4-FFF2-40B4-BE49-F238E27FC236}">
                      <a16:creationId xmlns:a16="http://schemas.microsoft.com/office/drawing/2014/main" id="{2B62FD4A-EABA-33B6-9553-ED9C3D4CCDBA}"/>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73" name="Freeform 72">
                  <a:extLst>
                    <a:ext uri="{FF2B5EF4-FFF2-40B4-BE49-F238E27FC236}">
                      <a16:creationId xmlns:a16="http://schemas.microsoft.com/office/drawing/2014/main" id="{40CCB2CA-F7DC-63CB-A66A-C73ACD958FED}"/>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69" name="Group 68">
                <a:extLst>
                  <a:ext uri="{FF2B5EF4-FFF2-40B4-BE49-F238E27FC236}">
                    <a16:creationId xmlns:a16="http://schemas.microsoft.com/office/drawing/2014/main" id="{22C547C9-AEB6-B965-EF51-B829AB23EA2B}"/>
                  </a:ext>
                </a:extLst>
              </p:cNvPr>
              <p:cNvGrpSpPr/>
              <p:nvPr/>
            </p:nvGrpSpPr>
            <p:grpSpPr>
              <a:xfrm>
                <a:off x="3237692" y="2244365"/>
                <a:ext cx="213652" cy="313888"/>
                <a:chOff x="1377387" y="2075335"/>
                <a:chExt cx="4467828" cy="3363619"/>
              </a:xfrm>
            </p:grpSpPr>
            <p:sp>
              <p:nvSpPr>
                <p:cNvPr id="70" name="Freeform 69">
                  <a:extLst>
                    <a:ext uri="{FF2B5EF4-FFF2-40B4-BE49-F238E27FC236}">
                      <a16:creationId xmlns:a16="http://schemas.microsoft.com/office/drawing/2014/main" id="{55B41BA8-D60A-B23D-498B-DE2EAFEF7BE2}"/>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71" name="Freeform 70">
                  <a:extLst>
                    <a:ext uri="{FF2B5EF4-FFF2-40B4-BE49-F238E27FC236}">
                      <a16:creationId xmlns:a16="http://schemas.microsoft.com/office/drawing/2014/main" id="{D47E69E2-D436-AE6E-30A9-5C834C66BAA8}"/>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33" name="Group 32">
              <a:extLst>
                <a:ext uri="{FF2B5EF4-FFF2-40B4-BE49-F238E27FC236}">
                  <a16:creationId xmlns:a16="http://schemas.microsoft.com/office/drawing/2014/main" id="{D346AC8E-4319-0EF2-0615-46E6B26FE0F4}"/>
                </a:ext>
              </a:extLst>
            </p:cNvPr>
            <p:cNvGrpSpPr/>
            <p:nvPr/>
          </p:nvGrpSpPr>
          <p:grpSpPr>
            <a:xfrm>
              <a:off x="5412997" y="4224931"/>
              <a:ext cx="409080" cy="538563"/>
              <a:chOff x="2595665" y="2241311"/>
              <a:chExt cx="855679" cy="316942"/>
            </a:xfrm>
          </p:grpSpPr>
          <p:grpSp>
            <p:nvGrpSpPr>
              <p:cNvPr id="48" name="Group 47">
                <a:extLst>
                  <a:ext uri="{FF2B5EF4-FFF2-40B4-BE49-F238E27FC236}">
                    <a16:creationId xmlns:a16="http://schemas.microsoft.com/office/drawing/2014/main" id="{22B97515-4468-0F18-B077-F006CD793332}"/>
                  </a:ext>
                </a:extLst>
              </p:cNvPr>
              <p:cNvGrpSpPr/>
              <p:nvPr/>
            </p:nvGrpSpPr>
            <p:grpSpPr>
              <a:xfrm>
                <a:off x="2595665" y="2241311"/>
                <a:ext cx="213654" cy="313888"/>
                <a:chOff x="1377361" y="2075335"/>
                <a:chExt cx="4467861" cy="3363622"/>
              </a:xfrm>
            </p:grpSpPr>
            <p:sp>
              <p:nvSpPr>
                <p:cNvPr id="64" name="Freeform 63">
                  <a:extLst>
                    <a:ext uri="{FF2B5EF4-FFF2-40B4-BE49-F238E27FC236}">
                      <a16:creationId xmlns:a16="http://schemas.microsoft.com/office/drawing/2014/main" id="{E17A9BE6-2D6B-EB00-5990-98361BB84D89}"/>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5" name="Freeform 64">
                  <a:extLst>
                    <a:ext uri="{FF2B5EF4-FFF2-40B4-BE49-F238E27FC236}">
                      <a16:creationId xmlns:a16="http://schemas.microsoft.com/office/drawing/2014/main" id="{FC9F3A06-A9EF-0B68-B581-DF6BC8D47B51}"/>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9" name="Group 48">
                <a:extLst>
                  <a:ext uri="{FF2B5EF4-FFF2-40B4-BE49-F238E27FC236}">
                    <a16:creationId xmlns:a16="http://schemas.microsoft.com/office/drawing/2014/main" id="{093AC928-8BAC-283E-46E4-B20EB0E92E20}"/>
                  </a:ext>
                </a:extLst>
              </p:cNvPr>
              <p:cNvGrpSpPr/>
              <p:nvPr/>
            </p:nvGrpSpPr>
            <p:grpSpPr>
              <a:xfrm>
                <a:off x="2809318" y="2242669"/>
                <a:ext cx="213652" cy="313888"/>
                <a:chOff x="1377387" y="2075334"/>
                <a:chExt cx="4467828" cy="3363620"/>
              </a:xfrm>
            </p:grpSpPr>
            <p:sp>
              <p:nvSpPr>
                <p:cNvPr id="62" name="Freeform 61">
                  <a:extLst>
                    <a:ext uri="{FF2B5EF4-FFF2-40B4-BE49-F238E27FC236}">
                      <a16:creationId xmlns:a16="http://schemas.microsoft.com/office/drawing/2014/main" id="{2DD5EB36-7112-CAED-B774-489DB5D20A0C}"/>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3" name="Freeform 62">
                  <a:extLst>
                    <a:ext uri="{FF2B5EF4-FFF2-40B4-BE49-F238E27FC236}">
                      <a16:creationId xmlns:a16="http://schemas.microsoft.com/office/drawing/2014/main" id="{2E543892-C94E-0866-E3B3-53DD01C8900F}"/>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54" name="Group 53">
                <a:extLst>
                  <a:ext uri="{FF2B5EF4-FFF2-40B4-BE49-F238E27FC236}">
                    <a16:creationId xmlns:a16="http://schemas.microsoft.com/office/drawing/2014/main" id="{E86B372C-3BE6-B7F9-46DF-2C409C2C3383}"/>
                  </a:ext>
                </a:extLst>
              </p:cNvPr>
              <p:cNvGrpSpPr/>
              <p:nvPr/>
            </p:nvGrpSpPr>
            <p:grpSpPr>
              <a:xfrm>
                <a:off x="3024040" y="2243007"/>
                <a:ext cx="213652" cy="313888"/>
                <a:chOff x="1377387" y="2075335"/>
                <a:chExt cx="4467828" cy="3363619"/>
              </a:xfrm>
            </p:grpSpPr>
            <p:sp>
              <p:nvSpPr>
                <p:cNvPr id="59" name="Freeform 58">
                  <a:extLst>
                    <a:ext uri="{FF2B5EF4-FFF2-40B4-BE49-F238E27FC236}">
                      <a16:creationId xmlns:a16="http://schemas.microsoft.com/office/drawing/2014/main" id="{7A05717E-7982-87CA-05ED-1CE60A8AF38A}"/>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1" name="Freeform 60">
                  <a:extLst>
                    <a:ext uri="{FF2B5EF4-FFF2-40B4-BE49-F238E27FC236}">
                      <a16:creationId xmlns:a16="http://schemas.microsoft.com/office/drawing/2014/main" id="{50C8D114-32FD-9E58-65BF-89E81755E118}"/>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56" name="Group 55">
                <a:extLst>
                  <a:ext uri="{FF2B5EF4-FFF2-40B4-BE49-F238E27FC236}">
                    <a16:creationId xmlns:a16="http://schemas.microsoft.com/office/drawing/2014/main" id="{74A0FF47-A3B4-59A6-4839-5FB05B71DD3D}"/>
                  </a:ext>
                </a:extLst>
              </p:cNvPr>
              <p:cNvGrpSpPr/>
              <p:nvPr/>
            </p:nvGrpSpPr>
            <p:grpSpPr>
              <a:xfrm>
                <a:off x="3237692" y="2244365"/>
                <a:ext cx="213652" cy="313888"/>
                <a:chOff x="1377387" y="2075335"/>
                <a:chExt cx="4467828" cy="3363619"/>
              </a:xfrm>
            </p:grpSpPr>
            <p:sp>
              <p:nvSpPr>
                <p:cNvPr id="57" name="Freeform 56">
                  <a:extLst>
                    <a:ext uri="{FF2B5EF4-FFF2-40B4-BE49-F238E27FC236}">
                      <a16:creationId xmlns:a16="http://schemas.microsoft.com/office/drawing/2014/main" id="{59235661-2968-8B02-E601-77C68F92E86E}"/>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8" name="Freeform 57">
                  <a:extLst>
                    <a:ext uri="{FF2B5EF4-FFF2-40B4-BE49-F238E27FC236}">
                      <a16:creationId xmlns:a16="http://schemas.microsoft.com/office/drawing/2014/main" id="{D30C911D-D2E4-F14E-FDF0-F942BFDAD4D7}"/>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34" name="Group 33">
              <a:extLst>
                <a:ext uri="{FF2B5EF4-FFF2-40B4-BE49-F238E27FC236}">
                  <a16:creationId xmlns:a16="http://schemas.microsoft.com/office/drawing/2014/main" id="{A162B76C-4B9D-3AF7-819E-26E073F369CA}"/>
                </a:ext>
              </a:extLst>
            </p:cNvPr>
            <p:cNvGrpSpPr/>
            <p:nvPr/>
          </p:nvGrpSpPr>
          <p:grpSpPr>
            <a:xfrm>
              <a:off x="4586861" y="4404290"/>
              <a:ext cx="409080" cy="135240"/>
              <a:chOff x="2595665" y="2241311"/>
              <a:chExt cx="855679" cy="316942"/>
            </a:xfrm>
          </p:grpSpPr>
          <p:grpSp>
            <p:nvGrpSpPr>
              <p:cNvPr id="35" name="Group 34">
                <a:extLst>
                  <a:ext uri="{FF2B5EF4-FFF2-40B4-BE49-F238E27FC236}">
                    <a16:creationId xmlns:a16="http://schemas.microsoft.com/office/drawing/2014/main" id="{CC122BE5-43FA-7B4B-591B-699F60B0CA2D}"/>
                  </a:ext>
                </a:extLst>
              </p:cNvPr>
              <p:cNvGrpSpPr/>
              <p:nvPr/>
            </p:nvGrpSpPr>
            <p:grpSpPr>
              <a:xfrm>
                <a:off x="2595665" y="2241311"/>
                <a:ext cx="213654" cy="313888"/>
                <a:chOff x="1377361" y="2075335"/>
                <a:chExt cx="4467861" cy="3363622"/>
              </a:xfrm>
            </p:grpSpPr>
            <p:sp>
              <p:nvSpPr>
                <p:cNvPr id="46" name="Freeform 45">
                  <a:extLst>
                    <a:ext uri="{FF2B5EF4-FFF2-40B4-BE49-F238E27FC236}">
                      <a16:creationId xmlns:a16="http://schemas.microsoft.com/office/drawing/2014/main" id="{D6862BBA-1501-C2E4-1EE2-FF51D25E083C}"/>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7" name="Freeform 46">
                  <a:extLst>
                    <a:ext uri="{FF2B5EF4-FFF2-40B4-BE49-F238E27FC236}">
                      <a16:creationId xmlns:a16="http://schemas.microsoft.com/office/drawing/2014/main" id="{071D6C70-7FCF-5102-BAF2-D4CC785A09A2}"/>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36" name="Group 35">
                <a:extLst>
                  <a:ext uri="{FF2B5EF4-FFF2-40B4-BE49-F238E27FC236}">
                    <a16:creationId xmlns:a16="http://schemas.microsoft.com/office/drawing/2014/main" id="{B190FAE1-2E9F-2487-3D9B-D400131A3B6E}"/>
                  </a:ext>
                </a:extLst>
              </p:cNvPr>
              <p:cNvGrpSpPr/>
              <p:nvPr/>
            </p:nvGrpSpPr>
            <p:grpSpPr>
              <a:xfrm>
                <a:off x="2809318" y="2242669"/>
                <a:ext cx="213652" cy="313888"/>
                <a:chOff x="1377387" y="2075334"/>
                <a:chExt cx="4467828" cy="3363620"/>
              </a:xfrm>
            </p:grpSpPr>
            <p:sp>
              <p:nvSpPr>
                <p:cNvPr id="44" name="Freeform 43">
                  <a:extLst>
                    <a:ext uri="{FF2B5EF4-FFF2-40B4-BE49-F238E27FC236}">
                      <a16:creationId xmlns:a16="http://schemas.microsoft.com/office/drawing/2014/main" id="{45FB3013-B9F4-7F08-F0AA-553B95825D36}"/>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5" name="Freeform 44">
                  <a:extLst>
                    <a:ext uri="{FF2B5EF4-FFF2-40B4-BE49-F238E27FC236}">
                      <a16:creationId xmlns:a16="http://schemas.microsoft.com/office/drawing/2014/main" id="{4088D2A1-4B07-6B97-BE4B-014C7AEE3587}"/>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37" name="Group 36">
                <a:extLst>
                  <a:ext uri="{FF2B5EF4-FFF2-40B4-BE49-F238E27FC236}">
                    <a16:creationId xmlns:a16="http://schemas.microsoft.com/office/drawing/2014/main" id="{FA3DB385-33BF-CD08-ECF9-619765D99083}"/>
                  </a:ext>
                </a:extLst>
              </p:cNvPr>
              <p:cNvGrpSpPr/>
              <p:nvPr/>
            </p:nvGrpSpPr>
            <p:grpSpPr>
              <a:xfrm>
                <a:off x="3024040" y="2243007"/>
                <a:ext cx="213652" cy="313888"/>
                <a:chOff x="1377387" y="2075335"/>
                <a:chExt cx="4467828" cy="3363619"/>
              </a:xfrm>
            </p:grpSpPr>
            <p:sp>
              <p:nvSpPr>
                <p:cNvPr id="42" name="Freeform 41">
                  <a:extLst>
                    <a:ext uri="{FF2B5EF4-FFF2-40B4-BE49-F238E27FC236}">
                      <a16:creationId xmlns:a16="http://schemas.microsoft.com/office/drawing/2014/main" id="{863E1183-C2BD-DDB9-0501-30A677372694}"/>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3" name="Freeform 42">
                  <a:extLst>
                    <a:ext uri="{FF2B5EF4-FFF2-40B4-BE49-F238E27FC236}">
                      <a16:creationId xmlns:a16="http://schemas.microsoft.com/office/drawing/2014/main" id="{F07240CB-E67A-EC52-8556-9C55BB298082}"/>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39" name="Group 38">
                <a:extLst>
                  <a:ext uri="{FF2B5EF4-FFF2-40B4-BE49-F238E27FC236}">
                    <a16:creationId xmlns:a16="http://schemas.microsoft.com/office/drawing/2014/main" id="{D9C16562-116E-0E3E-323C-B0EC46F3CB71}"/>
                  </a:ext>
                </a:extLst>
              </p:cNvPr>
              <p:cNvGrpSpPr/>
              <p:nvPr/>
            </p:nvGrpSpPr>
            <p:grpSpPr>
              <a:xfrm>
                <a:off x="3237692" y="2244365"/>
                <a:ext cx="213652" cy="313888"/>
                <a:chOff x="1377387" y="2075335"/>
                <a:chExt cx="4467828" cy="3363619"/>
              </a:xfrm>
            </p:grpSpPr>
            <p:sp>
              <p:nvSpPr>
                <p:cNvPr id="40" name="Freeform 39">
                  <a:extLst>
                    <a:ext uri="{FF2B5EF4-FFF2-40B4-BE49-F238E27FC236}">
                      <a16:creationId xmlns:a16="http://schemas.microsoft.com/office/drawing/2014/main" id="{72C5AB88-824B-2CCB-A8C6-706492D7C22D}"/>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1" name="Freeform 40">
                  <a:extLst>
                    <a:ext uri="{FF2B5EF4-FFF2-40B4-BE49-F238E27FC236}">
                      <a16:creationId xmlns:a16="http://schemas.microsoft.com/office/drawing/2014/main" id="{C2E2E735-2D07-6F44-6836-70907E26DEE5}"/>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grpSp>
        <p:nvGrpSpPr>
          <p:cNvPr id="107" name="Group 106">
            <a:extLst>
              <a:ext uri="{FF2B5EF4-FFF2-40B4-BE49-F238E27FC236}">
                <a16:creationId xmlns:a16="http://schemas.microsoft.com/office/drawing/2014/main" id="{7A9EA0E6-FE15-F0D8-EB9E-F037C3E04D2C}"/>
              </a:ext>
            </a:extLst>
          </p:cNvPr>
          <p:cNvGrpSpPr/>
          <p:nvPr/>
        </p:nvGrpSpPr>
        <p:grpSpPr>
          <a:xfrm rot="1928262">
            <a:off x="1247670" y="2089968"/>
            <a:ext cx="511336" cy="317381"/>
            <a:chOff x="2595665" y="2241311"/>
            <a:chExt cx="855679" cy="316942"/>
          </a:xfrm>
        </p:grpSpPr>
        <p:grpSp>
          <p:nvGrpSpPr>
            <p:cNvPr id="139" name="Group 138">
              <a:extLst>
                <a:ext uri="{FF2B5EF4-FFF2-40B4-BE49-F238E27FC236}">
                  <a16:creationId xmlns:a16="http://schemas.microsoft.com/office/drawing/2014/main" id="{BD746E2B-02C6-0C65-7A99-B0D3F49023C7}"/>
                </a:ext>
              </a:extLst>
            </p:cNvPr>
            <p:cNvGrpSpPr/>
            <p:nvPr/>
          </p:nvGrpSpPr>
          <p:grpSpPr>
            <a:xfrm>
              <a:off x="2595665" y="2241311"/>
              <a:ext cx="213654" cy="313888"/>
              <a:chOff x="1377361" y="2075335"/>
              <a:chExt cx="4467861" cy="3363622"/>
            </a:xfrm>
          </p:grpSpPr>
          <p:sp>
            <p:nvSpPr>
              <p:cNvPr id="173" name="Freeform 172">
                <a:extLst>
                  <a:ext uri="{FF2B5EF4-FFF2-40B4-BE49-F238E27FC236}">
                    <a16:creationId xmlns:a16="http://schemas.microsoft.com/office/drawing/2014/main" id="{209F149B-B187-83BD-B433-FAC78B07E518}"/>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74" name="Freeform 173">
                <a:extLst>
                  <a:ext uri="{FF2B5EF4-FFF2-40B4-BE49-F238E27FC236}">
                    <a16:creationId xmlns:a16="http://schemas.microsoft.com/office/drawing/2014/main" id="{6194815A-FBF8-EF67-91E3-474C9D629785}"/>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40" name="Group 139">
              <a:extLst>
                <a:ext uri="{FF2B5EF4-FFF2-40B4-BE49-F238E27FC236}">
                  <a16:creationId xmlns:a16="http://schemas.microsoft.com/office/drawing/2014/main" id="{4449935F-7709-A57D-F728-F8D0270E2449}"/>
                </a:ext>
              </a:extLst>
            </p:cNvPr>
            <p:cNvGrpSpPr/>
            <p:nvPr/>
          </p:nvGrpSpPr>
          <p:grpSpPr>
            <a:xfrm>
              <a:off x="2809318" y="2242669"/>
              <a:ext cx="213652" cy="313888"/>
              <a:chOff x="1377387" y="2075334"/>
              <a:chExt cx="4467828" cy="3363620"/>
            </a:xfrm>
          </p:grpSpPr>
          <p:sp>
            <p:nvSpPr>
              <p:cNvPr id="165" name="Freeform 164">
                <a:extLst>
                  <a:ext uri="{FF2B5EF4-FFF2-40B4-BE49-F238E27FC236}">
                    <a16:creationId xmlns:a16="http://schemas.microsoft.com/office/drawing/2014/main" id="{C8E5B0B2-3508-F18C-EDD0-D44A71A97A31}"/>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72" name="Freeform 171">
                <a:extLst>
                  <a:ext uri="{FF2B5EF4-FFF2-40B4-BE49-F238E27FC236}">
                    <a16:creationId xmlns:a16="http://schemas.microsoft.com/office/drawing/2014/main" id="{57A90350-0D49-AD26-3365-96585758D282}"/>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44" name="Group 143">
              <a:extLst>
                <a:ext uri="{FF2B5EF4-FFF2-40B4-BE49-F238E27FC236}">
                  <a16:creationId xmlns:a16="http://schemas.microsoft.com/office/drawing/2014/main" id="{0C98294E-18B9-2E33-8C6C-9A1E9D72405C}"/>
                </a:ext>
              </a:extLst>
            </p:cNvPr>
            <p:cNvGrpSpPr/>
            <p:nvPr/>
          </p:nvGrpSpPr>
          <p:grpSpPr>
            <a:xfrm>
              <a:off x="3024040" y="2243007"/>
              <a:ext cx="213652" cy="313888"/>
              <a:chOff x="1377387" y="2075335"/>
              <a:chExt cx="4467828" cy="3363619"/>
            </a:xfrm>
          </p:grpSpPr>
          <p:sp>
            <p:nvSpPr>
              <p:cNvPr id="154" name="Freeform 153">
                <a:extLst>
                  <a:ext uri="{FF2B5EF4-FFF2-40B4-BE49-F238E27FC236}">
                    <a16:creationId xmlns:a16="http://schemas.microsoft.com/office/drawing/2014/main" id="{E6446A08-85A8-0C96-C207-B49545F75A36}"/>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158" name="Freeform 157">
                <a:extLst>
                  <a:ext uri="{FF2B5EF4-FFF2-40B4-BE49-F238E27FC236}">
                    <a16:creationId xmlns:a16="http://schemas.microsoft.com/office/drawing/2014/main" id="{A916151C-48F6-76D8-E2E5-D31F3D2FE573}"/>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47" name="Group 146">
              <a:extLst>
                <a:ext uri="{FF2B5EF4-FFF2-40B4-BE49-F238E27FC236}">
                  <a16:creationId xmlns:a16="http://schemas.microsoft.com/office/drawing/2014/main" id="{48AD23E1-F953-9F7C-3614-7CF15DA48A14}"/>
                </a:ext>
              </a:extLst>
            </p:cNvPr>
            <p:cNvGrpSpPr/>
            <p:nvPr/>
          </p:nvGrpSpPr>
          <p:grpSpPr>
            <a:xfrm>
              <a:off x="3237692" y="2244365"/>
              <a:ext cx="213652" cy="313888"/>
              <a:chOff x="1377387" y="2075335"/>
              <a:chExt cx="4467828" cy="3363619"/>
            </a:xfrm>
          </p:grpSpPr>
          <p:sp>
            <p:nvSpPr>
              <p:cNvPr id="150" name="Freeform 149">
                <a:extLst>
                  <a:ext uri="{FF2B5EF4-FFF2-40B4-BE49-F238E27FC236}">
                    <a16:creationId xmlns:a16="http://schemas.microsoft.com/office/drawing/2014/main" id="{D4BB40AF-70ED-DA3E-3C39-71E2B2409794}"/>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53" name="Freeform 152">
                <a:extLst>
                  <a:ext uri="{FF2B5EF4-FFF2-40B4-BE49-F238E27FC236}">
                    <a16:creationId xmlns:a16="http://schemas.microsoft.com/office/drawing/2014/main" id="{B56955EC-2C33-F685-95A4-669B76999901}"/>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176" name="Group 175">
            <a:extLst>
              <a:ext uri="{FF2B5EF4-FFF2-40B4-BE49-F238E27FC236}">
                <a16:creationId xmlns:a16="http://schemas.microsoft.com/office/drawing/2014/main" id="{D4296AD3-39E5-02B5-6C3D-63FB7879918A}"/>
              </a:ext>
            </a:extLst>
          </p:cNvPr>
          <p:cNvGrpSpPr/>
          <p:nvPr/>
        </p:nvGrpSpPr>
        <p:grpSpPr>
          <a:xfrm rot="1928262">
            <a:off x="822591" y="1808637"/>
            <a:ext cx="511336" cy="317381"/>
            <a:chOff x="2595665" y="2241311"/>
            <a:chExt cx="855679" cy="316942"/>
          </a:xfrm>
        </p:grpSpPr>
        <p:grpSp>
          <p:nvGrpSpPr>
            <p:cNvPr id="177" name="Group 176">
              <a:extLst>
                <a:ext uri="{FF2B5EF4-FFF2-40B4-BE49-F238E27FC236}">
                  <a16:creationId xmlns:a16="http://schemas.microsoft.com/office/drawing/2014/main" id="{A377305B-97FF-861A-6E13-E787041B5980}"/>
                </a:ext>
              </a:extLst>
            </p:cNvPr>
            <p:cNvGrpSpPr/>
            <p:nvPr/>
          </p:nvGrpSpPr>
          <p:grpSpPr>
            <a:xfrm>
              <a:off x="2595665" y="2241311"/>
              <a:ext cx="213654" cy="313888"/>
              <a:chOff x="1377361" y="2075335"/>
              <a:chExt cx="4467861" cy="3363622"/>
            </a:xfrm>
          </p:grpSpPr>
          <p:sp>
            <p:nvSpPr>
              <p:cNvPr id="187" name="Freeform 186">
                <a:extLst>
                  <a:ext uri="{FF2B5EF4-FFF2-40B4-BE49-F238E27FC236}">
                    <a16:creationId xmlns:a16="http://schemas.microsoft.com/office/drawing/2014/main" id="{001B3205-F538-5C6E-C2CD-DCB2B2707083}"/>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88" name="Freeform 187">
                <a:extLst>
                  <a:ext uri="{FF2B5EF4-FFF2-40B4-BE49-F238E27FC236}">
                    <a16:creationId xmlns:a16="http://schemas.microsoft.com/office/drawing/2014/main" id="{138C4D6E-79FB-846E-5B14-754D80E1CB42}"/>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78" name="Group 177">
              <a:extLst>
                <a:ext uri="{FF2B5EF4-FFF2-40B4-BE49-F238E27FC236}">
                  <a16:creationId xmlns:a16="http://schemas.microsoft.com/office/drawing/2014/main" id="{A4D855E6-BF01-EF30-9637-E21E40EBF685}"/>
                </a:ext>
              </a:extLst>
            </p:cNvPr>
            <p:cNvGrpSpPr/>
            <p:nvPr/>
          </p:nvGrpSpPr>
          <p:grpSpPr>
            <a:xfrm>
              <a:off x="2809318" y="2242669"/>
              <a:ext cx="213652" cy="313888"/>
              <a:chOff x="1377387" y="2075334"/>
              <a:chExt cx="4467828" cy="3363620"/>
            </a:xfrm>
          </p:grpSpPr>
          <p:sp>
            <p:nvSpPr>
              <p:cNvPr id="185" name="Freeform 184">
                <a:extLst>
                  <a:ext uri="{FF2B5EF4-FFF2-40B4-BE49-F238E27FC236}">
                    <a16:creationId xmlns:a16="http://schemas.microsoft.com/office/drawing/2014/main" id="{301DF29D-78F9-0D80-F0AC-9F988D76DEDC}"/>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86" name="Freeform 185">
                <a:extLst>
                  <a:ext uri="{FF2B5EF4-FFF2-40B4-BE49-F238E27FC236}">
                    <a16:creationId xmlns:a16="http://schemas.microsoft.com/office/drawing/2014/main" id="{C917EDBC-C6B2-4D5E-1320-2CE9DADD0E4F}"/>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79" name="Group 178">
              <a:extLst>
                <a:ext uri="{FF2B5EF4-FFF2-40B4-BE49-F238E27FC236}">
                  <a16:creationId xmlns:a16="http://schemas.microsoft.com/office/drawing/2014/main" id="{964DEB67-E05D-4942-1798-5360FEADBA5B}"/>
                </a:ext>
              </a:extLst>
            </p:cNvPr>
            <p:cNvGrpSpPr/>
            <p:nvPr/>
          </p:nvGrpSpPr>
          <p:grpSpPr>
            <a:xfrm>
              <a:off x="3024040" y="2243007"/>
              <a:ext cx="213652" cy="313888"/>
              <a:chOff x="1377387" y="2075335"/>
              <a:chExt cx="4467828" cy="3363619"/>
            </a:xfrm>
          </p:grpSpPr>
          <p:sp>
            <p:nvSpPr>
              <p:cNvPr id="183" name="Freeform 182">
                <a:extLst>
                  <a:ext uri="{FF2B5EF4-FFF2-40B4-BE49-F238E27FC236}">
                    <a16:creationId xmlns:a16="http://schemas.microsoft.com/office/drawing/2014/main" id="{5D6EC6D7-3516-AFF2-7039-B55E6D5DB711}"/>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184" name="Freeform 183">
                <a:extLst>
                  <a:ext uri="{FF2B5EF4-FFF2-40B4-BE49-F238E27FC236}">
                    <a16:creationId xmlns:a16="http://schemas.microsoft.com/office/drawing/2014/main" id="{B811D4F4-2AF6-B5AE-F679-A00A37D13C23}"/>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80" name="Group 179">
              <a:extLst>
                <a:ext uri="{FF2B5EF4-FFF2-40B4-BE49-F238E27FC236}">
                  <a16:creationId xmlns:a16="http://schemas.microsoft.com/office/drawing/2014/main" id="{88BD7681-C1A5-C5E1-3977-413E64DB16F6}"/>
                </a:ext>
              </a:extLst>
            </p:cNvPr>
            <p:cNvGrpSpPr/>
            <p:nvPr/>
          </p:nvGrpSpPr>
          <p:grpSpPr>
            <a:xfrm>
              <a:off x="3237692" y="2244365"/>
              <a:ext cx="213652" cy="313888"/>
              <a:chOff x="1377387" y="2075335"/>
              <a:chExt cx="4467828" cy="3363619"/>
            </a:xfrm>
          </p:grpSpPr>
          <p:sp>
            <p:nvSpPr>
              <p:cNvPr id="181" name="Freeform 180">
                <a:extLst>
                  <a:ext uri="{FF2B5EF4-FFF2-40B4-BE49-F238E27FC236}">
                    <a16:creationId xmlns:a16="http://schemas.microsoft.com/office/drawing/2014/main" id="{AAAE7CDF-AD07-1564-6541-696C88666793}"/>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82" name="Freeform 181">
                <a:extLst>
                  <a:ext uri="{FF2B5EF4-FFF2-40B4-BE49-F238E27FC236}">
                    <a16:creationId xmlns:a16="http://schemas.microsoft.com/office/drawing/2014/main" id="{9397673B-1664-F021-37A7-BA17B78F365B}"/>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sp>
        <p:nvSpPr>
          <p:cNvPr id="189" name="Triangle 188">
            <a:extLst>
              <a:ext uri="{FF2B5EF4-FFF2-40B4-BE49-F238E27FC236}">
                <a16:creationId xmlns:a16="http://schemas.microsoft.com/office/drawing/2014/main" id="{39762EE7-FCB8-0309-40AF-C925645B160F}"/>
              </a:ext>
            </a:extLst>
          </p:cNvPr>
          <p:cNvSpPr/>
          <p:nvPr/>
        </p:nvSpPr>
        <p:spPr>
          <a:xfrm rot="5400000">
            <a:off x="2909876" y="3012517"/>
            <a:ext cx="368420" cy="263947"/>
          </a:xfrm>
          <a:prstGeom prst="triangl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90" name="Straight Connector 189">
            <a:extLst>
              <a:ext uri="{FF2B5EF4-FFF2-40B4-BE49-F238E27FC236}">
                <a16:creationId xmlns:a16="http://schemas.microsoft.com/office/drawing/2014/main" id="{802A5D2B-816A-7147-80CE-88C82A25D481}"/>
              </a:ext>
            </a:extLst>
          </p:cNvPr>
          <p:cNvCxnSpPr>
            <a:cxnSpLocks/>
            <a:stCxn id="189" idx="0"/>
          </p:cNvCxnSpPr>
          <p:nvPr/>
        </p:nvCxnSpPr>
        <p:spPr>
          <a:xfrm rot="16200000">
            <a:off x="3372030" y="2998521"/>
            <a:ext cx="0" cy="29194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93822608-0B89-FA50-3FA7-31F1E1E244B1}"/>
              </a:ext>
            </a:extLst>
          </p:cNvPr>
          <p:cNvCxnSpPr>
            <a:cxnSpLocks/>
          </p:cNvCxnSpPr>
          <p:nvPr/>
        </p:nvCxnSpPr>
        <p:spPr>
          <a:xfrm rot="16200000" flipV="1">
            <a:off x="2016326" y="2183558"/>
            <a:ext cx="683094" cy="1208464"/>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92" name="Freeform 191">
            <a:extLst>
              <a:ext uri="{FF2B5EF4-FFF2-40B4-BE49-F238E27FC236}">
                <a16:creationId xmlns:a16="http://schemas.microsoft.com/office/drawing/2014/main" id="{DDB00EFF-ABFF-FEB3-1ED6-25E01D52FD4D}"/>
              </a:ext>
            </a:extLst>
          </p:cNvPr>
          <p:cNvSpPr/>
          <p:nvPr/>
        </p:nvSpPr>
        <p:spPr>
          <a:xfrm rot="16200000">
            <a:off x="2264315" y="2854069"/>
            <a:ext cx="881291" cy="568444"/>
          </a:xfrm>
          <a:custGeom>
            <a:avLst/>
            <a:gdLst>
              <a:gd name="connsiteX0" fmla="*/ 67485 w 836161"/>
              <a:gd name="connsiteY0" fmla="*/ 749774 h 749774"/>
              <a:gd name="connsiteX1" fmla="*/ 9885 w 836161"/>
              <a:gd name="connsiteY1" fmla="*/ 526574 h 749774"/>
              <a:gd name="connsiteX2" fmla="*/ 247485 w 836161"/>
              <a:gd name="connsiteY2" fmla="*/ 396974 h 749774"/>
              <a:gd name="connsiteX3" fmla="*/ 369885 w 836161"/>
              <a:gd name="connsiteY3" fmla="*/ 974 h 749774"/>
              <a:gd name="connsiteX4" fmla="*/ 571485 w 836161"/>
              <a:gd name="connsiteY4" fmla="*/ 288974 h 749774"/>
              <a:gd name="connsiteX5" fmla="*/ 816285 w 836161"/>
              <a:gd name="connsiteY5" fmla="*/ 418574 h 749774"/>
              <a:gd name="connsiteX6" fmla="*/ 809085 w 836161"/>
              <a:gd name="connsiteY6" fmla="*/ 684974 h 749774"/>
              <a:gd name="connsiteX7" fmla="*/ 708285 w 836161"/>
              <a:gd name="connsiteY7" fmla="*/ 728174 h 749774"/>
              <a:gd name="connsiteX0" fmla="*/ 67485 w 833621"/>
              <a:gd name="connsiteY0" fmla="*/ 749774 h 749774"/>
              <a:gd name="connsiteX1" fmla="*/ 9885 w 833621"/>
              <a:gd name="connsiteY1" fmla="*/ 526574 h 749774"/>
              <a:gd name="connsiteX2" fmla="*/ 247485 w 833621"/>
              <a:gd name="connsiteY2" fmla="*/ 396974 h 749774"/>
              <a:gd name="connsiteX3" fmla="*/ 369885 w 833621"/>
              <a:gd name="connsiteY3" fmla="*/ 974 h 749774"/>
              <a:gd name="connsiteX4" fmla="*/ 571485 w 833621"/>
              <a:gd name="connsiteY4" fmla="*/ 288974 h 749774"/>
              <a:gd name="connsiteX5" fmla="*/ 816285 w 833621"/>
              <a:gd name="connsiteY5" fmla="*/ 418574 h 749774"/>
              <a:gd name="connsiteX6" fmla="*/ 801885 w 833621"/>
              <a:gd name="connsiteY6" fmla="*/ 584174 h 749774"/>
              <a:gd name="connsiteX7" fmla="*/ 708285 w 833621"/>
              <a:gd name="connsiteY7" fmla="*/ 728174 h 749774"/>
              <a:gd name="connsiteX0" fmla="*/ 68770 w 834906"/>
              <a:gd name="connsiteY0" fmla="*/ 750397 h 750397"/>
              <a:gd name="connsiteX1" fmla="*/ 11170 w 834906"/>
              <a:gd name="connsiteY1" fmla="*/ 527197 h 750397"/>
              <a:gd name="connsiteX2" fmla="*/ 267527 w 834906"/>
              <a:gd name="connsiteY2" fmla="*/ 430422 h 750397"/>
              <a:gd name="connsiteX3" fmla="*/ 371170 w 834906"/>
              <a:gd name="connsiteY3" fmla="*/ 1597 h 750397"/>
              <a:gd name="connsiteX4" fmla="*/ 572770 w 834906"/>
              <a:gd name="connsiteY4" fmla="*/ 289597 h 750397"/>
              <a:gd name="connsiteX5" fmla="*/ 817570 w 834906"/>
              <a:gd name="connsiteY5" fmla="*/ 419197 h 750397"/>
              <a:gd name="connsiteX6" fmla="*/ 803170 w 834906"/>
              <a:gd name="connsiteY6" fmla="*/ 584797 h 750397"/>
              <a:gd name="connsiteX7" fmla="*/ 709570 w 834906"/>
              <a:gd name="connsiteY7" fmla="*/ 728797 h 750397"/>
              <a:gd name="connsiteX0" fmla="*/ 68770 w 834906"/>
              <a:gd name="connsiteY0" fmla="*/ 694480 h 694480"/>
              <a:gd name="connsiteX1" fmla="*/ 11170 w 834906"/>
              <a:gd name="connsiteY1" fmla="*/ 471280 h 694480"/>
              <a:gd name="connsiteX2" fmla="*/ 267527 w 834906"/>
              <a:gd name="connsiteY2" fmla="*/ 374505 h 694480"/>
              <a:gd name="connsiteX3" fmla="*/ 371170 w 834906"/>
              <a:gd name="connsiteY3" fmla="*/ 1951 h 694480"/>
              <a:gd name="connsiteX4" fmla="*/ 572770 w 834906"/>
              <a:gd name="connsiteY4" fmla="*/ 233680 h 694480"/>
              <a:gd name="connsiteX5" fmla="*/ 817570 w 834906"/>
              <a:gd name="connsiteY5" fmla="*/ 363280 h 694480"/>
              <a:gd name="connsiteX6" fmla="*/ 803170 w 834906"/>
              <a:gd name="connsiteY6" fmla="*/ 528880 h 694480"/>
              <a:gd name="connsiteX7" fmla="*/ 709570 w 834906"/>
              <a:gd name="connsiteY7" fmla="*/ 672880 h 694480"/>
              <a:gd name="connsiteX0" fmla="*/ 49761 w 815897"/>
              <a:gd name="connsiteY0" fmla="*/ 694480 h 694480"/>
              <a:gd name="connsiteX1" fmla="*/ 15607 w 815897"/>
              <a:gd name="connsiteY1" fmla="*/ 518173 h 694480"/>
              <a:gd name="connsiteX2" fmla="*/ 248518 w 815897"/>
              <a:gd name="connsiteY2" fmla="*/ 374505 h 694480"/>
              <a:gd name="connsiteX3" fmla="*/ 352161 w 815897"/>
              <a:gd name="connsiteY3" fmla="*/ 1951 h 694480"/>
              <a:gd name="connsiteX4" fmla="*/ 553761 w 815897"/>
              <a:gd name="connsiteY4" fmla="*/ 233680 h 694480"/>
              <a:gd name="connsiteX5" fmla="*/ 798561 w 815897"/>
              <a:gd name="connsiteY5" fmla="*/ 363280 h 694480"/>
              <a:gd name="connsiteX6" fmla="*/ 784161 w 815897"/>
              <a:gd name="connsiteY6" fmla="*/ 528880 h 694480"/>
              <a:gd name="connsiteX7" fmla="*/ 690561 w 815897"/>
              <a:gd name="connsiteY7" fmla="*/ 672880 h 694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897" h="694480">
                <a:moveTo>
                  <a:pt x="49761" y="694480"/>
                </a:moveTo>
                <a:cubicBezTo>
                  <a:pt x="5961" y="612280"/>
                  <a:pt x="-17519" y="571502"/>
                  <a:pt x="15607" y="518173"/>
                </a:cubicBezTo>
                <a:cubicBezTo>
                  <a:pt x="48733" y="464844"/>
                  <a:pt x="192426" y="460542"/>
                  <a:pt x="248518" y="374505"/>
                </a:cubicBezTo>
                <a:cubicBezTo>
                  <a:pt x="304610" y="288468"/>
                  <a:pt x="301287" y="25422"/>
                  <a:pt x="352161" y="1951"/>
                </a:cubicBezTo>
                <a:cubicBezTo>
                  <a:pt x="403035" y="-21520"/>
                  <a:pt x="479361" y="173459"/>
                  <a:pt x="553761" y="233680"/>
                </a:cubicBezTo>
                <a:cubicBezTo>
                  <a:pt x="628161" y="293901"/>
                  <a:pt x="760161" y="314080"/>
                  <a:pt x="798561" y="363280"/>
                </a:cubicBezTo>
                <a:cubicBezTo>
                  <a:pt x="836961" y="412480"/>
                  <a:pt x="802161" y="477280"/>
                  <a:pt x="784161" y="528880"/>
                </a:cubicBezTo>
                <a:cubicBezTo>
                  <a:pt x="766161" y="580480"/>
                  <a:pt x="714561" y="665680"/>
                  <a:pt x="690561" y="672880"/>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reeform 192">
            <a:extLst>
              <a:ext uri="{FF2B5EF4-FFF2-40B4-BE49-F238E27FC236}">
                <a16:creationId xmlns:a16="http://schemas.microsoft.com/office/drawing/2014/main" id="{B3C3B9F3-A5C7-2191-1414-E89AA47A345F}"/>
              </a:ext>
            </a:extLst>
          </p:cNvPr>
          <p:cNvSpPr/>
          <p:nvPr/>
        </p:nvSpPr>
        <p:spPr>
          <a:xfrm rot="16200000">
            <a:off x="1994726" y="2721201"/>
            <a:ext cx="1295897" cy="686426"/>
          </a:xfrm>
          <a:custGeom>
            <a:avLst/>
            <a:gdLst>
              <a:gd name="connsiteX0" fmla="*/ 67485 w 836161"/>
              <a:gd name="connsiteY0" fmla="*/ 749774 h 749774"/>
              <a:gd name="connsiteX1" fmla="*/ 9885 w 836161"/>
              <a:gd name="connsiteY1" fmla="*/ 526574 h 749774"/>
              <a:gd name="connsiteX2" fmla="*/ 247485 w 836161"/>
              <a:gd name="connsiteY2" fmla="*/ 396974 h 749774"/>
              <a:gd name="connsiteX3" fmla="*/ 369885 w 836161"/>
              <a:gd name="connsiteY3" fmla="*/ 974 h 749774"/>
              <a:gd name="connsiteX4" fmla="*/ 571485 w 836161"/>
              <a:gd name="connsiteY4" fmla="*/ 288974 h 749774"/>
              <a:gd name="connsiteX5" fmla="*/ 816285 w 836161"/>
              <a:gd name="connsiteY5" fmla="*/ 418574 h 749774"/>
              <a:gd name="connsiteX6" fmla="*/ 809085 w 836161"/>
              <a:gd name="connsiteY6" fmla="*/ 684974 h 749774"/>
              <a:gd name="connsiteX7" fmla="*/ 708285 w 836161"/>
              <a:gd name="connsiteY7" fmla="*/ 728174 h 749774"/>
              <a:gd name="connsiteX0" fmla="*/ 9857 w 778533"/>
              <a:gd name="connsiteY0" fmla="*/ 749774 h 749774"/>
              <a:gd name="connsiteX1" fmla="*/ 110657 w 778533"/>
              <a:gd name="connsiteY1" fmla="*/ 605774 h 749774"/>
              <a:gd name="connsiteX2" fmla="*/ 189857 w 778533"/>
              <a:gd name="connsiteY2" fmla="*/ 396974 h 749774"/>
              <a:gd name="connsiteX3" fmla="*/ 312257 w 778533"/>
              <a:gd name="connsiteY3" fmla="*/ 974 h 749774"/>
              <a:gd name="connsiteX4" fmla="*/ 513857 w 778533"/>
              <a:gd name="connsiteY4" fmla="*/ 288974 h 749774"/>
              <a:gd name="connsiteX5" fmla="*/ 758657 w 778533"/>
              <a:gd name="connsiteY5" fmla="*/ 418574 h 749774"/>
              <a:gd name="connsiteX6" fmla="*/ 751457 w 778533"/>
              <a:gd name="connsiteY6" fmla="*/ 684974 h 749774"/>
              <a:gd name="connsiteX7" fmla="*/ 650657 w 778533"/>
              <a:gd name="connsiteY7" fmla="*/ 728174 h 749774"/>
              <a:gd name="connsiteX0" fmla="*/ 6431 w 868707"/>
              <a:gd name="connsiteY0" fmla="*/ 742574 h 742574"/>
              <a:gd name="connsiteX1" fmla="*/ 200831 w 868707"/>
              <a:gd name="connsiteY1" fmla="*/ 605774 h 742574"/>
              <a:gd name="connsiteX2" fmla="*/ 280031 w 868707"/>
              <a:gd name="connsiteY2" fmla="*/ 396974 h 742574"/>
              <a:gd name="connsiteX3" fmla="*/ 402431 w 868707"/>
              <a:gd name="connsiteY3" fmla="*/ 974 h 742574"/>
              <a:gd name="connsiteX4" fmla="*/ 604031 w 868707"/>
              <a:gd name="connsiteY4" fmla="*/ 288974 h 742574"/>
              <a:gd name="connsiteX5" fmla="*/ 848831 w 868707"/>
              <a:gd name="connsiteY5" fmla="*/ 418574 h 742574"/>
              <a:gd name="connsiteX6" fmla="*/ 841631 w 868707"/>
              <a:gd name="connsiteY6" fmla="*/ 684974 h 742574"/>
              <a:gd name="connsiteX7" fmla="*/ 740831 w 868707"/>
              <a:gd name="connsiteY7" fmla="*/ 728174 h 742574"/>
              <a:gd name="connsiteX0" fmla="*/ 6706 w 868982"/>
              <a:gd name="connsiteY0" fmla="*/ 744101 h 744101"/>
              <a:gd name="connsiteX1" fmla="*/ 201106 w 868982"/>
              <a:gd name="connsiteY1" fmla="*/ 607301 h 744101"/>
              <a:gd name="connsiteX2" fmla="*/ 337906 w 868982"/>
              <a:gd name="connsiteY2" fmla="*/ 470501 h 744101"/>
              <a:gd name="connsiteX3" fmla="*/ 402706 w 868982"/>
              <a:gd name="connsiteY3" fmla="*/ 2501 h 744101"/>
              <a:gd name="connsiteX4" fmla="*/ 604306 w 868982"/>
              <a:gd name="connsiteY4" fmla="*/ 290501 h 744101"/>
              <a:gd name="connsiteX5" fmla="*/ 849106 w 868982"/>
              <a:gd name="connsiteY5" fmla="*/ 420101 h 744101"/>
              <a:gd name="connsiteX6" fmla="*/ 841906 w 868982"/>
              <a:gd name="connsiteY6" fmla="*/ 686501 h 744101"/>
              <a:gd name="connsiteX7" fmla="*/ 741106 w 868982"/>
              <a:gd name="connsiteY7" fmla="*/ 729701 h 744101"/>
              <a:gd name="connsiteX0" fmla="*/ 5725 w 868001"/>
              <a:gd name="connsiteY0" fmla="*/ 741625 h 741625"/>
              <a:gd name="connsiteX1" fmla="*/ 200125 w 868001"/>
              <a:gd name="connsiteY1" fmla="*/ 604825 h 741625"/>
              <a:gd name="connsiteX2" fmla="*/ 106525 w 868001"/>
              <a:gd name="connsiteY2" fmla="*/ 273625 h 741625"/>
              <a:gd name="connsiteX3" fmla="*/ 401725 w 868001"/>
              <a:gd name="connsiteY3" fmla="*/ 25 h 741625"/>
              <a:gd name="connsiteX4" fmla="*/ 603325 w 868001"/>
              <a:gd name="connsiteY4" fmla="*/ 288025 h 741625"/>
              <a:gd name="connsiteX5" fmla="*/ 848125 w 868001"/>
              <a:gd name="connsiteY5" fmla="*/ 417625 h 741625"/>
              <a:gd name="connsiteX6" fmla="*/ 840925 w 868001"/>
              <a:gd name="connsiteY6" fmla="*/ 684025 h 741625"/>
              <a:gd name="connsiteX7" fmla="*/ 740125 w 868001"/>
              <a:gd name="connsiteY7" fmla="*/ 727225 h 741625"/>
              <a:gd name="connsiteX0" fmla="*/ 5725 w 868001"/>
              <a:gd name="connsiteY0" fmla="*/ 561756 h 561756"/>
              <a:gd name="connsiteX1" fmla="*/ 200125 w 868001"/>
              <a:gd name="connsiteY1" fmla="*/ 424956 h 561756"/>
              <a:gd name="connsiteX2" fmla="*/ 106525 w 868001"/>
              <a:gd name="connsiteY2" fmla="*/ 93756 h 561756"/>
              <a:gd name="connsiteX3" fmla="*/ 408925 w 868001"/>
              <a:gd name="connsiteY3" fmla="*/ 156 h 561756"/>
              <a:gd name="connsiteX4" fmla="*/ 603325 w 868001"/>
              <a:gd name="connsiteY4" fmla="*/ 108156 h 561756"/>
              <a:gd name="connsiteX5" fmla="*/ 848125 w 868001"/>
              <a:gd name="connsiteY5" fmla="*/ 237756 h 561756"/>
              <a:gd name="connsiteX6" fmla="*/ 840925 w 868001"/>
              <a:gd name="connsiteY6" fmla="*/ 504156 h 561756"/>
              <a:gd name="connsiteX7" fmla="*/ 740125 w 868001"/>
              <a:gd name="connsiteY7" fmla="*/ 547356 h 561756"/>
              <a:gd name="connsiteX0" fmla="*/ 5725 w 868001"/>
              <a:gd name="connsiteY0" fmla="*/ 495698 h 495698"/>
              <a:gd name="connsiteX1" fmla="*/ 200125 w 868001"/>
              <a:gd name="connsiteY1" fmla="*/ 358898 h 495698"/>
              <a:gd name="connsiteX2" fmla="*/ 106525 w 868001"/>
              <a:gd name="connsiteY2" fmla="*/ 27698 h 495698"/>
              <a:gd name="connsiteX3" fmla="*/ 408925 w 868001"/>
              <a:gd name="connsiteY3" fmla="*/ 20498 h 495698"/>
              <a:gd name="connsiteX4" fmla="*/ 603325 w 868001"/>
              <a:gd name="connsiteY4" fmla="*/ 42098 h 495698"/>
              <a:gd name="connsiteX5" fmla="*/ 848125 w 868001"/>
              <a:gd name="connsiteY5" fmla="*/ 171698 h 495698"/>
              <a:gd name="connsiteX6" fmla="*/ 840925 w 868001"/>
              <a:gd name="connsiteY6" fmla="*/ 438098 h 495698"/>
              <a:gd name="connsiteX7" fmla="*/ 740125 w 868001"/>
              <a:gd name="connsiteY7" fmla="*/ 481298 h 495698"/>
              <a:gd name="connsiteX0" fmla="*/ 5725 w 868001"/>
              <a:gd name="connsiteY0" fmla="*/ 565791 h 565791"/>
              <a:gd name="connsiteX1" fmla="*/ 200125 w 868001"/>
              <a:gd name="connsiteY1" fmla="*/ 428991 h 565791"/>
              <a:gd name="connsiteX2" fmla="*/ 106525 w 868001"/>
              <a:gd name="connsiteY2" fmla="*/ 97791 h 565791"/>
              <a:gd name="connsiteX3" fmla="*/ 408925 w 868001"/>
              <a:gd name="connsiteY3" fmla="*/ 90591 h 565791"/>
              <a:gd name="connsiteX4" fmla="*/ 603325 w 868001"/>
              <a:gd name="connsiteY4" fmla="*/ 4191 h 565791"/>
              <a:gd name="connsiteX5" fmla="*/ 848125 w 868001"/>
              <a:gd name="connsiteY5" fmla="*/ 241791 h 565791"/>
              <a:gd name="connsiteX6" fmla="*/ 840925 w 868001"/>
              <a:gd name="connsiteY6" fmla="*/ 508191 h 565791"/>
              <a:gd name="connsiteX7" fmla="*/ 740125 w 868001"/>
              <a:gd name="connsiteY7" fmla="*/ 551391 h 565791"/>
              <a:gd name="connsiteX0" fmla="*/ 5725 w 929265"/>
              <a:gd name="connsiteY0" fmla="*/ 570731 h 570731"/>
              <a:gd name="connsiteX1" fmla="*/ 200125 w 929265"/>
              <a:gd name="connsiteY1" fmla="*/ 433931 h 570731"/>
              <a:gd name="connsiteX2" fmla="*/ 106525 w 929265"/>
              <a:gd name="connsiteY2" fmla="*/ 102731 h 570731"/>
              <a:gd name="connsiteX3" fmla="*/ 408925 w 929265"/>
              <a:gd name="connsiteY3" fmla="*/ 95531 h 570731"/>
              <a:gd name="connsiteX4" fmla="*/ 603325 w 929265"/>
              <a:gd name="connsiteY4" fmla="*/ 9131 h 570731"/>
              <a:gd name="connsiteX5" fmla="*/ 920125 w 929265"/>
              <a:gd name="connsiteY5" fmla="*/ 59531 h 570731"/>
              <a:gd name="connsiteX6" fmla="*/ 840925 w 929265"/>
              <a:gd name="connsiteY6" fmla="*/ 513131 h 570731"/>
              <a:gd name="connsiteX7" fmla="*/ 740125 w 929265"/>
              <a:gd name="connsiteY7" fmla="*/ 556331 h 570731"/>
              <a:gd name="connsiteX0" fmla="*/ 5725 w 924106"/>
              <a:gd name="connsiteY0" fmla="*/ 565383 h 565383"/>
              <a:gd name="connsiteX1" fmla="*/ 200125 w 924106"/>
              <a:gd name="connsiteY1" fmla="*/ 428583 h 565383"/>
              <a:gd name="connsiteX2" fmla="*/ 106525 w 924106"/>
              <a:gd name="connsiteY2" fmla="*/ 97383 h 565383"/>
              <a:gd name="connsiteX3" fmla="*/ 408925 w 924106"/>
              <a:gd name="connsiteY3" fmla="*/ 90183 h 565383"/>
              <a:gd name="connsiteX4" fmla="*/ 603325 w 924106"/>
              <a:gd name="connsiteY4" fmla="*/ 3783 h 565383"/>
              <a:gd name="connsiteX5" fmla="*/ 920125 w 924106"/>
              <a:gd name="connsiteY5" fmla="*/ 54183 h 565383"/>
              <a:gd name="connsiteX6" fmla="*/ 783325 w 924106"/>
              <a:gd name="connsiteY6" fmla="*/ 385383 h 565383"/>
              <a:gd name="connsiteX7" fmla="*/ 740125 w 924106"/>
              <a:gd name="connsiteY7" fmla="*/ 550983 h 565383"/>
              <a:gd name="connsiteX0" fmla="*/ 5725 w 924106"/>
              <a:gd name="connsiteY0" fmla="*/ 565383 h 565383"/>
              <a:gd name="connsiteX1" fmla="*/ 200125 w 924106"/>
              <a:gd name="connsiteY1" fmla="*/ 428583 h 565383"/>
              <a:gd name="connsiteX2" fmla="*/ 106525 w 924106"/>
              <a:gd name="connsiteY2" fmla="*/ 97383 h 565383"/>
              <a:gd name="connsiteX3" fmla="*/ 408925 w 924106"/>
              <a:gd name="connsiteY3" fmla="*/ 90183 h 565383"/>
              <a:gd name="connsiteX4" fmla="*/ 603325 w 924106"/>
              <a:gd name="connsiteY4" fmla="*/ 3783 h 565383"/>
              <a:gd name="connsiteX5" fmla="*/ 920125 w 924106"/>
              <a:gd name="connsiteY5" fmla="*/ 54183 h 565383"/>
              <a:gd name="connsiteX6" fmla="*/ 783325 w 924106"/>
              <a:gd name="connsiteY6" fmla="*/ 385383 h 565383"/>
              <a:gd name="connsiteX7" fmla="*/ 617725 w 924106"/>
              <a:gd name="connsiteY7" fmla="*/ 558183 h 565383"/>
              <a:gd name="connsiteX0" fmla="*/ 6461 w 924842"/>
              <a:gd name="connsiteY0" fmla="*/ 565383 h 565383"/>
              <a:gd name="connsiteX1" fmla="*/ 172061 w 924842"/>
              <a:gd name="connsiteY1" fmla="*/ 421383 h 565383"/>
              <a:gd name="connsiteX2" fmla="*/ 107261 w 924842"/>
              <a:gd name="connsiteY2" fmla="*/ 97383 h 565383"/>
              <a:gd name="connsiteX3" fmla="*/ 409661 w 924842"/>
              <a:gd name="connsiteY3" fmla="*/ 90183 h 565383"/>
              <a:gd name="connsiteX4" fmla="*/ 604061 w 924842"/>
              <a:gd name="connsiteY4" fmla="*/ 3783 h 565383"/>
              <a:gd name="connsiteX5" fmla="*/ 920861 w 924842"/>
              <a:gd name="connsiteY5" fmla="*/ 54183 h 565383"/>
              <a:gd name="connsiteX6" fmla="*/ 784061 w 924842"/>
              <a:gd name="connsiteY6" fmla="*/ 385383 h 565383"/>
              <a:gd name="connsiteX7" fmla="*/ 618461 w 924842"/>
              <a:gd name="connsiteY7" fmla="*/ 558183 h 565383"/>
              <a:gd name="connsiteX0" fmla="*/ 6633 w 925014"/>
              <a:gd name="connsiteY0" fmla="*/ 565383 h 565383"/>
              <a:gd name="connsiteX1" fmla="*/ 172233 w 925014"/>
              <a:gd name="connsiteY1" fmla="*/ 421383 h 565383"/>
              <a:gd name="connsiteX2" fmla="*/ 143433 w 925014"/>
              <a:gd name="connsiteY2" fmla="*/ 97383 h 565383"/>
              <a:gd name="connsiteX3" fmla="*/ 409833 w 925014"/>
              <a:gd name="connsiteY3" fmla="*/ 90183 h 565383"/>
              <a:gd name="connsiteX4" fmla="*/ 604233 w 925014"/>
              <a:gd name="connsiteY4" fmla="*/ 3783 h 565383"/>
              <a:gd name="connsiteX5" fmla="*/ 921033 w 925014"/>
              <a:gd name="connsiteY5" fmla="*/ 54183 h 565383"/>
              <a:gd name="connsiteX6" fmla="*/ 784233 w 925014"/>
              <a:gd name="connsiteY6" fmla="*/ 385383 h 565383"/>
              <a:gd name="connsiteX7" fmla="*/ 618633 w 925014"/>
              <a:gd name="connsiteY7" fmla="*/ 558183 h 565383"/>
              <a:gd name="connsiteX0" fmla="*/ 6633 w 925014"/>
              <a:gd name="connsiteY0" fmla="*/ 562210 h 562210"/>
              <a:gd name="connsiteX1" fmla="*/ 172233 w 925014"/>
              <a:gd name="connsiteY1" fmla="*/ 418210 h 562210"/>
              <a:gd name="connsiteX2" fmla="*/ 143433 w 925014"/>
              <a:gd name="connsiteY2" fmla="*/ 94210 h 562210"/>
              <a:gd name="connsiteX3" fmla="*/ 409833 w 925014"/>
              <a:gd name="connsiteY3" fmla="*/ 43810 h 562210"/>
              <a:gd name="connsiteX4" fmla="*/ 604233 w 925014"/>
              <a:gd name="connsiteY4" fmla="*/ 610 h 562210"/>
              <a:gd name="connsiteX5" fmla="*/ 921033 w 925014"/>
              <a:gd name="connsiteY5" fmla="*/ 51010 h 562210"/>
              <a:gd name="connsiteX6" fmla="*/ 784233 w 925014"/>
              <a:gd name="connsiteY6" fmla="*/ 382210 h 562210"/>
              <a:gd name="connsiteX7" fmla="*/ 618633 w 925014"/>
              <a:gd name="connsiteY7" fmla="*/ 555010 h 562210"/>
              <a:gd name="connsiteX0" fmla="*/ 6633 w 930173"/>
              <a:gd name="connsiteY0" fmla="*/ 562210 h 562210"/>
              <a:gd name="connsiteX1" fmla="*/ 172233 w 930173"/>
              <a:gd name="connsiteY1" fmla="*/ 418210 h 562210"/>
              <a:gd name="connsiteX2" fmla="*/ 143433 w 930173"/>
              <a:gd name="connsiteY2" fmla="*/ 94210 h 562210"/>
              <a:gd name="connsiteX3" fmla="*/ 409833 w 930173"/>
              <a:gd name="connsiteY3" fmla="*/ 43810 h 562210"/>
              <a:gd name="connsiteX4" fmla="*/ 604233 w 930173"/>
              <a:gd name="connsiteY4" fmla="*/ 610 h 562210"/>
              <a:gd name="connsiteX5" fmla="*/ 921033 w 930173"/>
              <a:gd name="connsiteY5" fmla="*/ 51010 h 562210"/>
              <a:gd name="connsiteX6" fmla="*/ 841833 w 930173"/>
              <a:gd name="connsiteY6" fmla="*/ 382210 h 562210"/>
              <a:gd name="connsiteX7" fmla="*/ 618633 w 930173"/>
              <a:gd name="connsiteY7" fmla="*/ 555010 h 562210"/>
              <a:gd name="connsiteX0" fmla="*/ 6633 w 930173"/>
              <a:gd name="connsiteY0" fmla="*/ 562210 h 562210"/>
              <a:gd name="connsiteX1" fmla="*/ 172233 w 930173"/>
              <a:gd name="connsiteY1" fmla="*/ 418210 h 562210"/>
              <a:gd name="connsiteX2" fmla="*/ 143433 w 930173"/>
              <a:gd name="connsiteY2" fmla="*/ 94210 h 562210"/>
              <a:gd name="connsiteX3" fmla="*/ 409833 w 930173"/>
              <a:gd name="connsiteY3" fmla="*/ 43810 h 562210"/>
              <a:gd name="connsiteX4" fmla="*/ 604233 w 930173"/>
              <a:gd name="connsiteY4" fmla="*/ 610 h 562210"/>
              <a:gd name="connsiteX5" fmla="*/ 921033 w 930173"/>
              <a:gd name="connsiteY5" fmla="*/ 51010 h 562210"/>
              <a:gd name="connsiteX6" fmla="*/ 841833 w 930173"/>
              <a:gd name="connsiteY6" fmla="*/ 382210 h 562210"/>
              <a:gd name="connsiteX7" fmla="*/ 913833 w 930173"/>
              <a:gd name="connsiteY7" fmla="*/ 562210 h 562210"/>
              <a:gd name="connsiteX0" fmla="*/ 93270 w 800810"/>
              <a:gd name="connsiteY0" fmla="*/ 555010 h 562210"/>
              <a:gd name="connsiteX1" fmla="*/ 42870 w 800810"/>
              <a:gd name="connsiteY1" fmla="*/ 418210 h 562210"/>
              <a:gd name="connsiteX2" fmla="*/ 14070 w 800810"/>
              <a:gd name="connsiteY2" fmla="*/ 94210 h 562210"/>
              <a:gd name="connsiteX3" fmla="*/ 280470 w 800810"/>
              <a:gd name="connsiteY3" fmla="*/ 43810 h 562210"/>
              <a:gd name="connsiteX4" fmla="*/ 474870 w 800810"/>
              <a:gd name="connsiteY4" fmla="*/ 610 h 562210"/>
              <a:gd name="connsiteX5" fmla="*/ 791670 w 800810"/>
              <a:gd name="connsiteY5" fmla="*/ 51010 h 562210"/>
              <a:gd name="connsiteX6" fmla="*/ 712470 w 800810"/>
              <a:gd name="connsiteY6" fmla="*/ 382210 h 562210"/>
              <a:gd name="connsiteX7" fmla="*/ 784470 w 800810"/>
              <a:gd name="connsiteY7" fmla="*/ 562210 h 562210"/>
              <a:gd name="connsiteX0" fmla="*/ 122952 w 830492"/>
              <a:gd name="connsiteY0" fmla="*/ 555010 h 562210"/>
              <a:gd name="connsiteX1" fmla="*/ 7752 w 830492"/>
              <a:gd name="connsiteY1" fmla="*/ 360610 h 562210"/>
              <a:gd name="connsiteX2" fmla="*/ 43752 w 830492"/>
              <a:gd name="connsiteY2" fmla="*/ 94210 h 562210"/>
              <a:gd name="connsiteX3" fmla="*/ 310152 w 830492"/>
              <a:gd name="connsiteY3" fmla="*/ 43810 h 562210"/>
              <a:gd name="connsiteX4" fmla="*/ 504552 w 830492"/>
              <a:gd name="connsiteY4" fmla="*/ 610 h 562210"/>
              <a:gd name="connsiteX5" fmla="*/ 821352 w 830492"/>
              <a:gd name="connsiteY5" fmla="*/ 51010 h 562210"/>
              <a:gd name="connsiteX6" fmla="*/ 742152 w 830492"/>
              <a:gd name="connsiteY6" fmla="*/ 382210 h 562210"/>
              <a:gd name="connsiteX7" fmla="*/ 814152 w 830492"/>
              <a:gd name="connsiteY7" fmla="*/ 562210 h 562210"/>
              <a:gd name="connsiteX0" fmla="*/ 122952 w 830085"/>
              <a:gd name="connsiteY0" fmla="*/ 597616 h 604816"/>
              <a:gd name="connsiteX1" fmla="*/ 7752 w 830085"/>
              <a:gd name="connsiteY1" fmla="*/ 403216 h 604816"/>
              <a:gd name="connsiteX2" fmla="*/ 43752 w 830085"/>
              <a:gd name="connsiteY2" fmla="*/ 136816 h 604816"/>
              <a:gd name="connsiteX3" fmla="*/ 310152 w 830085"/>
              <a:gd name="connsiteY3" fmla="*/ 86416 h 604816"/>
              <a:gd name="connsiteX4" fmla="*/ 511752 w 830085"/>
              <a:gd name="connsiteY4" fmla="*/ 16 h 604816"/>
              <a:gd name="connsiteX5" fmla="*/ 821352 w 830085"/>
              <a:gd name="connsiteY5" fmla="*/ 93616 h 604816"/>
              <a:gd name="connsiteX6" fmla="*/ 742152 w 830085"/>
              <a:gd name="connsiteY6" fmla="*/ 424816 h 604816"/>
              <a:gd name="connsiteX7" fmla="*/ 814152 w 830085"/>
              <a:gd name="connsiteY7" fmla="*/ 604816 h 604816"/>
              <a:gd name="connsiteX0" fmla="*/ 122952 w 817487"/>
              <a:gd name="connsiteY0" fmla="*/ 632517 h 639717"/>
              <a:gd name="connsiteX1" fmla="*/ 7752 w 817487"/>
              <a:gd name="connsiteY1" fmla="*/ 438117 h 639717"/>
              <a:gd name="connsiteX2" fmla="*/ 43752 w 817487"/>
              <a:gd name="connsiteY2" fmla="*/ 171717 h 639717"/>
              <a:gd name="connsiteX3" fmla="*/ 310152 w 817487"/>
              <a:gd name="connsiteY3" fmla="*/ 121317 h 639717"/>
              <a:gd name="connsiteX4" fmla="*/ 511752 w 817487"/>
              <a:gd name="connsiteY4" fmla="*/ 34917 h 639717"/>
              <a:gd name="connsiteX5" fmla="*/ 742152 w 817487"/>
              <a:gd name="connsiteY5" fmla="*/ 34917 h 639717"/>
              <a:gd name="connsiteX6" fmla="*/ 742152 w 817487"/>
              <a:gd name="connsiteY6" fmla="*/ 459717 h 639717"/>
              <a:gd name="connsiteX7" fmla="*/ 814152 w 817487"/>
              <a:gd name="connsiteY7" fmla="*/ 639717 h 639717"/>
              <a:gd name="connsiteX0" fmla="*/ 122952 w 816458"/>
              <a:gd name="connsiteY0" fmla="*/ 627765 h 634965"/>
              <a:gd name="connsiteX1" fmla="*/ 7752 w 816458"/>
              <a:gd name="connsiteY1" fmla="*/ 433365 h 634965"/>
              <a:gd name="connsiteX2" fmla="*/ 43752 w 816458"/>
              <a:gd name="connsiteY2" fmla="*/ 166965 h 634965"/>
              <a:gd name="connsiteX3" fmla="*/ 310152 w 816458"/>
              <a:gd name="connsiteY3" fmla="*/ 116565 h 634965"/>
              <a:gd name="connsiteX4" fmla="*/ 511752 w 816458"/>
              <a:gd name="connsiteY4" fmla="*/ 30165 h 634965"/>
              <a:gd name="connsiteX5" fmla="*/ 742152 w 816458"/>
              <a:gd name="connsiteY5" fmla="*/ 30165 h 634965"/>
              <a:gd name="connsiteX6" fmla="*/ 684552 w 816458"/>
              <a:gd name="connsiteY6" fmla="*/ 390165 h 634965"/>
              <a:gd name="connsiteX7" fmla="*/ 814152 w 816458"/>
              <a:gd name="connsiteY7" fmla="*/ 634965 h 634965"/>
              <a:gd name="connsiteX0" fmla="*/ 122952 w 816458"/>
              <a:gd name="connsiteY0" fmla="*/ 694268 h 701468"/>
              <a:gd name="connsiteX1" fmla="*/ 7752 w 816458"/>
              <a:gd name="connsiteY1" fmla="*/ 499868 h 701468"/>
              <a:gd name="connsiteX2" fmla="*/ 43752 w 816458"/>
              <a:gd name="connsiteY2" fmla="*/ 233468 h 701468"/>
              <a:gd name="connsiteX3" fmla="*/ 310152 w 816458"/>
              <a:gd name="connsiteY3" fmla="*/ 183068 h 701468"/>
              <a:gd name="connsiteX4" fmla="*/ 511752 w 816458"/>
              <a:gd name="connsiteY4" fmla="*/ 96668 h 701468"/>
              <a:gd name="connsiteX5" fmla="*/ 792552 w 816458"/>
              <a:gd name="connsiteY5" fmla="*/ 17468 h 701468"/>
              <a:gd name="connsiteX6" fmla="*/ 684552 w 816458"/>
              <a:gd name="connsiteY6" fmla="*/ 456668 h 701468"/>
              <a:gd name="connsiteX7" fmla="*/ 814152 w 816458"/>
              <a:gd name="connsiteY7" fmla="*/ 701468 h 701468"/>
              <a:gd name="connsiteX0" fmla="*/ 215224 w 908730"/>
              <a:gd name="connsiteY0" fmla="*/ 694268 h 701468"/>
              <a:gd name="connsiteX1" fmla="*/ 100024 w 908730"/>
              <a:gd name="connsiteY1" fmla="*/ 499868 h 701468"/>
              <a:gd name="connsiteX2" fmla="*/ 13624 w 908730"/>
              <a:gd name="connsiteY2" fmla="*/ 240668 h 701468"/>
              <a:gd name="connsiteX3" fmla="*/ 402424 w 908730"/>
              <a:gd name="connsiteY3" fmla="*/ 183068 h 701468"/>
              <a:gd name="connsiteX4" fmla="*/ 604024 w 908730"/>
              <a:gd name="connsiteY4" fmla="*/ 96668 h 701468"/>
              <a:gd name="connsiteX5" fmla="*/ 884824 w 908730"/>
              <a:gd name="connsiteY5" fmla="*/ 17468 h 701468"/>
              <a:gd name="connsiteX6" fmla="*/ 776824 w 908730"/>
              <a:gd name="connsiteY6" fmla="*/ 456668 h 701468"/>
              <a:gd name="connsiteX7" fmla="*/ 906424 w 908730"/>
              <a:gd name="connsiteY7" fmla="*/ 701468 h 701468"/>
              <a:gd name="connsiteX0" fmla="*/ 215224 w 907514"/>
              <a:gd name="connsiteY0" fmla="*/ 693336 h 700536"/>
              <a:gd name="connsiteX1" fmla="*/ 100024 w 907514"/>
              <a:gd name="connsiteY1" fmla="*/ 498936 h 700536"/>
              <a:gd name="connsiteX2" fmla="*/ 13624 w 907514"/>
              <a:gd name="connsiteY2" fmla="*/ 239736 h 700536"/>
              <a:gd name="connsiteX3" fmla="*/ 402424 w 907514"/>
              <a:gd name="connsiteY3" fmla="*/ 182136 h 700536"/>
              <a:gd name="connsiteX4" fmla="*/ 604024 w 907514"/>
              <a:gd name="connsiteY4" fmla="*/ 95736 h 700536"/>
              <a:gd name="connsiteX5" fmla="*/ 884824 w 907514"/>
              <a:gd name="connsiteY5" fmla="*/ 16536 h 700536"/>
              <a:gd name="connsiteX6" fmla="*/ 568024 w 907514"/>
              <a:gd name="connsiteY6" fmla="*/ 441336 h 700536"/>
              <a:gd name="connsiteX7" fmla="*/ 906424 w 907514"/>
              <a:gd name="connsiteY7" fmla="*/ 700536 h 700536"/>
              <a:gd name="connsiteX0" fmla="*/ 215224 w 885977"/>
              <a:gd name="connsiteY0" fmla="*/ 693336 h 700536"/>
              <a:gd name="connsiteX1" fmla="*/ 100024 w 885977"/>
              <a:gd name="connsiteY1" fmla="*/ 498936 h 700536"/>
              <a:gd name="connsiteX2" fmla="*/ 13624 w 885977"/>
              <a:gd name="connsiteY2" fmla="*/ 239736 h 700536"/>
              <a:gd name="connsiteX3" fmla="*/ 402424 w 885977"/>
              <a:gd name="connsiteY3" fmla="*/ 182136 h 700536"/>
              <a:gd name="connsiteX4" fmla="*/ 604024 w 885977"/>
              <a:gd name="connsiteY4" fmla="*/ 95736 h 700536"/>
              <a:gd name="connsiteX5" fmla="*/ 884824 w 885977"/>
              <a:gd name="connsiteY5" fmla="*/ 16536 h 700536"/>
              <a:gd name="connsiteX6" fmla="*/ 568024 w 885977"/>
              <a:gd name="connsiteY6" fmla="*/ 441336 h 700536"/>
              <a:gd name="connsiteX7" fmla="*/ 884824 w 885977"/>
              <a:gd name="connsiteY7" fmla="*/ 700536 h 700536"/>
              <a:gd name="connsiteX0" fmla="*/ 210451 w 881204"/>
              <a:gd name="connsiteY0" fmla="*/ 694334 h 701534"/>
              <a:gd name="connsiteX1" fmla="*/ 95251 w 881204"/>
              <a:gd name="connsiteY1" fmla="*/ 499934 h 701534"/>
              <a:gd name="connsiteX2" fmla="*/ 8851 w 881204"/>
              <a:gd name="connsiteY2" fmla="*/ 240734 h 701534"/>
              <a:gd name="connsiteX3" fmla="*/ 318451 w 881204"/>
              <a:gd name="connsiteY3" fmla="*/ 240734 h 701534"/>
              <a:gd name="connsiteX4" fmla="*/ 599251 w 881204"/>
              <a:gd name="connsiteY4" fmla="*/ 96734 h 701534"/>
              <a:gd name="connsiteX5" fmla="*/ 880051 w 881204"/>
              <a:gd name="connsiteY5" fmla="*/ 17534 h 701534"/>
              <a:gd name="connsiteX6" fmla="*/ 563251 w 881204"/>
              <a:gd name="connsiteY6" fmla="*/ 442334 h 701534"/>
              <a:gd name="connsiteX7" fmla="*/ 880051 w 881204"/>
              <a:gd name="connsiteY7" fmla="*/ 701534 h 701534"/>
              <a:gd name="connsiteX0" fmla="*/ 210451 w 881204"/>
              <a:gd name="connsiteY0" fmla="*/ 709413 h 716613"/>
              <a:gd name="connsiteX1" fmla="*/ 95251 w 881204"/>
              <a:gd name="connsiteY1" fmla="*/ 515013 h 716613"/>
              <a:gd name="connsiteX2" fmla="*/ 8851 w 881204"/>
              <a:gd name="connsiteY2" fmla="*/ 255813 h 716613"/>
              <a:gd name="connsiteX3" fmla="*/ 318451 w 881204"/>
              <a:gd name="connsiteY3" fmla="*/ 255813 h 716613"/>
              <a:gd name="connsiteX4" fmla="*/ 556051 w 881204"/>
              <a:gd name="connsiteY4" fmla="*/ 54213 h 716613"/>
              <a:gd name="connsiteX5" fmla="*/ 880051 w 881204"/>
              <a:gd name="connsiteY5" fmla="*/ 32613 h 716613"/>
              <a:gd name="connsiteX6" fmla="*/ 563251 w 881204"/>
              <a:gd name="connsiteY6" fmla="*/ 457413 h 716613"/>
              <a:gd name="connsiteX7" fmla="*/ 880051 w 881204"/>
              <a:gd name="connsiteY7" fmla="*/ 716613 h 716613"/>
              <a:gd name="connsiteX0" fmla="*/ 210451 w 881204"/>
              <a:gd name="connsiteY0" fmla="*/ 763347 h 770547"/>
              <a:gd name="connsiteX1" fmla="*/ 95251 w 881204"/>
              <a:gd name="connsiteY1" fmla="*/ 568947 h 770547"/>
              <a:gd name="connsiteX2" fmla="*/ 8851 w 881204"/>
              <a:gd name="connsiteY2" fmla="*/ 309747 h 770547"/>
              <a:gd name="connsiteX3" fmla="*/ 318451 w 881204"/>
              <a:gd name="connsiteY3" fmla="*/ 309747 h 770547"/>
              <a:gd name="connsiteX4" fmla="*/ 556051 w 881204"/>
              <a:gd name="connsiteY4" fmla="*/ 108147 h 770547"/>
              <a:gd name="connsiteX5" fmla="*/ 836851 w 881204"/>
              <a:gd name="connsiteY5" fmla="*/ 21747 h 770547"/>
              <a:gd name="connsiteX6" fmla="*/ 563251 w 881204"/>
              <a:gd name="connsiteY6" fmla="*/ 511347 h 770547"/>
              <a:gd name="connsiteX7" fmla="*/ 880051 w 881204"/>
              <a:gd name="connsiteY7" fmla="*/ 770547 h 770547"/>
              <a:gd name="connsiteX0" fmla="*/ 210451 w 881226"/>
              <a:gd name="connsiteY0" fmla="*/ 764331 h 771531"/>
              <a:gd name="connsiteX1" fmla="*/ 95251 w 881226"/>
              <a:gd name="connsiteY1" fmla="*/ 569931 h 771531"/>
              <a:gd name="connsiteX2" fmla="*/ 8851 w 881226"/>
              <a:gd name="connsiteY2" fmla="*/ 310731 h 771531"/>
              <a:gd name="connsiteX3" fmla="*/ 318451 w 881226"/>
              <a:gd name="connsiteY3" fmla="*/ 310731 h 771531"/>
              <a:gd name="connsiteX4" fmla="*/ 556051 w 881226"/>
              <a:gd name="connsiteY4" fmla="*/ 109131 h 771531"/>
              <a:gd name="connsiteX5" fmla="*/ 836851 w 881226"/>
              <a:gd name="connsiteY5" fmla="*/ 22731 h 771531"/>
              <a:gd name="connsiteX6" fmla="*/ 570451 w 881226"/>
              <a:gd name="connsiteY6" fmla="*/ 526731 h 771531"/>
              <a:gd name="connsiteX7" fmla="*/ 880051 w 881226"/>
              <a:gd name="connsiteY7" fmla="*/ 771531 h 771531"/>
              <a:gd name="connsiteX0" fmla="*/ 210451 w 881226"/>
              <a:gd name="connsiteY0" fmla="*/ 677975 h 685175"/>
              <a:gd name="connsiteX1" fmla="*/ 95251 w 881226"/>
              <a:gd name="connsiteY1" fmla="*/ 483575 h 685175"/>
              <a:gd name="connsiteX2" fmla="*/ 8851 w 881226"/>
              <a:gd name="connsiteY2" fmla="*/ 224375 h 685175"/>
              <a:gd name="connsiteX3" fmla="*/ 318451 w 881226"/>
              <a:gd name="connsiteY3" fmla="*/ 224375 h 685175"/>
              <a:gd name="connsiteX4" fmla="*/ 556051 w 881226"/>
              <a:gd name="connsiteY4" fmla="*/ 22775 h 685175"/>
              <a:gd name="connsiteX5" fmla="*/ 815251 w 881226"/>
              <a:gd name="connsiteY5" fmla="*/ 51575 h 685175"/>
              <a:gd name="connsiteX6" fmla="*/ 570451 w 881226"/>
              <a:gd name="connsiteY6" fmla="*/ 440375 h 685175"/>
              <a:gd name="connsiteX7" fmla="*/ 880051 w 881226"/>
              <a:gd name="connsiteY7" fmla="*/ 685175 h 685175"/>
              <a:gd name="connsiteX0" fmla="*/ 210451 w 881226"/>
              <a:gd name="connsiteY0" fmla="*/ 748909 h 756109"/>
              <a:gd name="connsiteX1" fmla="*/ 95251 w 881226"/>
              <a:gd name="connsiteY1" fmla="*/ 554509 h 756109"/>
              <a:gd name="connsiteX2" fmla="*/ 8851 w 881226"/>
              <a:gd name="connsiteY2" fmla="*/ 295309 h 756109"/>
              <a:gd name="connsiteX3" fmla="*/ 318451 w 881226"/>
              <a:gd name="connsiteY3" fmla="*/ 295309 h 756109"/>
              <a:gd name="connsiteX4" fmla="*/ 678451 w 881226"/>
              <a:gd name="connsiteY4" fmla="*/ 7309 h 756109"/>
              <a:gd name="connsiteX5" fmla="*/ 815251 w 881226"/>
              <a:gd name="connsiteY5" fmla="*/ 122509 h 756109"/>
              <a:gd name="connsiteX6" fmla="*/ 570451 w 881226"/>
              <a:gd name="connsiteY6" fmla="*/ 511309 h 756109"/>
              <a:gd name="connsiteX7" fmla="*/ 880051 w 881226"/>
              <a:gd name="connsiteY7" fmla="*/ 756109 h 756109"/>
              <a:gd name="connsiteX0" fmla="*/ 210451 w 881274"/>
              <a:gd name="connsiteY0" fmla="*/ 748406 h 755606"/>
              <a:gd name="connsiteX1" fmla="*/ 95251 w 881274"/>
              <a:gd name="connsiteY1" fmla="*/ 554006 h 755606"/>
              <a:gd name="connsiteX2" fmla="*/ 8851 w 881274"/>
              <a:gd name="connsiteY2" fmla="*/ 294806 h 755606"/>
              <a:gd name="connsiteX3" fmla="*/ 318451 w 881274"/>
              <a:gd name="connsiteY3" fmla="*/ 294806 h 755606"/>
              <a:gd name="connsiteX4" fmla="*/ 678451 w 881274"/>
              <a:gd name="connsiteY4" fmla="*/ 6806 h 755606"/>
              <a:gd name="connsiteX5" fmla="*/ 815251 w 881274"/>
              <a:gd name="connsiteY5" fmla="*/ 122006 h 755606"/>
              <a:gd name="connsiteX6" fmla="*/ 584851 w 881274"/>
              <a:gd name="connsiteY6" fmla="*/ 467606 h 755606"/>
              <a:gd name="connsiteX7" fmla="*/ 880051 w 881274"/>
              <a:gd name="connsiteY7" fmla="*/ 755606 h 755606"/>
              <a:gd name="connsiteX0" fmla="*/ 210451 w 838245"/>
              <a:gd name="connsiteY0" fmla="*/ 748406 h 755606"/>
              <a:gd name="connsiteX1" fmla="*/ 95251 w 838245"/>
              <a:gd name="connsiteY1" fmla="*/ 554006 h 755606"/>
              <a:gd name="connsiteX2" fmla="*/ 8851 w 838245"/>
              <a:gd name="connsiteY2" fmla="*/ 294806 h 755606"/>
              <a:gd name="connsiteX3" fmla="*/ 318451 w 838245"/>
              <a:gd name="connsiteY3" fmla="*/ 294806 h 755606"/>
              <a:gd name="connsiteX4" fmla="*/ 678451 w 838245"/>
              <a:gd name="connsiteY4" fmla="*/ 6806 h 755606"/>
              <a:gd name="connsiteX5" fmla="*/ 815251 w 838245"/>
              <a:gd name="connsiteY5" fmla="*/ 122006 h 755606"/>
              <a:gd name="connsiteX6" fmla="*/ 584851 w 838245"/>
              <a:gd name="connsiteY6" fmla="*/ 467606 h 755606"/>
              <a:gd name="connsiteX7" fmla="*/ 836851 w 838245"/>
              <a:gd name="connsiteY7" fmla="*/ 755606 h 755606"/>
              <a:gd name="connsiteX0" fmla="*/ 177424 w 805218"/>
              <a:gd name="connsiteY0" fmla="*/ 748406 h 755606"/>
              <a:gd name="connsiteX1" fmla="*/ 62224 w 805218"/>
              <a:gd name="connsiteY1" fmla="*/ 554006 h 755606"/>
              <a:gd name="connsiteX2" fmla="*/ 11824 w 805218"/>
              <a:gd name="connsiteY2" fmla="*/ 323606 h 755606"/>
              <a:gd name="connsiteX3" fmla="*/ 285424 w 805218"/>
              <a:gd name="connsiteY3" fmla="*/ 294806 h 755606"/>
              <a:gd name="connsiteX4" fmla="*/ 645424 w 805218"/>
              <a:gd name="connsiteY4" fmla="*/ 6806 h 755606"/>
              <a:gd name="connsiteX5" fmla="*/ 782224 w 805218"/>
              <a:gd name="connsiteY5" fmla="*/ 122006 h 755606"/>
              <a:gd name="connsiteX6" fmla="*/ 551824 w 805218"/>
              <a:gd name="connsiteY6" fmla="*/ 467606 h 755606"/>
              <a:gd name="connsiteX7" fmla="*/ 803824 w 805218"/>
              <a:gd name="connsiteY7" fmla="*/ 755606 h 755606"/>
              <a:gd name="connsiteX0" fmla="*/ 177424 w 805822"/>
              <a:gd name="connsiteY0" fmla="*/ 747755 h 754955"/>
              <a:gd name="connsiteX1" fmla="*/ 62224 w 805822"/>
              <a:gd name="connsiteY1" fmla="*/ 553355 h 754955"/>
              <a:gd name="connsiteX2" fmla="*/ 11824 w 805822"/>
              <a:gd name="connsiteY2" fmla="*/ 322955 h 754955"/>
              <a:gd name="connsiteX3" fmla="*/ 285424 w 805822"/>
              <a:gd name="connsiteY3" fmla="*/ 294155 h 754955"/>
              <a:gd name="connsiteX4" fmla="*/ 645424 w 805822"/>
              <a:gd name="connsiteY4" fmla="*/ 6155 h 754955"/>
              <a:gd name="connsiteX5" fmla="*/ 782224 w 805822"/>
              <a:gd name="connsiteY5" fmla="*/ 121355 h 754955"/>
              <a:gd name="connsiteX6" fmla="*/ 645424 w 805822"/>
              <a:gd name="connsiteY6" fmla="*/ 402155 h 754955"/>
              <a:gd name="connsiteX7" fmla="*/ 803824 w 805822"/>
              <a:gd name="connsiteY7" fmla="*/ 754955 h 754955"/>
              <a:gd name="connsiteX0" fmla="*/ 7329 w 887727"/>
              <a:gd name="connsiteY0" fmla="*/ 697355 h 754955"/>
              <a:gd name="connsiteX1" fmla="*/ 144129 w 887727"/>
              <a:gd name="connsiteY1" fmla="*/ 553355 h 754955"/>
              <a:gd name="connsiteX2" fmla="*/ 93729 w 887727"/>
              <a:gd name="connsiteY2" fmla="*/ 322955 h 754955"/>
              <a:gd name="connsiteX3" fmla="*/ 367329 w 887727"/>
              <a:gd name="connsiteY3" fmla="*/ 294155 h 754955"/>
              <a:gd name="connsiteX4" fmla="*/ 727329 w 887727"/>
              <a:gd name="connsiteY4" fmla="*/ 6155 h 754955"/>
              <a:gd name="connsiteX5" fmla="*/ 864129 w 887727"/>
              <a:gd name="connsiteY5" fmla="*/ 121355 h 754955"/>
              <a:gd name="connsiteX6" fmla="*/ 727329 w 887727"/>
              <a:gd name="connsiteY6" fmla="*/ 402155 h 754955"/>
              <a:gd name="connsiteX7" fmla="*/ 885729 w 887727"/>
              <a:gd name="connsiteY7" fmla="*/ 754955 h 754955"/>
              <a:gd name="connsiteX0" fmla="*/ 8230 w 888628"/>
              <a:gd name="connsiteY0" fmla="*/ 697355 h 754955"/>
              <a:gd name="connsiteX1" fmla="*/ 123430 w 888628"/>
              <a:gd name="connsiteY1" fmla="*/ 538955 h 754955"/>
              <a:gd name="connsiteX2" fmla="*/ 94630 w 888628"/>
              <a:gd name="connsiteY2" fmla="*/ 322955 h 754955"/>
              <a:gd name="connsiteX3" fmla="*/ 368230 w 888628"/>
              <a:gd name="connsiteY3" fmla="*/ 294155 h 754955"/>
              <a:gd name="connsiteX4" fmla="*/ 728230 w 888628"/>
              <a:gd name="connsiteY4" fmla="*/ 6155 h 754955"/>
              <a:gd name="connsiteX5" fmla="*/ 865030 w 888628"/>
              <a:gd name="connsiteY5" fmla="*/ 121355 h 754955"/>
              <a:gd name="connsiteX6" fmla="*/ 728230 w 888628"/>
              <a:gd name="connsiteY6" fmla="*/ 402155 h 754955"/>
              <a:gd name="connsiteX7" fmla="*/ 886630 w 888628"/>
              <a:gd name="connsiteY7" fmla="*/ 754955 h 754955"/>
              <a:gd name="connsiteX0" fmla="*/ 3919 w 1114717"/>
              <a:gd name="connsiteY0" fmla="*/ 625355 h 754955"/>
              <a:gd name="connsiteX1" fmla="*/ 349519 w 1114717"/>
              <a:gd name="connsiteY1" fmla="*/ 538955 h 754955"/>
              <a:gd name="connsiteX2" fmla="*/ 320719 w 1114717"/>
              <a:gd name="connsiteY2" fmla="*/ 322955 h 754955"/>
              <a:gd name="connsiteX3" fmla="*/ 594319 w 1114717"/>
              <a:gd name="connsiteY3" fmla="*/ 294155 h 754955"/>
              <a:gd name="connsiteX4" fmla="*/ 954319 w 1114717"/>
              <a:gd name="connsiteY4" fmla="*/ 6155 h 754955"/>
              <a:gd name="connsiteX5" fmla="*/ 1091119 w 1114717"/>
              <a:gd name="connsiteY5" fmla="*/ 121355 h 754955"/>
              <a:gd name="connsiteX6" fmla="*/ 954319 w 1114717"/>
              <a:gd name="connsiteY6" fmla="*/ 402155 h 754955"/>
              <a:gd name="connsiteX7" fmla="*/ 1112719 w 1114717"/>
              <a:gd name="connsiteY7" fmla="*/ 754955 h 754955"/>
              <a:gd name="connsiteX0" fmla="*/ 83113 w 1193911"/>
              <a:gd name="connsiteY0" fmla="*/ 625355 h 754955"/>
              <a:gd name="connsiteX1" fmla="*/ 18313 w 1193911"/>
              <a:gd name="connsiteY1" fmla="*/ 214955 h 754955"/>
              <a:gd name="connsiteX2" fmla="*/ 399913 w 1193911"/>
              <a:gd name="connsiteY2" fmla="*/ 322955 h 754955"/>
              <a:gd name="connsiteX3" fmla="*/ 673513 w 1193911"/>
              <a:gd name="connsiteY3" fmla="*/ 294155 h 754955"/>
              <a:gd name="connsiteX4" fmla="*/ 1033513 w 1193911"/>
              <a:gd name="connsiteY4" fmla="*/ 6155 h 754955"/>
              <a:gd name="connsiteX5" fmla="*/ 1170313 w 1193911"/>
              <a:gd name="connsiteY5" fmla="*/ 121355 h 754955"/>
              <a:gd name="connsiteX6" fmla="*/ 1033513 w 1193911"/>
              <a:gd name="connsiteY6" fmla="*/ 402155 h 754955"/>
              <a:gd name="connsiteX7" fmla="*/ 1191913 w 1193911"/>
              <a:gd name="connsiteY7" fmla="*/ 754955 h 754955"/>
              <a:gd name="connsiteX0" fmla="*/ 83113 w 1193911"/>
              <a:gd name="connsiteY0" fmla="*/ 625355 h 754955"/>
              <a:gd name="connsiteX1" fmla="*/ 18313 w 1193911"/>
              <a:gd name="connsiteY1" fmla="*/ 214955 h 754955"/>
              <a:gd name="connsiteX2" fmla="*/ 399913 w 1193911"/>
              <a:gd name="connsiteY2" fmla="*/ 322955 h 754955"/>
              <a:gd name="connsiteX3" fmla="*/ 673513 w 1193911"/>
              <a:gd name="connsiteY3" fmla="*/ 294155 h 754955"/>
              <a:gd name="connsiteX4" fmla="*/ 1033513 w 1193911"/>
              <a:gd name="connsiteY4" fmla="*/ 6155 h 754955"/>
              <a:gd name="connsiteX5" fmla="*/ 1170313 w 1193911"/>
              <a:gd name="connsiteY5" fmla="*/ 121355 h 754955"/>
              <a:gd name="connsiteX6" fmla="*/ 1033513 w 1193911"/>
              <a:gd name="connsiteY6" fmla="*/ 402155 h 754955"/>
              <a:gd name="connsiteX7" fmla="*/ 1191913 w 1193911"/>
              <a:gd name="connsiteY7" fmla="*/ 754955 h 754955"/>
              <a:gd name="connsiteX0" fmla="*/ 83113 w 1193911"/>
              <a:gd name="connsiteY0" fmla="*/ 720127 h 849727"/>
              <a:gd name="connsiteX1" fmla="*/ 18313 w 1193911"/>
              <a:gd name="connsiteY1" fmla="*/ 309727 h 849727"/>
              <a:gd name="connsiteX2" fmla="*/ 399913 w 1193911"/>
              <a:gd name="connsiteY2" fmla="*/ 417727 h 849727"/>
              <a:gd name="connsiteX3" fmla="*/ 637513 w 1193911"/>
              <a:gd name="connsiteY3" fmla="*/ 14527 h 849727"/>
              <a:gd name="connsiteX4" fmla="*/ 1033513 w 1193911"/>
              <a:gd name="connsiteY4" fmla="*/ 100927 h 849727"/>
              <a:gd name="connsiteX5" fmla="*/ 1170313 w 1193911"/>
              <a:gd name="connsiteY5" fmla="*/ 216127 h 849727"/>
              <a:gd name="connsiteX6" fmla="*/ 1033513 w 1193911"/>
              <a:gd name="connsiteY6" fmla="*/ 496927 h 849727"/>
              <a:gd name="connsiteX7" fmla="*/ 1191913 w 1193911"/>
              <a:gd name="connsiteY7" fmla="*/ 849727 h 849727"/>
              <a:gd name="connsiteX0" fmla="*/ 83113 w 1193911"/>
              <a:gd name="connsiteY0" fmla="*/ 705613 h 835213"/>
              <a:gd name="connsiteX1" fmla="*/ 18313 w 1193911"/>
              <a:gd name="connsiteY1" fmla="*/ 295213 h 835213"/>
              <a:gd name="connsiteX2" fmla="*/ 399913 w 1193911"/>
              <a:gd name="connsiteY2" fmla="*/ 403213 h 835213"/>
              <a:gd name="connsiteX3" fmla="*/ 637513 w 1193911"/>
              <a:gd name="connsiteY3" fmla="*/ 13 h 835213"/>
              <a:gd name="connsiteX4" fmla="*/ 745513 w 1193911"/>
              <a:gd name="connsiteY4" fmla="*/ 388813 h 835213"/>
              <a:gd name="connsiteX5" fmla="*/ 1170313 w 1193911"/>
              <a:gd name="connsiteY5" fmla="*/ 201613 h 835213"/>
              <a:gd name="connsiteX6" fmla="*/ 1033513 w 1193911"/>
              <a:gd name="connsiteY6" fmla="*/ 482413 h 835213"/>
              <a:gd name="connsiteX7" fmla="*/ 1191913 w 1193911"/>
              <a:gd name="connsiteY7" fmla="*/ 835213 h 835213"/>
              <a:gd name="connsiteX0" fmla="*/ 83113 w 1193911"/>
              <a:gd name="connsiteY0" fmla="*/ 705614 h 835214"/>
              <a:gd name="connsiteX1" fmla="*/ 18313 w 1193911"/>
              <a:gd name="connsiteY1" fmla="*/ 295214 h 835214"/>
              <a:gd name="connsiteX2" fmla="*/ 399913 w 1193911"/>
              <a:gd name="connsiteY2" fmla="*/ 403214 h 835214"/>
              <a:gd name="connsiteX3" fmla="*/ 637513 w 1193911"/>
              <a:gd name="connsiteY3" fmla="*/ 14 h 835214"/>
              <a:gd name="connsiteX4" fmla="*/ 745513 w 1193911"/>
              <a:gd name="connsiteY4" fmla="*/ 388814 h 835214"/>
              <a:gd name="connsiteX5" fmla="*/ 860713 w 1193911"/>
              <a:gd name="connsiteY5" fmla="*/ 511214 h 835214"/>
              <a:gd name="connsiteX6" fmla="*/ 1033513 w 1193911"/>
              <a:gd name="connsiteY6" fmla="*/ 482414 h 835214"/>
              <a:gd name="connsiteX7" fmla="*/ 1191913 w 1193911"/>
              <a:gd name="connsiteY7" fmla="*/ 835214 h 835214"/>
              <a:gd name="connsiteX0" fmla="*/ 83113 w 1207124"/>
              <a:gd name="connsiteY0" fmla="*/ 705614 h 835214"/>
              <a:gd name="connsiteX1" fmla="*/ 18313 w 1207124"/>
              <a:gd name="connsiteY1" fmla="*/ 295214 h 835214"/>
              <a:gd name="connsiteX2" fmla="*/ 399913 w 1207124"/>
              <a:gd name="connsiteY2" fmla="*/ 403214 h 835214"/>
              <a:gd name="connsiteX3" fmla="*/ 637513 w 1207124"/>
              <a:gd name="connsiteY3" fmla="*/ 14 h 835214"/>
              <a:gd name="connsiteX4" fmla="*/ 745513 w 1207124"/>
              <a:gd name="connsiteY4" fmla="*/ 388814 h 835214"/>
              <a:gd name="connsiteX5" fmla="*/ 860713 w 1207124"/>
              <a:gd name="connsiteY5" fmla="*/ 511214 h 835214"/>
              <a:gd name="connsiteX6" fmla="*/ 1206313 w 1207124"/>
              <a:gd name="connsiteY6" fmla="*/ 511214 h 835214"/>
              <a:gd name="connsiteX7" fmla="*/ 1191913 w 1207124"/>
              <a:gd name="connsiteY7" fmla="*/ 835214 h 835214"/>
              <a:gd name="connsiteX0" fmla="*/ 83113 w 1207124"/>
              <a:gd name="connsiteY0" fmla="*/ 705614 h 705614"/>
              <a:gd name="connsiteX1" fmla="*/ 18313 w 1207124"/>
              <a:gd name="connsiteY1" fmla="*/ 295214 h 705614"/>
              <a:gd name="connsiteX2" fmla="*/ 399913 w 1207124"/>
              <a:gd name="connsiteY2" fmla="*/ 403214 h 705614"/>
              <a:gd name="connsiteX3" fmla="*/ 637513 w 1207124"/>
              <a:gd name="connsiteY3" fmla="*/ 14 h 705614"/>
              <a:gd name="connsiteX4" fmla="*/ 745513 w 1207124"/>
              <a:gd name="connsiteY4" fmla="*/ 388814 h 705614"/>
              <a:gd name="connsiteX5" fmla="*/ 860713 w 1207124"/>
              <a:gd name="connsiteY5" fmla="*/ 511214 h 705614"/>
              <a:gd name="connsiteX6" fmla="*/ 1206313 w 1207124"/>
              <a:gd name="connsiteY6" fmla="*/ 511214 h 705614"/>
              <a:gd name="connsiteX7" fmla="*/ 1105513 w 1207124"/>
              <a:gd name="connsiteY7" fmla="*/ 691214 h 705614"/>
              <a:gd name="connsiteX0" fmla="*/ 75706 w 1199717"/>
              <a:gd name="connsiteY0" fmla="*/ 718339 h 718339"/>
              <a:gd name="connsiteX1" fmla="*/ 10906 w 1199717"/>
              <a:gd name="connsiteY1" fmla="*/ 307939 h 718339"/>
              <a:gd name="connsiteX2" fmla="*/ 284506 w 1199717"/>
              <a:gd name="connsiteY2" fmla="*/ 113539 h 718339"/>
              <a:gd name="connsiteX3" fmla="*/ 630106 w 1199717"/>
              <a:gd name="connsiteY3" fmla="*/ 12739 h 718339"/>
              <a:gd name="connsiteX4" fmla="*/ 738106 w 1199717"/>
              <a:gd name="connsiteY4" fmla="*/ 401539 h 718339"/>
              <a:gd name="connsiteX5" fmla="*/ 853306 w 1199717"/>
              <a:gd name="connsiteY5" fmla="*/ 523939 h 718339"/>
              <a:gd name="connsiteX6" fmla="*/ 1198906 w 1199717"/>
              <a:gd name="connsiteY6" fmla="*/ 523939 h 718339"/>
              <a:gd name="connsiteX7" fmla="*/ 1098106 w 1199717"/>
              <a:gd name="connsiteY7" fmla="*/ 703939 h 718339"/>
              <a:gd name="connsiteX0" fmla="*/ 75706 w 1199717"/>
              <a:gd name="connsiteY0" fmla="*/ 842326 h 842326"/>
              <a:gd name="connsiteX1" fmla="*/ 10906 w 1199717"/>
              <a:gd name="connsiteY1" fmla="*/ 431926 h 842326"/>
              <a:gd name="connsiteX2" fmla="*/ 284506 w 1199717"/>
              <a:gd name="connsiteY2" fmla="*/ 237526 h 842326"/>
              <a:gd name="connsiteX3" fmla="*/ 608506 w 1199717"/>
              <a:gd name="connsiteY3" fmla="*/ 7126 h 842326"/>
              <a:gd name="connsiteX4" fmla="*/ 738106 w 1199717"/>
              <a:gd name="connsiteY4" fmla="*/ 525526 h 842326"/>
              <a:gd name="connsiteX5" fmla="*/ 853306 w 1199717"/>
              <a:gd name="connsiteY5" fmla="*/ 647926 h 842326"/>
              <a:gd name="connsiteX6" fmla="*/ 1198906 w 1199717"/>
              <a:gd name="connsiteY6" fmla="*/ 647926 h 842326"/>
              <a:gd name="connsiteX7" fmla="*/ 1098106 w 1199717"/>
              <a:gd name="connsiteY7" fmla="*/ 827926 h 842326"/>
              <a:gd name="connsiteX0" fmla="*/ 75706 w 1199757"/>
              <a:gd name="connsiteY0" fmla="*/ 838619 h 838619"/>
              <a:gd name="connsiteX1" fmla="*/ 10906 w 1199757"/>
              <a:gd name="connsiteY1" fmla="*/ 428219 h 838619"/>
              <a:gd name="connsiteX2" fmla="*/ 284506 w 1199757"/>
              <a:gd name="connsiteY2" fmla="*/ 233819 h 838619"/>
              <a:gd name="connsiteX3" fmla="*/ 608506 w 1199757"/>
              <a:gd name="connsiteY3" fmla="*/ 3419 h 838619"/>
              <a:gd name="connsiteX4" fmla="*/ 651706 w 1199757"/>
              <a:gd name="connsiteY4" fmla="*/ 421019 h 838619"/>
              <a:gd name="connsiteX5" fmla="*/ 853306 w 1199757"/>
              <a:gd name="connsiteY5" fmla="*/ 644219 h 838619"/>
              <a:gd name="connsiteX6" fmla="*/ 1198906 w 1199757"/>
              <a:gd name="connsiteY6" fmla="*/ 644219 h 838619"/>
              <a:gd name="connsiteX7" fmla="*/ 1098106 w 1199757"/>
              <a:gd name="connsiteY7" fmla="*/ 824219 h 838619"/>
              <a:gd name="connsiteX0" fmla="*/ 75706 w 1199736"/>
              <a:gd name="connsiteY0" fmla="*/ 838619 h 838619"/>
              <a:gd name="connsiteX1" fmla="*/ 10906 w 1199736"/>
              <a:gd name="connsiteY1" fmla="*/ 428219 h 838619"/>
              <a:gd name="connsiteX2" fmla="*/ 284506 w 1199736"/>
              <a:gd name="connsiteY2" fmla="*/ 233819 h 838619"/>
              <a:gd name="connsiteX3" fmla="*/ 608506 w 1199736"/>
              <a:gd name="connsiteY3" fmla="*/ 3419 h 838619"/>
              <a:gd name="connsiteX4" fmla="*/ 651706 w 1199736"/>
              <a:gd name="connsiteY4" fmla="*/ 421019 h 838619"/>
              <a:gd name="connsiteX5" fmla="*/ 846106 w 1199736"/>
              <a:gd name="connsiteY5" fmla="*/ 586619 h 838619"/>
              <a:gd name="connsiteX6" fmla="*/ 1198906 w 1199736"/>
              <a:gd name="connsiteY6" fmla="*/ 644219 h 838619"/>
              <a:gd name="connsiteX7" fmla="*/ 1098106 w 1199736"/>
              <a:gd name="connsiteY7" fmla="*/ 824219 h 83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9736" h="838619">
                <a:moveTo>
                  <a:pt x="75706" y="838619"/>
                </a:moveTo>
                <a:cubicBezTo>
                  <a:pt x="31906" y="756419"/>
                  <a:pt x="-23894" y="529019"/>
                  <a:pt x="10906" y="428219"/>
                </a:cubicBezTo>
                <a:cubicBezTo>
                  <a:pt x="45706" y="327419"/>
                  <a:pt x="184906" y="304619"/>
                  <a:pt x="284506" y="233819"/>
                </a:cubicBezTo>
                <a:cubicBezTo>
                  <a:pt x="384106" y="163019"/>
                  <a:pt x="547306" y="-27781"/>
                  <a:pt x="608506" y="3419"/>
                </a:cubicBezTo>
                <a:cubicBezTo>
                  <a:pt x="669706" y="34619"/>
                  <a:pt x="612106" y="323819"/>
                  <a:pt x="651706" y="421019"/>
                </a:cubicBezTo>
                <a:cubicBezTo>
                  <a:pt x="691306" y="518219"/>
                  <a:pt x="754906" y="549419"/>
                  <a:pt x="846106" y="586619"/>
                </a:cubicBezTo>
                <a:cubicBezTo>
                  <a:pt x="937306" y="623819"/>
                  <a:pt x="1216906" y="592619"/>
                  <a:pt x="1198906" y="644219"/>
                </a:cubicBezTo>
                <a:cubicBezTo>
                  <a:pt x="1180906" y="695819"/>
                  <a:pt x="1122106" y="817019"/>
                  <a:pt x="1098106" y="824219"/>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 name="Arc 194">
            <a:extLst>
              <a:ext uri="{FF2B5EF4-FFF2-40B4-BE49-F238E27FC236}">
                <a16:creationId xmlns:a16="http://schemas.microsoft.com/office/drawing/2014/main" id="{BF5D894E-19F7-EF2B-FB1F-0C02062FD7EB}"/>
              </a:ext>
            </a:extLst>
          </p:cNvPr>
          <p:cNvSpPr>
            <a:spLocks noChangeAspect="1"/>
          </p:cNvSpPr>
          <p:nvPr/>
        </p:nvSpPr>
        <p:spPr>
          <a:xfrm rot="17245832">
            <a:off x="2256699" y="2559906"/>
            <a:ext cx="873049" cy="964395"/>
          </a:xfrm>
          <a:prstGeom prst="arc">
            <a:avLst>
              <a:gd name="adj1" fmla="val 14597037"/>
              <a:gd name="adj2" fmla="val 17223862"/>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96" name="Straight Connector 195">
            <a:extLst>
              <a:ext uri="{FF2B5EF4-FFF2-40B4-BE49-F238E27FC236}">
                <a16:creationId xmlns:a16="http://schemas.microsoft.com/office/drawing/2014/main" id="{13FB704A-9CAF-08D3-109F-F1CA90F482FA}"/>
              </a:ext>
            </a:extLst>
          </p:cNvPr>
          <p:cNvCxnSpPr>
            <a:cxnSpLocks/>
          </p:cNvCxnSpPr>
          <p:nvPr/>
        </p:nvCxnSpPr>
        <p:spPr>
          <a:xfrm flipH="1">
            <a:off x="2210347" y="3125516"/>
            <a:ext cx="751764" cy="0"/>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98" name="TextBox 197">
            <a:extLst>
              <a:ext uri="{FF2B5EF4-FFF2-40B4-BE49-F238E27FC236}">
                <a16:creationId xmlns:a16="http://schemas.microsoft.com/office/drawing/2014/main" id="{87FAC599-1C8B-7CD9-C18D-727B035B0627}"/>
              </a:ext>
            </a:extLst>
          </p:cNvPr>
          <p:cNvSpPr txBox="1"/>
          <p:nvPr/>
        </p:nvSpPr>
        <p:spPr>
          <a:xfrm>
            <a:off x="1156278" y="1357332"/>
            <a:ext cx="1140056" cy="646331"/>
          </a:xfrm>
          <a:prstGeom prst="rect">
            <a:avLst/>
          </a:prstGeom>
          <a:noFill/>
        </p:spPr>
        <p:txBody>
          <a:bodyPr wrap="none" rtlCol="0">
            <a:spAutoFit/>
          </a:bodyPr>
          <a:lstStyle/>
          <a:p>
            <a:pPr algn="ctr"/>
            <a:r>
              <a:rPr lang="en-US" dirty="0">
                <a:solidFill>
                  <a:schemeClr val="tx1">
                    <a:lumMod val="75000"/>
                    <a:lumOff val="25000"/>
                  </a:schemeClr>
                </a:solidFill>
                <a:latin typeface="Roboto" panose="02000000000000000000" pitchFamily="2" charset="0"/>
                <a:ea typeface="Roboto" panose="02000000000000000000" pitchFamily="2" charset="0"/>
              </a:rPr>
              <a:t>Incoming</a:t>
            </a:r>
          </a:p>
          <a:p>
            <a:pPr algn="ctr"/>
            <a:r>
              <a:rPr lang="en-US" dirty="0">
                <a:solidFill>
                  <a:schemeClr val="tx1">
                    <a:lumMod val="75000"/>
                    <a:lumOff val="25000"/>
                  </a:schemeClr>
                </a:solidFill>
                <a:latin typeface="Roboto" panose="02000000000000000000" pitchFamily="2" charset="0"/>
                <a:ea typeface="Roboto" panose="02000000000000000000" pitchFamily="2" charset="0"/>
              </a:rPr>
              <a:t>signal</a:t>
            </a:r>
          </a:p>
        </p:txBody>
      </p:sp>
      <p:sp>
        <p:nvSpPr>
          <p:cNvPr id="2" name="TextBox 1">
            <a:extLst>
              <a:ext uri="{FF2B5EF4-FFF2-40B4-BE49-F238E27FC236}">
                <a16:creationId xmlns:a16="http://schemas.microsoft.com/office/drawing/2014/main" id="{926828BA-FCFB-0702-7E31-363171262C22}"/>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accent6"/>
                </a:solidFill>
                <a:latin typeface=""/>
                <a:cs typeface="Futura Medium" panose="020B0602020204020303" pitchFamily="34" charset="-79"/>
              </a:rPr>
              <a:t>Our approach: Sirius</a:t>
            </a:r>
          </a:p>
        </p:txBody>
      </p:sp>
      <p:pic>
        <p:nvPicPr>
          <p:cNvPr id="3" name="Picture 2" descr="University of Maryland Primary logo">
            <a:extLst>
              <a:ext uri="{FF2B5EF4-FFF2-40B4-BE49-F238E27FC236}">
                <a16:creationId xmlns:a16="http://schemas.microsoft.com/office/drawing/2014/main" id="{E0629D60-2920-4CB5-7AE5-E921A9D960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CoSMoS">
            <a:extLst>
              <a:ext uri="{FF2B5EF4-FFF2-40B4-BE49-F238E27FC236}">
                <a16:creationId xmlns:a16="http://schemas.microsoft.com/office/drawing/2014/main" id="{8E8D06AB-A725-CCD4-214B-DEB8F39B39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187DC18-6C1F-E0C7-ACA8-A2B12FEA7CAA}"/>
              </a:ext>
            </a:extLst>
          </p:cNvPr>
          <p:cNvSpPr txBox="1"/>
          <p:nvPr/>
        </p:nvSpPr>
        <p:spPr>
          <a:xfrm>
            <a:off x="1871552" y="2687505"/>
            <a:ext cx="385042" cy="461665"/>
          </a:xfrm>
          <a:prstGeom prst="rect">
            <a:avLst/>
          </a:prstGeom>
          <a:noFill/>
        </p:spPr>
        <p:txBody>
          <a:bodyPr wrap="none" rtlCol="0">
            <a:spAutoFit/>
          </a:bodyPr>
          <a:lstStyle/>
          <a:p>
            <a:pPr algn="ctr"/>
            <a:r>
              <a:rPr lang="en-US" sz="2400" i="1" dirty="0"/>
              <a:t>ɸ</a:t>
            </a:r>
          </a:p>
        </p:txBody>
      </p:sp>
    </p:spTree>
    <p:extLst>
      <p:ext uri="{BB962C8B-B14F-4D97-AF65-F5344CB8AC3E}">
        <p14:creationId xmlns:p14="http://schemas.microsoft.com/office/powerpoint/2010/main" val="2470992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cision Farming vs. Digital Farming vs. Smart Farming - DTN">
            <a:extLst>
              <a:ext uri="{FF2B5EF4-FFF2-40B4-BE49-F238E27FC236}">
                <a16:creationId xmlns:a16="http://schemas.microsoft.com/office/drawing/2014/main" id="{46EDB568-89BB-1516-EBBF-BAC4F0C4CB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923"/>
          <a:stretch/>
        </p:blipFill>
        <p:spPr bwMode="auto">
          <a:xfrm>
            <a:off x="2771849" y="1853393"/>
            <a:ext cx="2100401" cy="1412333"/>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7D326FC-92AE-58A1-61B9-326933E9EE89}"/>
              </a:ext>
            </a:extLst>
          </p:cNvPr>
          <p:cNvSpPr txBox="1"/>
          <p:nvPr/>
        </p:nvSpPr>
        <p:spPr>
          <a:xfrm>
            <a:off x="1049441" y="3497604"/>
            <a:ext cx="3137014" cy="58477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spAutoFit/>
          </a:bodyPr>
          <a:lstStyle/>
          <a:p>
            <a:pPr algn="ctr"/>
            <a:r>
              <a:rPr lang="en-US" sz="3200" dirty="0"/>
              <a:t>Precision Farming</a:t>
            </a:r>
          </a:p>
        </p:txBody>
      </p:sp>
      <p:sp>
        <p:nvSpPr>
          <p:cNvPr id="7" name="TextBox 6">
            <a:extLst>
              <a:ext uri="{FF2B5EF4-FFF2-40B4-BE49-F238E27FC236}">
                <a16:creationId xmlns:a16="http://schemas.microsoft.com/office/drawing/2014/main" id="{569EAB60-E161-6E43-F920-4524C122CD85}"/>
              </a:ext>
            </a:extLst>
          </p:cNvPr>
          <p:cNvSpPr txBox="1"/>
          <p:nvPr/>
        </p:nvSpPr>
        <p:spPr>
          <a:xfrm>
            <a:off x="4512059" y="3512942"/>
            <a:ext cx="3410101" cy="58477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spAutoFit/>
          </a:bodyPr>
          <a:lstStyle/>
          <a:p>
            <a:pPr algn="ctr"/>
            <a:r>
              <a:rPr lang="en-US" sz="3200" dirty="0"/>
              <a:t>Wildlife monitoring</a:t>
            </a:r>
          </a:p>
        </p:txBody>
      </p:sp>
      <p:pic>
        <p:nvPicPr>
          <p:cNvPr id="15" name="Picture 12" descr="One Solution to Rhino Poaching: Use Sensors to Monitor the Other Animals">
            <a:extLst>
              <a:ext uri="{FF2B5EF4-FFF2-40B4-BE49-F238E27FC236}">
                <a16:creationId xmlns:a16="http://schemas.microsoft.com/office/drawing/2014/main" id="{6C091404-4949-44C5-9955-33012D2C8F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618" r="3980"/>
          <a:stretch/>
        </p:blipFill>
        <p:spPr bwMode="auto">
          <a:xfrm>
            <a:off x="5097590" y="1851305"/>
            <a:ext cx="2100401" cy="139983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14" descr="Tracking Ocean Animals - Science Update">
            <a:extLst>
              <a:ext uri="{FF2B5EF4-FFF2-40B4-BE49-F238E27FC236}">
                <a16:creationId xmlns:a16="http://schemas.microsoft.com/office/drawing/2014/main" id="{8FED2F1F-7E54-6D0F-3903-5AB6CC2E09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0704"/>
          <a:stretch/>
        </p:blipFill>
        <p:spPr bwMode="auto">
          <a:xfrm>
            <a:off x="7423331" y="1851305"/>
            <a:ext cx="2100401" cy="1396602"/>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6" descr="Saudi Arabia buying up farmland in US Southwest">
            <a:extLst>
              <a:ext uri="{FF2B5EF4-FFF2-40B4-BE49-F238E27FC236}">
                <a16:creationId xmlns:a16="http://schemas.microsoft.com/office/drawing/2014/main" id="{F97D6B86-3FE9-0BA4-6268-DD7ADAE973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107" y="1853393"/>
            <a:ext cx="2100401" cy="1399835"/>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Can AI Save Climate Change? | Dogtown Media">
            <a:extLst>
              <a:ext uri="{FF2B5EF4-FFF2-40B4-BE49-F238E27FC236}">
                <a16:creationId xmlns:a16="http://schemas.microsoft.com/office/drawing/2014/main" id="{DA3963EE-AB76-6903-992F-5E4180A0E2D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33177"/>
          <a:stretch/>
        </p:blipFill>
        <p:spPr bwMode="auto">
          <a:xfrm>
            <a:off x="9749073" y="1841220"/>
            <a:ext cx="2100401" cy="1406686"/>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F984818-4C88-B4E5-7218-D92A9EA7B2B9}"/>
              </a:ext>
            </a:extLst>
          </p:cNvPr>
          <p:cNvSpPr txBox="1"/>
          <p:nvPr/>
        </p:nvSpPr>
        <p:spPr>
          <a:xfrm>
            <a:off x="8310732" y="3512942"/>
            <a:ext cx="2790957" cy="58477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spAutoFit/>
          </a:bodyPr>
          <a:lstStyle/>
          <a:p>
            <a:pPr algn="ctr"/>
            <a:r>
              <a:rPr lang="en-US" sz="3200" dirty="0"/>
              <a:t>Climate sensing</a:t>
            </a:r>
          </a:p>
        </p:txBody>
      </p:sp>
      <p:sp>
        <p:nvSpPr>
          <p:cNvPr id="3" name="TextBox 2">
            <a:extLst>
              <a:ext uri="{FF2B5EF4-FFF2-40B4-BE49-F238E27FC236}">
                <a16:creationId xmlns:a16="http://schemas.microsoft.com/office/drawing/2014/main" id="{1EFA413B-9E10-658E-1C59-30BC2CF63F48}"/>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Internet of </a:t>
            </a:r>
            <a:r>
              <a:rPr lang="en-US" sz="4400" b="1" dirty="0">
                <a:solidFill>
                  <a:schemeClr val="accent6"/>
                </a:solidFill>
                <a:latin typeface=""/>
                <a:cs typeface="Futura Medium" panose="020B0602020204020303" pitchFamily="34" charset="-79"/>
              </a:rPr>
              <a:t>Low-power</a:t>
            </a:r>
            <a:r>
              <a:rPr lang="en-US" sz="4400" b="1" dirty="0">
                <a:solidFill>
                  <a:schemeClr val="tx1">
                    <a:lumMod val="75000"/>
                    <a:lumOff val="25000"/>
                  </a:schemeClr>
                </a:solidFill>
                <a:latin typeface=""/>
                <a:cs typeface="Futura Medium" panose="020B0602020204020303" pitchFamily="34" charset="-79"/>
              </a:rPr>
              <a:t> Things</a:t>
            </a:r>
          </a:p>
        </p:txBody>
      </p:sp>
      <p:sp>
        <p:nvSpPr>
          <p:cNvPr id="4" name="Rounded Rectangle 3">
            <a:extLst>
              <a:ext uri="{FF2B5EF4-FFF2-40B4-BE49-F238E27FC236}">
                <a16:creationId xmlns:a16="http://schemas.microsoft.com/office/drawing/2014/main" id="{F5E36CB4-A15A-2755-1158-B07DEB1397E3}"/>
              </a:ext>
            </a:extLst>
          </p:cNvPr>
          <p:cNvSpPr/>
          <p:nvPr/>
        </p:nvSpPr>
        <p:spPr>
          <a:xfrm>
            <a:off x="649406" y="4531827"/>
            <a:ext cx="3410101" cy="139660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30 Billion IoT devices by 2030</a:t>
            </a:r>
          </a:p>
        </p:txBody>
      </p:sp>
      <p:pic>
        <p:nvPicPr>
          <p:cNvPr id="10" name="Picture 9" descr="University of Maryland Primary logo">
            <a:extLst>
              <a:ext uri="{FF2B5EF4-FFF2-40B4-BE49-F238E27FC236}">
                <a16:creationId xmlns:a16="http://schemas.microsoft.com/office/drawing/2014/main" id="{0CE90345-507E-0801-859C-63A02E2BB8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CoSMoS">
            <a:extLst>
              <a:ext uri="{FF2B5EF4-FFF2-40B4-BE49-F238E27FC236}">
                <a16:creationId xmlns:a16="http://schemas.microsoft.com/office/drawing/2014/main" id="{915D54BC-2913-DC45-642F-789B1E062C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5887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4" name="Straight Arrow Connector 113">
            <a:extLst>
              <a:ext uri="{FF2B5EF4-FFF2-40B4-BE49-F238E27FC236}">
                <a16:creationId xmlns:a16="http://schemas.microsoft.com/office/drawing/2014/main" id="{0F7109A7-7716-53F5-D664-1921B318F478}"/>
              </a:ext>
            </a:extLst>
          </p:cNvPr>
          <p:cNvCxnSpPr>
            <a:cxnSpLocks/>
          </p:cNvCxnSpPr>
          <p:nvPr/>
        </p:nvCxnSpPr>
        <p:spPr>
          <a:xfrm>
            <a:off x="4163879" y="3165421"/>
            <a:ext cx="693856" cy="0"/>
          </a:xfrm>
          <a:prstGeom prst="straightConnector1">
            <a:avLst/>
          </a:prstGeom>
          <a:ln w="28575">
            <a:solidFill>
              <a:schemeClr val="tx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F64032CB-50DB-E25E-C158-5F15B51952E9}"/>
              </a:ext>
            </a:extLst>
          </p:cNvPr>
          <p:cNvCxnSpPr>
            <a:cxnSpLocks/>
          </p:cNvCxnSpPr>
          <p:nvPr/>
        </p:nvCxnSpPr>
        <p:spPr>
          <a:xfrm>
            <a:off x="8440804" y="3138291"/>
            <a:ext cx="693856" cy="0"/>
          </a:xfrm>
          <a:prstGeom prst="straightConnector1">
            <a:avLst/>
          </a:prstGeom>
          <a:ln w="28575">
            <a:solidFill>
              <a:schemeClr val="tx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3382E175-FBD5-DC44-897A-95DD0659BFE6}"/>
              </a:ext>
            </a:extLst>
          </p:cNvPr>
          <p:cNvGrpSpPr/>
          <p:nvPr/>
        </p:nvGrpSpPr>
        <p:grpSpPr>
          <a:xfrm>
            <a:off x="5537943" y="2969023"/>
            <a:ext cx="2660842" cy="1091892"/>
            <a:chOff x="5117809" y="2746600"/>
            <a:chExt cx="2660842" cy="1091892"/>
          </a:xfrm>
        </p:grpSpPr>
        <p:grpSp>
          <p:nvGrpSpPr>
            <p:cNvPr id="123" name="Group 122">
              <a:extLst>
                <a:ext uri="{FF2B5EF4-FFF2-40B4-BE49-F238E27FC236}">
                  <a16:creationId xmlns:a16="http://schemas.microsoft.com/office/drawing/2014/main" id="{4DE3C15D-AA85-156E-198D-4040D5BEA02A}"/>
                </a:ext>
              </a:extLst>
            </p:cNvPr>
            <p:cNvGrpSpPr/>
            <p:nvPr/>
          </p:nvGrpSpPr>
          <p:grpSpPr>
            <a:xfrm>
              <a:off x="5117809" y="2761274"/>
              <a:ext cx="1957298" cy="1077218"/>
              <a:chOff x="5175744" y="3841491"/>
              <a:chExt cx="1837078" cy="782612"/>
            </a:xfrm>
          </p:grpSpPr>
          <p:grpSp>
            <p:nvGrpSpPr>
              <p:cNvPr id="126" name="Group 218">
                <a:extLst>
                  <a:ext uri="{FF2B5EF4-FFF2-40B4-BE49-F238E27FC236}">
                    <a16:creationId xmlns:a16="http://schemas.microsoft.com/office/drawing/2014/main" id="{6DC5B314-260F-8F70-F921-96BA92FC91CB}"/>
                  </a:ext>
                </a:extLst>
              </p:cNvPr>
              <p:cNvGrpSpPr>
                <a:grpSpLocks/>
              </p:cNvGrpSpPr>
              <p:nvPr/>
            </p:nvGrpSpPr>
            <p:grpSpPr bwMode="auto">
              <a:xfrm rot="5400000">
                <a:off x="6537317" y="3535442"/>
                <a:ext cx="112860" cy="838151"/>
                <a:chOff x="5280" y="1031"/>
                <a:chExt cx="96" cy="649"/>
              </a:xfrm>
            </p:grpSpPr>
            <p:sp>
              <p:nvSpPr>
                <p:cNvPr id="168" name="Line 106">
                  <a:extLst>
                    <a:ext uri="{FF2B5EF4-FFF2-40B4-BE49-F238E27FC236}">
                      <a16:creationId xmlns:a16="http://schemas.microsoft.com/office/drawing/2014/main" id="{6AF87DCC-735D-198F-BC06-35C9868B1EE9}"/>
                    </a:ext>
                  </a:extLst>
                </p:cNvPr>
                <p:cNvSpPr>
                  <a:spLocks noChangeAspect="1" noChangeShapeType="1"/>
                </p:cNvSpPr>
                <p:nvPr/>
              </p:nvSpPr>
              <p:spPr bwMode="auto">
                <a:xfrm>
                  <a:off x="5328" y="1031"/>
                  <a:ext cx="0" cy="361"/>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9" name="Line 107">
                  <a:extLst>
                    <a:ext uri="{FF2B5EF4-FFF2-40B4-BE49-F238E27FC236}">
                      <a16:creationId xmlns:a16="http://schemas.microsoft.com/office/drawing/2014/main" id="{2B5D721E-8CD3-7F39-483F-FBA9D25FC063}"/>
                    </a:ext>
                  </a:extLst>
                </p:cNvPr>
                <p:cNvSpPr>
                  <a:spLocks noChangeAspect="1" noChangeShapeType="1"/>
                </p:cNvSpPr>
                <p:nvPr/>
              </p:nvSpPr>
              <p:spPr bwMode="auto">
                <a:xfrm>
                  <a:off x="5280" y="1392"/>
                  <a:ext cx="96"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70" name="Freeform 169">
                  <a:extLst>
                    <a:ext uri="{FF2B5EF4-FFF2-40B4-BE49-F238E27FC236}">
                      <a16:creationId xmlns:a16="http://schemas.microsoft.com/office/drawing/2014/main" id="{DA861EC8-824C-F297-F4D7-AA89B35B871C}"/>
                    </a:ext>
                  </a:extLst>
                </p:cNvPr>
                <p:cNvSpPr>
                  <a:spLocks noChangeAspect="1"/>
                </p:cNvSpPr>
                <p:nvPr/>
              </p:nvSpPr>
              <p:spPr bwMode="auto">
                <a:xfrm>
                  <a:off x="5280" y="1392"/>
                  <a:ext cx="96" cy="96"/>
                </a:xfrm>
                <a:custGeom>
                  <a:avLst/>
                  <a:gdLst>
                    <a:gd name="T0" fmla="*/ 16 w 288"/>
                    <a:gd name="T1" fmla="*/ 0 h 240"/>
                    <a:gd name="T2" fmla="*/ 0 w 288"/>
                    <a:gd name="T3" fmla="*/ 38 h 240"/>
                    <a:gd name="T4" fmla="*/ 32 w 288"/>
                    <a:gd name="T5" fmla="*/ 38 h 240"/>
                    <a:gd name="T6" fmla="*/ 16 w 288"/>
                    <a:gd name="T7" fmla="*/ 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144" y="0"/>
                      </a:moveTo>
                      <a:lnTo>
                        <a:pt x="0" y="240"/>
                      </a:lnTo>
                      <a:lnTo>
                        <a:pt x="288" y="240"/>
                      </a:lnTo>
                      <a:lnTo>
                        <a:pt x="144" y="0"/>
                      </a:lnTo>
                      <a:close/>
                    </a:path>
                  </a:pathLst>
                </a:custGeom>
                <a:solidFill>
                  <a:schemeClr val="tx1">
                    <a:lumMod val="75000"/>
                    <a:lumOff val="25000"/>
                  </a:schemeClr>
                </a:solidFill>
                <a:ln w="25400" cmpd="sng">
                  <a:solidFill>
                    <a:schemeClr val="tx1">
                      <a:lumMod val="75000"/>
                      <a:lumOff val="25000"/>
                    </a:schemeClr>
                  </a:solidFill>
                  <a:round/>
                  <a:headEnd/>
                  <a:tailEnd/>
                </a:ln>
              </p:spPr>
              <p:txBody>
                <a:bodyPr/>
                <a:lstStyle/>
                <a:p>
                  <a:endParaRPr lang="en-US" sz="800"/>
                </a:p>
              </p:txBody>
            </p:sp>
            <p:sp>
              <p:nvSpPr>
                <p:cNvPr id="171" name="Line 109">
                  <a:extLst>
                    <a:ext uri="{FF2B5EF4-FFF2-40B4-BE49-F238E27FC236}">
                      <a16:creationId xmlns:a16="http://schemas.microsoft.com/office/drawing/2014/main" id="{02F5A1E9-8343-9F10-4A64-FB10A9AE0145}"/>
                    </a:ext>
                  </a:extLst>
                </p:cNvPr>
                <p:cNvSpPr>
                  <a:spLocks noChangeAspect="1" noChangeShapeType="1"/>
                </p:cNvSpPr>
                <p:nvPr/>
              </p:nvSpPr>
              <p:spPr bwMode="auto">
                <a:xfrm>
                  <a:off x="5328" y="1488"/>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27" name="Group 218">
                <a:extLst>
                  <a:ext uri="{FF2B5EF4-FFF2-40B4-BE49-F238E27FC236}">
                    <a16:creationId xmlns:a16="http://schemas.microsoft.com/office/drawing/2014/main" id="{2E857159-E85D-05C4-5508-2C6A07E39182}"/>
                  </a:ext>
                </a:extLst>
              </p:cNvPr>
              <p:cNvGrpSpPr>
                <a:grpSpLocks/>
              </p:cNvGrpSpPr>
              <p:nvPr/>
            </p:nvGrpSpPr>
            <p:grpSpPr bwMode="auto">
              <a:xfrm rot="10800000">
                <a:off x="6732574" y="3954517"/>
                <a:ext cx="123978" cy="564289"/>
                <a:chOff x="5280" y="1200"/>
                <a:chExt cx="96" cy="480"/>
              </a:xfrm>
            </p:grpSpPr>
            <p:sp>
              <p:nvSpPr>
                <p:cNvPr id="163" name="Line 106">
                  <a:extLst>
                    <a:ext uri="{FF2B5EF4-FFF2-40B4-BE49-F238E27FC236}">
                      <a16:creationId xmlns:a16="http://schemas.microsoft.com/office/drawing/2014/main" id="{A8497043-AE02-948F-F81E-A75BF642F9F5}"/>
                    </a:ext>
                  </a:extLst>
                </p:cNvPr>
                <p:cNvSpPr>
                  <a:spLocks noChangeAspect="1" noChangeShapeType="1"/>
                </p:cNvSpPr>
                <p:nvPr/>
              </p:nvSpPr>
              <p:spPr bwMode="auto">
                <a:xfrm>
                  <a:off x="5328" y="1200"/>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4" name="Line 107">
                  <a:extLst>
                    <a:ext uri="{FF2B5EF4-FFF2-40B4-BE49-F238E27FC236}">
                      <a16:creationId xmlns:a16="http://schemas.microsoft.com/office/drawing/2014/main" id="{313E290D-4F1F-1C4F-1725-CF78CEB9FF8D}"/>
                    </a:ext>
                  </a:extLst>
                </p:cNvPr>
                <p:cNvSpPr>
                  <a:spLocks noChangeAspect="1" noChangeShapeType="1"/>
                </p:cNvSpPr>
                <p:nvPr/>
              </p:nvSpPr>
              <p:spPr bwMode="auto">
                <a:xfrm>
                  <a:off x="5280" y="1392"/>
                  <a:ext cx="96"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6" name="Freeform 165">
                  <a:extLst>
                    <a:ext uri="{FF2B5EF4-FFF2-40B4-BE49-F238E27FC236}">
                      <a16:creationId xmlns:a16="http://schemas.microsoft.com/office/drawing/2014/main" id="{5190C502-C164-7C1B-C1DB-2CB5BB8FB37F}"/>
                    </a:ext>
                  </a:extLst>
                </p:cNvPr>
                <p:cNvSpPr>
                  <a:spLocks noChangeAspect="1"/>
                </p:cNvSpPr>
                <p:nvPr/>
              </p:nvSpPr>
              <p:spPr bwMode="auto">
                <a:xfrm>
                  <a:off x="5280" y="1392"/>
                  <a:ext cx="96" cy="96"/>
                </a:xfrm>
                <a:custGeom>
                  <a:avLst/>
                  <a:gdLst>
                    <a:gd name="T0" fmla="*/ 16 w 288"/>
                    <a:gd name="T1" fmla="*/ 0 h 240"/>
                    <a:gd name="T2" fmla="*/ 0 w 288"/>
                    <a:gd name="T3" fmla="*/ 38 h 240"/>
                    <a:gd name="T4" fmla="*/ 32 w 288"/>
                    <a:gd name="T5" fmla="*/ 38 h 240"/>
                    <a:gd name="T6" fmla="*/ 16 w 288"/>
                    <a:gd name="T7" fmla="*/ 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144" y="0"/>
                      </a:moveTo>
                      <a:lnTo>
                        <a:pt x="0" y="240"/>
                      </a:lnTo>
                      <a:lnTo>
                        <a:pt x="288" y="240"/>
                      </a:lnTo>
                      <a:lnTo>
                        <a:pt x="144" y="0"/>
                      </a:lnTo>
                      <a:close/>
                    </a:path>
                  </a:pathLst>
                </a:custGeom>
                <a:solidFill>
                  <a:schemeClr val="tx1">
                    <a:lumMod val="75000"/>
                    <a:lumOff val="25000"/>
                  </a:schemeClr>
                </a:solidFill>
                <a:ln w="25400" cmpd="sng">
                  <a:solidFill>
                    <a:schemeClr val="tx1">
                      <a:lumMod val="75000"/>
                      <a:lumOff val="25000"/>
                    </a:schemeClr>
                  </a:solidFill>
                  <a:round/>
                  <a:headEnd/>
                  <a:tailEnd/>
                </a:ln>
              </p:spPr>
              <p:txBody>
                <a:bodyPr/>
                <a:lstStyle/>
                <a:p>
                  <a:endParaRPr lang="en-US" sz="800"/>
                </a:p>
              </p:txBody>
            </p:sp>
            <p:sp>
              <p:nvSpPr>
                <p:cNvPr id="167" name="Line 109">
                  <a:extLst>
                    <a:ext uri="{FF2B5EF4-FFF2-40B4-BE49-F238E27FC236}">
                      <a16:creationId xmlns:a16="http://schemas.microsoft.com/office/drawing/2014/main" id="{D09CE3EC-DA04-CD5C-214C-8064A48585AD}"/>
                    </a:ext>
                  </a:extLst>
                </p:cNvPr>
                <p:cNvSpPr>
                  <a:spLocks noChangeAspect="1" noChangeShapeType="1"/>
                </p:cNvSpPr>
                <p:nvPr/>
              </p:nvSpPr>
              <p:spPr bwMode="auto">
                <a:xfrm>
                  <a:off x="5328" y="1488"/>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28" name="Group 210">
                <a:extLst>
                  <a:ext uri="{FF2B5EF4-FFF2-40B4-BE49-F238E27FC236}">
                    <a16:creationId xmlns:a16="http://schemas.microsoft.com/office/drawing/2014/main" id="{E8CB3003-7C3E-399A-18EC-CA492A9BD9C0}"/>
                  </a:ext>
                </a:extLst>
              </p:cNvPr>
              <p:cNvGrpSpPr>
                <a:grpSpLocks/>
              </p:cNvGrpSpPr>
              <p:nvPr/>
            </p:nvGrpSpPr>
            <p:grpSpPr bwMode="auto">
              <a:xfrm rot="5400000">
                <a:off x="5912647" y="3623092"/>
                <a:ext cx="225715" cy="662514"/>
                <a:chOff x="3216" y="1728"/>
                <a:chExt cx="192" cy="513"/>
              </a:xfrm>
            </p:grpSpPr>
            <p:sp>
              <p:nvSpPr>
                <p:cNvPr id="159" name="Line 8">
                  <a:extLst>
                    <a:ext uri="{FF2B5EF4-FFF2-40B4-BE49-F238E27FC236}">
                      <a16:creationId xmlns:a16="http://schemas.microsoft.com/office/drawing/2014/main" id="{9961B288-B0E4-6847-9276-34A639E4C8EC}"/>
                    </a:ext>
                  </a:extLst>
                </p:cNvPr>
                <p:cNvSpPr>
                  <a:spLocks noChangeAspect="1" noChangeShapeType="1"/>
                </p:cNvSpPr>
                <p:nvPr/>
              </p:nvSpPr>
              <p:spPr bwMode="auto">
                <a:xfrm>
                  <a:off x="3312" y="1728"/>
                  <a:ext cx="0" cy="216"/>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160" name="Line 9">
                  <a:extLst>
                    <a:ext uri="{FF2B5EF4-FFF2-40B4-BE49-F238E27FC236}">
                      <a16:creationId xmlns:a16="http://schemas.microsoft.com/office/drawing/2014/main" id="{36FD5B03-D488-D21C-A8A8-E503B95D72BA}"/>
                    </a:ext>
                  </a:extLst>
                </p:cNvPr>
                <p:cNvSpPr>
                  <a:spLocks noChangeAspect="1" noChangeShapeType="1"/>
                </p:cNvSpPr>
                <p:nvPr/>
              </p:nvSpPr>
              <p:spPr bwMode="auto">
                <a:xfrm>
                  <a:off x="3312" y="1992"/>
                  <a:ext cx="0" cy="249"/>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1" name="Line 10">
                  <a:extLst>
                    <a:ext uri="{FF2B5EF4-FFF2-40B4-BE49-F238E27FC236}">
                      <a16:creationId xmlns:a16="http://schemas.microsoft.com/office/drawing/2014/main" id="{34944026-6250-E365-93ED-22C59A5BEBD7}"/>
                    </a:ext>
                  </a:extLst>
                </p:cNvPr>
                <p:cNvSpPr>
                  <a:spLocks noChangeAspect="1" noChangeShapeType="1"/>
                </p:cNvSpPr>
                <p:nvPr/>
              </p:nvSpPr>
              <p:spPr bwMode="auto">
                <a:xfrm>
                  <a:off x="3216" y="1944"/>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2" name="Line 11">
                  <a:extLst>
                    <a:ext uri="{FF2B5EF4-FFF2-40B4-BE49-F238E27FC236}">
                      <a16:creationId xmlns:a16="http://schemas.microsoft.com/office/drawing/2014/main" id="{837967CC-5C8E-6C6D-2B89-FC5D0A68CFAF}"/>
                    </a:ext>
                  </a:extLst>
                </p:cNvPr>
                <p:cNvSpPr>
                  <a:spLocks noChangeAspect="1" noChangeShapeType="1"/>
                </p:cNvSpPr>
                <p:nvPr/>
              </p:nvSpPr>
              <p:spPr bwMode="auto">
                <a:xfrm>
                  <a:off x="3216" y="1992"/>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29" name="Group 210">
                <a:extLst>
                  <a:ext uri="{FF2B5EF4-FFF2-40B4-BE49-F238E27FC236}">
                    <a16:creationId xmlns:a16="http://schemas.microsoft.com/office/drawing/2014/main" id="{17A6016D-D491-F7C9-DCEA-9499194C8BD7}"/>
                  </a:ext>
                </a:extLst>
              </p:cNvPr>
              <p:cNvGrpSpPr>
                <a:grpSpLocks/>
              </p:cNvGrpSpPr>
              <p:nvPr/>
            </p:nvGrpSpPr>
            <p:grpSpPr bwMode="auto">
              <a:xfrm rot="5400000">
                <a:off x="5372834" y="3644407"/>
                <a:ext cx="225715" cy="619896"/>
                <a:chOff x="3216" y="1728"/>
                <a:chExt cx="192" cy="480"/>
              </a:xfrm>
            </p:grpSpPr>
            <p:sp>
              <p:nvSpPr>
                <p:cNvPr id="152" name="Line 8">
                  <a:extLst>
                    <a:ext uri="{FF2B5EF4-FFF2-40B4-BE49-F238E27FC236}">
                      <a16:creationId xmlns:a16="http://schemas.microsoft.com/office/drawing/2014/main" id="{C9038092-40AA-18F9-5C11-CBD1E37D0FF8}"/>
                    </a:ext>
                  </a:extLst>
                </p:cNvPr>
                <p:cNvSpPr>
                  <a:spLocks noChangeAspect="1" noChangeShapeType="1"/>
                </p:cNvSpPr>
                <p:nvPr/>
              </p:nvSpPr>
              <p:spPr bwMode="auto">
                <a:xfrm>
                  <a:off x="3312" y="1728"/>
                  <a:ext cx="0" cy="216"/>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155" name="Line 9">
                  <a:extLst>
                    <a:ext uri="{FF2B5EF4-FFF2-40B4-BE49-F238E27FC236}">
                      <a16:creationId xmlns:a16="http://schemas.microsoft.com/office/drawing/2014/main" id="{BAA9C3A4-4E2C-786E-D937-AAB318116D2E}"/>
                    </a:ext>
                  </a:extLst>
                </p:cNvPr>
                <p:cNvSpPr>
                  <a:spLocks noChangeAspect="1" noChangeShapeType="1"/>
                </p:cNvSpPr>
                <p:nvPr/>
              </p:nvSpPr>
              <p:spPr bwMode="auto">
                <a:xfrm>
                  <a:off x="3312" y="1992"/>
                  <a:ext cx="0" cy="216"/>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56" name="Line 10">
                  <a:extLst>
                    <a:ext uri="{FF2B5EF4-FFF2-40B4-BE49-F238E27FC236}">
                      <a16:creationId xmlns:a16="http://schemas.microsoft.com/office/drawing/2014/main" id="{0FC09954-91A1-90A1-66F0-720B30C02B4F}"/>
                    </a:ext>
                  </a:extLst>
                </p:cNvPr>
                <p:cNvSpPr>
                  <a:spLocks noChangeAspect="1" noChangeShapeType="1"/>
                </p:cNvSpPr>
                <p:nvPr/>
              </p:nvSpPr>
              <p:spPr bwMode="auto">
                <a:xfrm>
                  <a:off x="3216" y="1944"/>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57" name="Line 11">
                  <a:extLst>
                    <a:ext uri="{FF2B5EF4-FFF2-40B4-BE49-F238E27FC236}">
                      <a16:creationId xmlns:a16="http://schemas.microsoft.com/office/drawing/2014/main" id="{7056B1D0-4BC0-D0F8-DBC7-3927EBFDEBFF}"/>
                    </a:ext>
                  </a:extLst>
                </p:cNvPr>
                <p:cNvSpPr>
                  <a:spLocks noChangeAspect="1" noChangeShapeType="1"/>
                </p:cNvSpPr>
                <p:nvPr/>
              </p:nvSpPr>
              <p:spPr bwMode="auto">
                <a:xfrm>
                  <a:off x="3216" y="1992"/>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30" name="Group 129">
                <a:extLst>
                  <a:ext uri="{FF2B5EF4-FFF2-40B4-BE49-F238E27FC236}">
                    <a16:creationId xmlns:a16="http://schemas.microsoft.com/office/drawing/2014/main" id="{5BDFB512-C597-6C5F-2081-6679F6C6E872}"/>
                  </a:ext>
                </a:extLst>
              </p:cNvPr>
              <p:cNvGrpSpPr/>
              <p:nvPr/>
            </p:nvGrpSpPr>
            <p:grpSpPr>
              <a:xfrm rot="5400000">
                <a:off x="5546067" y="4191778"/>
                <a:ext cx="555042" cy="64573"/>
                <a:chOff x="7014555" y="3097193"/>
                <a:chExt cx="749508" cy="79375"/>
              </a:xfrm>
            </p:grpSpPr>
            <p:sp>
              <p:nvSpPr>
                <p:cNvPr id="143" name="Line 63">
                  <a:extLst>
                    <a:ext uri="{FF2B5EF4-FFF2-40B4-BE49-F238E27FC236}">
                      <a16:creationId xmlns:a16="http://schemas.microsoft.com/office/drawing/2014/main" id="{9A676E6C-20F2-9D46-7275-7F63DCD64306}"/>
                    </a:ext>
                  </a:extLst>
                </p:cNvPr>
                <p:cNvSpPr>
                  <a:spLocks noChangeAspect="1" noChangeShapeType="1"/>
                </p:cNvSpPr>
                <p:nvPr/>
              </p:nvSpPr>
              <p:spPr bwMode="auto">
                <a:xfrm flipH="1">
                  <a:off x="7014555" y="3167193"/>
                  <a:ext cx="168217" cy="0"/>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145" name="Line 64">
                  <a:extLst>
                    <a:ext uri="{FF2B5EF4-FFF2-40B4-BE49-F238E27FC236}">
                      <a16:creationId xmlns:a16="http://schemas.microsoft.com/office/drawing/2014/main" id="{A0B0F91D-2D96-EF3A-9210-03830C22DF43}"/>
                    </a:ext>
                  </a:extLst>
                </p:cNvPr>
                <p:cNvSpPr>
                  <a:spLocks noChangeAspect="1" noChangeShapeType="1"/>
                </p:cNvSpPr>
                <p:nvPr/>
              </p:nvSpPr>
              <p:spPr bwMode="auto">
                <a:xfrm flipH="1">
                  <a:off x="7598375" y="3163868"/>
                  <a:ext cx="165688" cy="0"/>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146" name="Arc 65">
                  <a:extLst>
                    <a:ext uri="{FF2B5EF4-FFF2-40B4-BE49-F238E27FC236}">
                      <a16:creationId xmlns:a16="http://schemas.microsoft.com/office/drawing/2014/main" id="{05072A21-9B20-5595-02A4-32F58773A85B}"/>
                    </a:ext>
                  </a:extLst>
                </p:cNvPr>
                <p:cNvSpPr>
                  <a:spLocks noChangeAspect="1"/>
                </p:cNvSpPr>
                <p:nvPr/>
              </p:nvSpPr>
              <p:spPr bwMode="auto">
                <a:xfrm>
                  <a:off x="7280187"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148" name="Arc 66">
                  <a:extLst>
                    <a:ext uri="{FF2B5EF4-FFF2-40B4-BE49-F238E27FC236}">
                      <a16:creationId xmlns:a16="http://schemas.microsoft.com/office/drawing/2014/main" id="{9855B21D-585B-27CC-055F-921C30AC3FB4}"/>
                    </a:ext>
                  </a:extLst>
                </p:cNvPr>
                <p:cNvSpPr>
                  <a:spLocks noChangeAspect="1"/>
                </p:cNvSpPr>
                <p:nvPr/>
              </p:nvSpPr>
              <p:spPr bwMode="auto">
                <a:xfrm>
                  <a:off x="7387906"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149" name="Arc 68">
                  <a:extLst>
                    <a:ext uri="{FF2B5EF4-FFF2-40B4-BE49-F238E27FC236}">
                      <a16:creationId xmlns:a16="http://schemas.microsoft.com/office/drawing/2014/main" id="{EA67F2A9-6E25-E92A-EE3E-7B8D6126D8F2}"/>
                    </a:ext>
                  </a:extLst>
                </p:cNvPr>
                <p:cNvSpPr>
                  <a:spLocks noChangeAspect="1"/>
                </p:cNvSpPr>
                <p:nvPr/>
              </p:nvSpPr>
              <p:spPr bwMode="auto">
                <a:xfrm>
                  <a:off x="7494857"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151" name="Arc 70">
                  <a:extLst>
                    <a:ext uri="{FF2B5EF4-FFF2-40B4-BE49-F238E27FC236}">
                      <a16:creationId xmlns:a16="http://schemas.microsoft.com/office/drawing/2014/main" id="{B58559D5-C6C7-697B-3B76-9FA1E56C4C91}"/>
                    </a:ext>
                  </a:extLst>
                </p:cNvPr>
                <p:cNvSpPr>
                  <a:spLocks noChangeAspect="1"/>
                </p:cNvSpPr>
                <p:nvPr/>
              </p:nvSpPr>
              <p:spPr bwMode="auto">
                <a:xfrm>
                  <a:off x="7170933" y="3097193"/>
                  <a:ext cx="110683"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grpSp>
          <p:grpSp>
            <p:nvGrpSpPr>
              <p:cNvPr id="131" name="Group 130">
                <a:extLst>
                  <a:ext uri="{FF2B5EF4-FFF2-40B4-BE49-F238E27FC236}">
                    <a16:creationId xmlns:a16="http://schemas.microsoft.com/office/drawing/2014/main" id="{2CC3E0CF-C33B-5E52-D75D-FE39346B903A}"/>
                  </a:ext>
                </a:extLst>
              </p:cNvPr>
              <p:cNvGrpSpPr/>
              <p:nvPr/>
            </p:nvGrpSpPr>
            <p:grpSpPr>
              <a:xfrm>
                <a:off x="6655456" y="4509869"/>
                <a:ext cx="278956" cy="114234"/>
                <a:chOff x="8244289" y="2225749"/>
                <a:chExt cx="304800" cy="76931"/>
              </a:xfrm>
            </p:grpSpPr>
            <p:sp>
              <p:nvSpPr>
                <p:cNvPr id="137" name="Line 99">
                  <a:extLst>
                    <a:ext uri="{FF2B5EF4-FFF2-40B4-BE49-F238E27FC236}">
                      <a16:creationId xmlns:a16="http://schemas.microsoft.com/office/drawing/2014/main" id="{E1A3CF14-0C77-CD96-A39B-1C129E70814E}"/>
                    </a:ext>
                  </a:extLst>
                </p:cNvPr>
                <p:cNvSpPr>
                  <a:spLocks noChangeAspect="1" noChangeShapeType="1"/>
                </p:cNvSpPr>
                <p:nvPr/>
              </p:nvSpPr>
              <p:spPr bwMode="auto">
                <a:xfrm>
                  <a:off x="8244289" y="2225749"/>
                  <a:ext cx="3048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41" name="Line 101">
                  <a:extLst>
                    <a:ext uri="{FF2B5EF4-FFF2-40B4-BE49-F238E27FC236}">
                      <a16:creationId xmlns:a16="http://schemas.microsoft.com/office/drawing/2014/main" id="{A70EC114-28B2-8A08-A19D-520D5829AEE2}"/>
                    </a:ext>
                  </a:extLst>
                </p:cNvPr>
                <p:cNvSpPr>
                  <a:spLocks noChangeAspect="1" noChangeShapeType="1"/>
                </p:cNvSpPr>
                <p:nvPr/>
              </p:nvSpPr>
              <p:spPr bwMode="auto">
                <a:xfrm>
                  <a:off x="8305891" y="2263849"/>
                  <a:ext cx="169491"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42" name="Line 103">
                  <a:extLst>
                    <a:ext uri="{FF2B5EF4-FFF2-40B4-BE49-F238E27FC236}">
                      <a16:creationId xmlns:a16="http://schemas.microsoft.com/office/drawing/2014/main" id="{3E1910B6-39C3-75F7-B5A9-379A96F12180}"/>
                    </a:ext>
                  </a:extLst>
                </p:cNvPr>
                <p:cNvSpPr>
                  <a:spLocks noChangeAspect="1" noChangeShapeType="1"/>
                </p:cNvSpPr>
                <p:nvPr/>
              </p:nvSpPr>
              <p:spPr bwMode="auto">
                <a:xfrm>
                  <a:off x="8358589" y="2302680"/>
                  <a:ext cx="762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32" name="Group 131">
                <a:extLst>
                  <a:ext uri="{FF2B5EF4-FFF2-40B4-BE49-F238E27FC236}">
                    <a16:creationId xmlns:a16="http://schemas.microsoft.com/office/drawing/2014/main" id="{21E3FEC4-97D7-6368-2F8A-368F94293F5F}"/>
                  </a:ext>
                </a:extLst>
              </p:cNvPr>
              <p:cNvGrpSpPr/>
              <p:nvPr/>
            </p:nvGrpSpPr>
            <p:grpSpPr>
              <a:xfrm>
                <a:off x="5656832" y="4493723"/>
                <a:ext cx="278956" cy="114234"/>
                <a:chOff x="8244289" y="2225749"/>
                <a:chExt cx="304800" cy="76931"/>
              </a:xfrm>
            </p:grpSpPr>
            <p:sp>
              <p:nvSpPr>
                <p:cNvPr id="133" name="Line 99">
                  <a:extLst>
                    <a:ext uri="{FF2B5EF4-FFF2-40B4-BE49-F238E27FC236}">
                      <a16:creationId xmlns:a16="http://schemas.microsoft.com/office/drawing/2014/main" id="{91CDAD12-CCC5-93E6-69D0-0A4A339C8D4D}"/>
                    </a:ext>
                  </a:extLst>
                </p:cNvPr>
                <p:cNvSpPr>
                  <a:spLocks noChangeAspect="1" noChangeShapeType="1"/>
                </p:cNvSpPr>
                <p:nvPr/>
              </p:nvSpPr>
              <p:spPr bwMode="auto">
                <a:xfrm>
                  <a:off x="8244289" y="2225749"/>
                  <a:ext cx="3048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34" name="Line 101">
                  <a:extLst>
                    <a:ext uri="{FF2B5EF4-FFF2-40B4-BE49-F238E27FC236}">
                      <a16:creationId xmlns:a16="http://schemas.microsoft.com/office/drawing/2014/main" id="{525908DB-4E86-E0A4-1B68-EAEBB2EC7950}"/>
                    </a:ext>
                  </a:extLst>
                </p:cNvPr>
                <p:cNvSpPr>
                  <a:spLocks noChangeAspect="1" noChangeShapeType="1"/>
                </p:cNvSpPr>
                <p:nvPr/>
              </p:nvSpPr>
              <p:spPr bwMode="auto">
                <a:xfrm>
                  <a:off x="8305891" y="2263849"/>
                  <a:ext cx="169491"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35" name="Line 103">
                  <a:extLst>
                    <a:ext uri="{FF2B5EF4-FFF2-40B4-BE49-F238E27FC236}">
                      <a16:creationId xmlns:a16="http://schemas.microsoft.com/office/drawing/2014/main" id="{D8B211E9-0FE5-D7A7-DDB8-366BDE3C377F}"/>
                    </a:ext>
                  </a:extLst>
                </p:cNvPr>
                <p:cNvSpPr>
                  <a:spLocks noChangeAspect="1" noChangeShapeType="1"/>
                </p:cNvSpPr>
                <p:nvPr/>
              </p:nvSpPr>
              <p:spPr bwMode="auto">
                <a:xfrm>
                  <a:off x="8358589" y="2302680"/>
                  <a:ext cx="762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sp>
          <p:nvSpPr>
            <p:cNvPr id="124" name="Rounded Rectangle 123">
              <a:extLst>
                <a:ext uri="{FF2B5EF4-FFF2-40B4-BE49-F238E27FC236}">
                  <a16:creationId xmlns:a16="http://schemas.microsoft.com/office/drawing/2014/main" id="{E98DC0A4-F4CD-483F-A046-4CD2AD7F61AC}"/>
                </a:ext>
              </a:extLst>
            </p:cNvPr>
            <p:cNvSpPr/>
            <p:nvPr/>
          </p:nvSpPr>
          <p:spPr>
            <a:xfrm>
              <a:off x="7068504" y="2746600"/>
              <a:ext cx="390391" cy="366097"/>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a:extLst>
                <a:ext uri="{FF2B5EF4-FFF2-40B4-BE49-F238E27FC236}">
                  <a16:creationId xmlns:a16="http://schemas.microsoft.com/office/drawing/2014/main" id="{FA0F86D6-59AC-066F-AF9A-81F2A3BFB32D}"/>
                </a:ext>
              </a:extLst>
            </p:cNvPr>
            <p:cNvSpPr txBox="1"/>
            <p:nvPr/>
          </p:nvSpPr>
          <p:spPr>
            <a:xfrm>
              <a:off x="7436891" y="2766117"/>
              <a:ext cx="341760" cy="369332"/>
            </a:xfrm>
            <a:prstGeom prst="rect">
              <a:avLst/>
            </a:prstGeom>
            <a:noFill/>
          </p:spPr>
          <p:txBody>
            <a:bodyPr wrap="none" rtlCol="0">
              <a:spAutoFit/>
            </a:bodyPr>
            <a:lstStyle/>
            <a:p>
              <a:pPr algn="l"/>
              <a:r>
                <a:rPr lang="en-US" dirty="0">
                  <a:solidFill>
                    <a:schemeClr val="tx1">
                      <a:lumMod val="75000"/>
                      <a:lumOff val="25000"/>
                    </a:schemeClr>
                  </a:solidFill>
                  <a:latin typeface="Roboto" panose="02000000000000000000" pitchFamily="2" charset="0"/>
                  <a:ea typeface="Roboto" panose="02000000000000000000" pitchFamily="2" charset="0"/>
                </a:rPr>
                <a:t>G</a:t>
              </a:r>
            </a:p>
          </p:txBody>
        </p:sp>
      </p:grpSp>
      <p:pic>
        <p:nvPicPr>
          <p:cNvPr id="175" name="Picture 4" descr="Neural Network Icons - Free SVG &amp; PNG Neural Network Images - Noun Project">
            <a:extLst>
              <a:ext uri="{FF2B5EF4-FFF2-40B4-BE49-F238E27FC236}">
                <a16:creationId xmlns:a16="http://schemas.microsoft.com/office/drawing/2014/main" id="{FFE7C142-05D9-90DA-478E-E4DC62D8B3A9}"/>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23730" y="2440460"/>
            <a:ext cx="1373721" cy="1373721"/>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69A4CC15-80BC-1D44-575C-FE02E61B9274}"/>
              </a:ext>
            </a:extLst>
          </p:cNvPr>
          <p:cNvSpPr txBox="1"/>
          <p:nvPr/>
        </p:nvSpPr>
        <p:spPr>
          <a:xfrm>
            <a:off x="9104957" y="4322755"/>
            <a:ext cx="2687720" cy="1077218"/>
          </a:xfrm>
          <a:prstGeom prst="rect">
            <a:avLst/>
          </a:prstGeom>
          <a:noFill/>
        </p:spPr>
        <p:txBody>
          <a:bodyPr wrap="square" rtlCol="0">
            <a:spAutoFit/>
          </a:bodyPr>
          <a:lstStyle/>
          <a:p>
            <a:pPr algn="ctr"/>
            <a:r>
              <a:rPr lang="en-US" sz="32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Small AI model</a:t>
            </a:r>
          </a:p>
        </p:txBody>
      </p:sp>
      <p:sp>
        <p:nvSpPr>
          <p:cNvPr id="97" name="TextBox 96">
            <a:extLst>
              <a:ext uri="{FF2B5EF4-FFF2-40B4-BE49-F238E27FC236}">
                <a16:creationId xmlns:a16="http://schemas.microsoft.com/office/drawing/2014/main" id="{9715DB03-6629-9DF6-4724-A24A175995B1}"/>
              </a:ext>
            </a:extLst>
          </p:cNvPr>
          <p:cNvSpPr txBox="1"/>
          <p:nvPr/>
        </p:nvSpPr>
        <p:spPr>
          <a:xfrm>
            <a:off x="996621" y="4525708"/>
            <a:ext cx="3627280" cy="584775"/>
          </a:xfrm>
          <a:prstGeom prst="rect">
            <a:avLst/>
          </a:prstGeom>
          <a:noFill/>
        </p:spPr>
        <p:txBody>
          <a:bodyPr wrap="square" rtlCol="0">
            <a:spAutoFit/>
          </a:bodyPr>
          <a:lstStyle/>
          <a:p>
            <a:pPr algn="ctr"/>
            <a:r>
              <a:rPr lang="en-US" sz="3200" dirty="0">
                <a:solidFill>
                  <a:schemeClr val="accent6"/>
                </a:solidFill>
                <a:latin typeface="Roboto" panose="02000000000000000000" pitchFamily="2" charset="0"/>
                <a:ea typeface="Roboto" panose="02000000000000000000" pitchFamily="2" charset="0"/>
                <a:cs typeface="Futura Medium" panose="020B0602020204020303" pitchFamily="34" charset="-79"/>
              </a:rPr>
              <a:t>Single</a:t>
            </a:r>
            <a:r>
              <a:rPr lang="en-US" sz="3200" dirty="0">
                <a:solidFill>
                  <a:srgbClr val="C00000"/>
                </a:solidFill>
                <a:latin typeface="Roboto" panose="02000000000000000000" pitchFamily="2" charset="0"/>
                <a:ea typeface="Roboto" panose="02000000000000000000" pitchFamily="2" charset="0"/>
                <a:cs typeface="Futura Medium" panose="020B0602020204020303" pitchFamily="34" charset="-79"/>
              </a:rPr>
              <a:t> </a:t>
            </a:r>
            <a:r>
              <a:rPr lang="en-US" sz="32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antenna</a:t>
            </a:r>
          </a:p>
        </p:txBody>
      </p:sp>
      <p:sp>
        <p:nvSpPr>
          <p:cNvPr id="98" name="TextBox 97">
            <a:extLst>
              <a:ext uri="{FF2B5EF4-FFF2-40B4-BE49-F238E27FC236}">
                <a16:creationId xmlns:a16="http://schemas.microsoft.com/office/drawing/2014/main" id="{9503CD57-1F6E-B841-5312-6E1B3613B979}"/>
              </a:ext>
            </a:extLst>
          </p:cNvPr>
          <p:cNvSpPr txBox="1"/>
          <p:nvPr/>
        </p:nvSpPr>
        <p:spPr>
          <a:xfrm>
            <a:off x="4970548" y="4355196"/>
            <a:ext cx="3627280" cy="1077218"/>
          </a:xfrm>
          <a:prstGeom prst="rect">
            <a:avLst/>
          </a:prstGeom>
          <a:noFill/>
        </p:spPr>
        <p:txBody>
          <a:bodyPr wrap="square" rtlCol="0">
            <a:spAutoFit/>
          </a:bodyPr>
          <a:lstStyle/>
          <a:p>
            <a:pPr algn="ctr"/>
            <a:r>
              <a:rPr lang="en-US" sz="3200" dirty="0">
                <a:solidFill>
                  <a:schemeClr val="accent6"/>
                </a:solidFill>
                <a:latin typeface="Roboto" panose="02000000000000000000" pitchFamily="2" charset="0"/>
                <a:ea typeface="Roboto" panose="02000000000000000000" pitchFamily="2" charset="0"/>
                <a:cs typeface="Futura Medium" panose="020B0602020204020303" pitchFamily="34" charset="-79"/>
              </a:rPr>
              <a:t>Passive</a:t>
            </a:r>
            <a:r>
              <a:rPr lang="en-US" sz="3200" dirty="0">
                <a:solidFill>
                  <a:srgbClr val="C00000"/>
                </a:solidFill>
                <a:latin typeface="Roboto" panose="02000000000000000000" pitchFamily="2" charset="0"/>
                <a:ea typeface="Roboto" panose="02000000000000000000" pitchFamily="2" charset="0"/>
                <a:cs typeface="Futura Medium" panose="020B0602020204020303" pitchFamily="34" charset="-79"/>
              </a:rPr>
              <a:t> </a:t>
            </a:r>
            <a:r>
              <a:rPr lang="en-US" sz="32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envelope</a:t>
            </a:r>
          </a:p>
          <a:p>
            <a:pPr algn="ctr"/>
            <a:r>
              <a:rPr lang="en-US" sz="3200" dirty="0">
                <a:solidFill>
                  <a:schemeClr val="tx1">
                    <a:lumMod val="75000"/>
                    <a:lumOff val="25000"/>
                  </a:schemeClr>
                </a:solidFill>
                <a:latin typeface="Roboto" panose="02000000000000000000" pitchFamily="2" charset="0"/>
                <a:ea typeface="Roboto" panose="02000000000000000000" pitchFamily="2" charset="0"/>
                <a:cs typeface="Futura Medium" panose="020B0602020204020303" pitchFamily="34" charset="-79"/>
              </a:rPr>
              <a:t>detector</a:t>
            </a:r>
          </a:p>
        </p:txBody>
      </p:sp>
      <p:grpSp>
        <p:nvGrpSpPr>
          <p:cNvPr id="107" name="Group 106">
            <a:extLst>
              <a:ext uri="{FF2B5EF4-FFF2-40B4-BE49-F238E27FC236}">
                <a16:creationId xmlns:a16="http://schemas.microsoft.com/office/drawing/2014/main" id="{7A9EA0E6-FE15-F0D8-EB9E-F037C3E04D2C}"/>
              </a:ext>
            </a:extLst>
          </p:cNvPr>
          <p:cNvGrpSpPr/>
          <p:nvPr/>
        </p:nvGrpSpPr>
        <p:grpSpPr>
          <a:xfrm rot="1928262">
            <a:off x="1247670" y="2089968"/>
            <a:ext cx="511336" cy="317381"/>
            <a:chOff x="2595665" y="2241311"/>
            <a:chExt cx="855679" cy="316942"/>
          </a:xfrm>
        </p:grpSpPr>
        <p:grpSp>
          <p:nvGrpSpPr>
            <p:cNvPr id="139" name="Group 138">
              <a:extLst>
                <a:ext uri="{FF2B5EF4-FFF2-40B4-BE49-F238E27FC236}">
                  <a16:creationId xmlns:a16="http://schemas.microsoft.com/office/drawing/2014/main" id="{BD746E2B-02C6-0C65-7A99-B0D3F49023C7}"/>
                </a:ext>
              </a:extLst>
            </p:cNvPr>
            <p:cNvGrpSpPr/>
            <p:nvPr/>
          </p:nvGrpSpPr>
          <p:grpSpPr>
            <a:xfrm>
              <a:off x="2595665" y="2241311"/>
              <a:ext cx="213654" cy="313888"/>
              <a:chOff x="1377361" y="2075335"/>
              <a:chExt cx="4467861" cy="3363622"/>
            </a:xfrm>
          </p:grpSpPr>
          <p:sp>
            <p:nvSpPr>
              <p:cNvPr id="173" name="Freeform 172">
                <a:extLst>
                  <a:ext uri="{FF2B5EF4-FFF2-40B4-BE49-F238E27FC236}">
                    <a16:creationId xmlns:a16="http://schemas.microsoft.com/office/drawing/2014/main" id="{209F149B-B187-83BD-B433-FAC78B07E518}"/>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74" name="Freeform 173">
                <a:extLst>
                  <a:ext uri="{FF2B5EF4-FFF2-40B4-BE49-F238E27FC236}">
                    <a16:creationId xmlns:a16="http://schemas.microsoft.com/office/drawing/2014/main" id="{6194815A-FBF8-EF67-91E3-474C9D629785}"/>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40" name="Group 139">
              <a:extLst>
                <a:ext uri="{FF2B5EF4-FFF2-40B4-BE49-F238E27FC236}">
                  <a16:creationId xmlns:a16="http://schemas.microsoft.com/office/drawing/2014/main" id="{4449935F-7709-A57D-F728-F8D0270E2449}"/>
                </a:ext>
              </a:extLst>
            </p:cNvPr>
            <p:cNvGrpSpPr/>
            <p:nvPr/>
          </p:nvGrpSpPr>
          <p:grpSpPr>
            <a:xfrm>
              <a:off x="2809318" y="2242669"/>
              <a:ext cx="213652" cy="313888"/>
              <a:chOff x="1377387" y="2075334"/>
              <a:chExt cx="4467828" cy="3363620"/>
            </a:xfrm>
          </p:grpSpPr>
          <p:sp>
            <p:nvSpPr>
              <p:cNvPr id="165" name="Freeform 164">
                <a:extLst>
                  <a:ext uri="{FF2B5EF4-FFF2-40B4-BE49-F238E27FC236}">
                    <a16:creationId xmlns:a16="http://schemas.microsoft.com/office/drawing/2014/main" id="{C8E5B0B2-3508-F18C-EDD0-D44A71A97A31}"/>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72" name="Freeform 171">
                <a:extLst>
                  <a:ext uri="{FF2B5EF4-FFF2-40B4-BE49-F238E27FC236}">
                    <a16:creationId xmlns:a16="http://schemas.microsoft.com/office/drawing/2014/main" id="{57A90350-0D49-AD26-3365-96585758D282}"/>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44" name="Group 143">
              <a:extLst>
                <a:ext uri="{FF2B5EF4-FFF2-40B4-BE49-F238E27FC236}">
                  <a16:creationId xmlns:a16="http://schemas.microsoft.com/office/drawing/2014/main" id="{0C98294E-18B9-2E33-8C6C-9A1E9D72405C}"/>
                </a:ext>
              </a:extLst>
            </p:cNvPr>
            <p:cNvGrpSpPr/>
            <p:nvPr/>
          </p:nvGrpSpPr>
          <p:grpSpPr>
            <a:xfrm>
              <a:off x="3024040" y="2243007"/>
              <a:ext cx="213652" cy="313888"/>
              <a:chOff x="1377387" y="2075335"/>
              <a:chExt cx="4467828" cy="3363619"/>
            </a:xfrm>
          </p:grpSpPr>
          <p:sp>
            <p:nvSpPr>
              <p:cNvPr id="154" name="Freeform 153">
                <a:extLst>
                  <a:ext uri="{FF2B5EF4-FFF2-40B4-BE49-F238E27FC236}">
                    <a16:creationId xmlns:a16="http://schemas.microsoft.com/office/drawing/2014/main" id="{E6446A08-85A8-0C96-C207-B49545F75A36}"/>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158" name="Freeform 157">
                <a:extLst>
                  <a:ext uri="{FF2B5EF4-FFF2-40B4-BE49-F238E27FC236}">
                    <a16:creationId xmlns:a16="http://schemas.microsoft.com/office/drawing/2014/main" id="{A916151C-48F6-76D8-E2E5-D31F3D2FE573}"/>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47" name="Group 146">
              <a:extLst>
                <a:ext uri="{FF2B5EF4-FFF2-40B4-BE49-F238E27FC236}">
                  <a16:creationId xmlns:a16="http://schemas.microsoft.com/office/drawing/2014/main" id="{48AD23E1-F953-9F7C-3614-7CF15DA48A14}"/>
                </a:ext>
              </a:extLst>
            </p:cNvPr>
            <p:cNvGrpSpPr/>
            <p:nvPr/>
          </p:nvGrpSpPr>
          <p:grpSpPr>
            <a:xfrm>
              <a:off x="3237692" y="2244365"/>
              <a:ext cx="213652" cy="313888"/>
              <a:chOff x="1377387" y="2075335"/>
              <a:chExt cx="4467828" cy="3363619"/>
            </a:xfrm>
          </p:grpSpPr>
          <p:sp>
            <p:nvSpPr>
              <p:cNvPr id="150" name="Freeform 149">
                <a:extLst>
                  <a:ext uri="{FF2B5EF4-FFF2-40B4-BE49-F238E27FC236}">
                    <a16:creationId xmlns:a16="http://schemas.microsoft.com/office/drawing/2014/main" id="{D4BB40AF-70ED-DA3E-3C39-71E2B2409794}"/>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53" name="Freeform 152">
                <a:extLst>
                  <a:ext uri="{FF2B5EF4-FFF2-40B4-BE49-F238E27FC236}">
                    <a16:creationId xmlns:a16="http://schemas.microsoft.com/office/drawing/2014/main" id="{B56955EC-2C33-F685-95A4-669B76999901}"/>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176" name="Group 175">
            <a:extLst>
              <a:ext uri="{FF2B5EF4-FFF2-40B4-BE49-F238E27FC236}">
                <a16:creationId xmlns:a16="http://schemas.microsoft.com/office/drawing/2014/main" id="{D4296AD3-39E5-02B5-6C3D-63FB7879918A}"/>
              </a:ext>
            </a:extLst>
          </p:cNvPr>
          <p:cNvGrpSpPr/>
          <p:nvPr/>
        </p:nvGrpSpPr>
        <p:grpSpPr>
          <a:xfrm rot="1928262">
            <a:off x="822591" y="1808637"/>
            <a:ext cx="511336" cy="317381"/>
            <a:chOff x="2595665" y="2241311"/>
            <a:chExt cx="855679" cy="316942"/>
          </a:xfrm>
        </p:grpSpPr>
        <p:grpSp>
          <p:nvGrpSpPr>
            <p:cNvPr id="177" name="Group 176">
              <a:extLst>
                <a:ext uri="{FF2B5EF4-FFF2-40B4-BE49-F238E27FC236}">
                  <a16:creationId xmlns:a16="http://schemas.microsoft.com/office/drawing/2014/main" id="{A377305B-97FF-861A-6E13-E787041B5980}"/>
                </a:ext>
              </a:extLst>
            </p:cNvPr>
            <p:cNvGrpSpPr/>
            <p:nvPr/>
          </p:nvGrpSpPr>
          <p:grpSpPr>
            <a:xfrm>
              <a:off x="2595665" y="2241311"/>
              <a:ext cx="213654" cy="313888"/>
              <a:chOff x="1377361" y="2075335"/>
              <a:chExt cx="4467861" cy="3363622"/>
            </a:xfrm>
          </p:grpSpPr>
          <p:sp>
            <p:nvSpPr>
              <p:cNvPr id="187" name="Freeform 186">
                <a:extLst>
                  <a:ext uri="{FF2B5EF4-FFF2-40B4-BE49-F238E27FC236}">
                    <a16:creationId xmlns:a16="http://schemas.microsoft.com/office/drawing/2014/main" id="{001B3205-F538-5C6E-C2CD-DCB2B2707083}"/>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88" name="Freeform 187">
                <a:extLst>
                  <a:ext uri="{FF2B5EF4-FFF2-40B4-BE49-F238E27FC236}">
                    <a16:creationId xmlns:a16="http://schemas.microsoft.com/office/drawing/2014/main" id="{138C4D6E-79FB-846E-5B14-754D80E1CB42}"/>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78" name="Group 177">
              <a:extLst>
                <a:ext uri="{FF2B5EF4-FFF2-40B4-BE49-F238E27FC236}">
                  <a16:creationId xmlns:a16="http://schemas.microsoft.com/office/drawing/2014/main" id="{A4D855E6-BF01-EF30-9637-E21E40EBF685}"/>
                </a:ext>
              </a:extLst>
            </p:cNvPr>
            <p:cNvGrpSpPr/>
            <p:nvPr/>
          </p:nvGrpSpPr>
          <p:grpSpPr>
            <a:xfrm>
              <a:off x="2809318" y="2242669"/>
              <a:ext cx="213652" cy="313888"/>
              <a:chOff x="1377387" y="2075334"/>
              <a:chExt cx="4467828" cy="3363620"/>
            </a:xfrm>
          </p:grpSpPr>
          <p:sp>
            <p:nvSpPr>
              <p:cNvPr id="185" name="Freeform 184">
                <a:extLst>
                  <a:ext uri="{FF2B5EF4-FFF2-40B4-BE49-F238E27FC236}">
                    <a16:creationId xmlns:a16="http://schemas.microsoft.com/office/drawing/2014/main" id="{301DF29D-78F9-0D80-F0AC-9F988D76DEDC}"/>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86" name="Freeform 185">
                <a:extLst>
                  <a:ext uri="{FF2B5EF4-FFF2-40B4-BE49-F238E27FC236}">
                    <a16:creationId xmlns:a16="http://schemas.microsoft.com/office/drawing/2014/main" id="{C917EDBC-C6B2-4D5E-1320-2CE9DADD0E4F}"/>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79" name="Group 178">
              <a:extLst>
                <a:ext uri="{FF2B5EF4-FFF2-40B4-BE49-F238E27FC236}">
                  <a16:creationId xmlns:a16="http://schemas.microsoft.com/office/drawing/2014/main" id="{964DEB67-E05D-4942-1798-5360FEADBA5B}"/>
                </a:ext>
              </a:extLst>
            </p:cNvPr>
            <p:cNvGrpSpPr/>
            <p:nvPr/>
          </p:nvGrpSpPr>
          <p:grpSpPr>
            <a:xfrm>
              <a:off x="3024040" y="2243007"/>
              <a:ext cx="213652" cy="313888"/>
              <a:chOff x="1377387" y="2075335"/>
              <a:chExt cx="4467828" cy="3363619"/>
            </a:xfrm>
          </p:grpSpPr>
          <p:sp>
            <p:nvSpPr>
              <p:cNvPr id="183" name="Freeform 182">
                <a:extLst>
                  <a:ext uri="{FF2B5EF4-FFF2-40B4-BE49-F238E27FC236}">
                    <a16:creationId xmlns:a16="http://schemas.microsoft.com/office/drawing/2014/main" id="{5D6EC6D7-3516-AFF2-7039-B55E6D5DB711}"/>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184" name="Freeform 183">
                <a:extLst>
                  <a:ext uri="{FF2B5EF4-FFF2-40B4-BE49-F238E27FC236}">
                    <a16:creationId xmlns:a16="http://schemas.microsoft.com/office/drawing/2014/main" id="{B811D4F4-2AF6-B5AE-F679-A00A37D13C23}"/>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80" name="Group 179">
              <a:extLst>
                <a:ext uri="{FF2B5EF4-FFF2-40B4-BE49-F238E27FC236}">
                  <a16:creationId xmlns:a16="http://schemas.microsoft.com/office/drawing/2014/main" id="{88BD7681-C1A5-C5E1-3977-413E64DB16F6}"/>
                </a:ext>
              </a:extLst>
            </p:cNvPr>
            <p:cNvGrpSpPr/>
            <p:nvPr/>
          </p:nvGrpSpPr>
          <p:grpSpPr>
            <a:xfrm>
              <a:off x="3237692" y="2244365"/>
              <a:ext cx="213652" cy="313888"/>
              <a:chOff x="1377387" y="2075335"/>
              <a:chExt cx="4467828" cy="3363619"/>
            </a:xfrm>
          </p:grpSpPr>
          <p:sp>
            <p:nvSpPr>
              <p:cNvPr id="181" name="Freeform 180">
                <a:extLst>
                  <a:ext uri="{FF2B5EF4-FFF2-40B4-BE49-F238E27FC236}">
                    <a16:creationId xmlns:a16="http://schemas.microsoft.com/office/drawing/2014/main" id="{AAAE7CDF-AD07-1564-6541-696C88666793}"/>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82" name="Freeform 181">
                <a:extLst>
                  <a:ext uri="{FF2B5EF4-FFF2-40B4-BE49-F238E27FC236}">
                    <a16:creationId xmlns:a16="http://schemas.microsoft.com/office/drawing/2014/main" id="{9397673B-1664-F021-37A7-BA17B78F365B}"/>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sp>
        <p:nvSpPr>
          <p:cNvPr id="189" name="Triangle 188">
            <a:extLst>
              <a:ext uri="{FF2B5EF4-FFF2-40B4-BE49-F238E27FC236}">
                <a16:creationId xmlns:a16="http://schemas.microsoft.com/office/drawing/2014/main" id="{39762EE7-FCB8-0309-40AF-C925645B160F}"/>
              </a:ext>
            </a:extLst>
          </p:cNvPr>
          <p:cNvSpPr/>
          <p:nvPr/>
        </p:nvSpPr>
        <p:spPr>
          <a:xfrm rot="5400000">
            <a:off x="2909876" y="3012517"/>
            <a:ext cx="368420" cy="263947"/>
          </a:xfrm>
          <a:prstGeom prst="triangl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90" name="Straight Connector 189">
            <a:extLst>
              <a:ext uri="{FF2B5EF4-FFF2-40B4-BE49-F238E27FC236}">
                <a16:creationId xmlns:a16="http://schemas.microsoft.com/office/drawing/2014/main" id="{802A5D2B-816A-7147-80CE-88C82A25D481}"/>
              </a:ext>
            </a:extLst>
          </p:cNvPr>
          <p:cNvCxnSpPr>
            <a:cxnSpLocks/>
            <a:stCxn id="189" idx="0"/>
          </p:cNvCxnSpPr>
          <p:nvPr/>
        </p:nvCxnSpPr>
        <p:spPr>
          <a:xfrm rot="16200000">
            <a:off x="3372030" y="2998521"/>
            <a:ext cx="0" cy="29194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93822608-0B89-FA50-3FA7-31F1E1E244B1}"/>
              </a:ext>
            </a:extLst>
          </p:cNvPr>
          <p:cNvCxnSpPr>
            <a:cxnSpLocks/>
          </p:cNvCxnSpPr>
          <p:nvPr/>
        </p:nvCxnSpPr>
        <p:spPr>
          <a:xfrm rot="16200000" flipV="1">
            <a:off x="2016326" y="2183558"/>
            <a:ext cx="683094" cy="1208464"/>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92" name="Freeform 191">
            <a:extLst>
              <a:ext uri="{FF2B5EF4-FFF2-40B4-BE49-F238E27FC236}">
                <a16:creationId xmlns:a16="http://schemas.microsoft.com/office/drawing/2014/main" id="{DDB00EFF-ABFF-FEB3-1ED6-25E01D52FD4D}"/>
              </a:ext>
            </a:extLst>
          </p:cNvPr>
          <p:cNvSpPr/>
          <p:nvPr/>
        </p:nvSpPr>
        <p:spPr>
          <a:xfrm rot="16200000">
            <a:off x="2264315" y="2854069"/>
            <a:ext cx="881291" cy="568444"/>
          </a:xfrm>
          <a:custGeom>
            <a:avLst/>
            <a:gdLst>
              <a:gd name="connsiteX0" fmla="*/ 67485 w 836161"/>
              <a:gd name="connsiteY0" fmla="*/ 749774 h 749774"/>
              <a:gd name="connsiteX1" fmla="*/ 9885 w 836161"/>
              <a:gd name="connsiteY1" fmla="*/ 526574 h 749774"/>
              <a:gd name="connsiteX2" fmla="*/ 247485 w 836161"/>
              <a:gd name="connsiteY2" fmla="*/ 396974 h 749774"/>
              <a:gd name="connsiteX3" fmla="*/ 369885 w 836161"/>
              <a:gd name="connsiteY3" fmla="*/ 974 h 749774"/>
              <a:gd name="connsiteX4" fmla="*/ 571485 w 836161"/>
              <a:gd name="connsiteY4" fmla="*/ 288974 h 749774"/>
              <a:gd name="connsiteX5" fmla="*/ 816285 w 836161"/>
              <a:gd name="connsiteY5" fmla="*/ 418574 h 749774"/>
              <a:gd name="connsiteX6" fmla="*/ 809085 w 836161"/>
              <a:gd name="connsiteY6" fmla="*/ 684974 h 749774"/>
              <a:gd name="connsiteX7" fmla="*/ 708285 w 836161"/>
              <a:gd name="connsiteY7" fmla="*/ 728174 h 749774"/>
              <a:gd name="connsiteX0" fmla="*/ 67485 w 833621"/>
              <a:gd name="connsiteY0" fmla="*/ 749774 h 749774"/>
              <a:gd name="connsiteX1" fmla="*/ 9885 w 833621"/>
              <a:gd name="connsiteY1" fmla="*/ 526574 h 749774"/>
              <a:gd name="connsiteX2" fmla="*/ 247485 w 833621"/>
              <a:gd name="connsiteY2" fmla="*/ 396974 h 749774"/>
              <a:gd name="connsiteX3" fmla="*/ 369885 w 833621"/>
              <a:gd name="connsiteY3" fmla="*/ 974 h 749774"/>
              <a:gd name="connsiteX4" fmla="*/ 571485 w 833621"/>
              <a:gd name="connsiteY4" fmla="*/ 288974 h 749774"/>
              <a:gd name="connsiteX5" fmla="*/ 816285 w 833621"/>
              <a:gd name="connsiteY5" fmla="*/ 418574 h 749774"/>
              <a:gd name="connsiteX6" fmla="*/ 801885 w 833621"/>
              <a:gd name="connsiteY6" fmla="*/ 584174 h 749774"/>
              <a:gd name="connsiteX7" fmla="*/ 708285 w 833621"/>
              <a:gd name="connsiteY7" fmla="*/ 728174 h 749774"/>
              <a:gd name="connsiteX0" fmla="*/ 68770 w 834906"/>
              <a:gd name="connsiteY0" fmla="*/ 750397 h 750397"/>
              <a:gd name="connsiteX1" fmla="*/ 11170 w 834906"/>
              <a:gd name="connsiteY1" fmla="*/ 527197 h 750397"/>
              <a:gd name="connsiteX2" fmla="*/ 267527 w 834906"/>
              <a:gd name="connsiteY2" fmla="*/ 430422 h 750397"/>
              <a:gd name="connsiteX3" fmla="*/ 371170 w 834906"/>
              <a:gd name="connsiteY3" fmla="*/ 1597 h 750397"/>
              <a:gd name="connsiteX4" fmla="*/ 572770 w 834906"/>
              <a:gd name="connsiteY4" fmla="*/ 289597 h 750397"/>
              <a:gd name="connsiteX5" fmla="*/ 817570 w 834906"/>
              <a:gd name="connsiteY5" fmla="*/ 419197 h 750397"/>
              <a:gd name="connsiteX6" fmla="*/ 803170 w 834906"/>
              <a:gd name="connsiteY6" fmla="*/ 584797 h 750397"/>
              <a:gd name="connsiteX7" fmla="*/ 709570 w 834906"/>
              <a:gd name="connsiteY7" fmla="*/ 728797 h 750397"/>
              <a:gd name="connsiteX0" fmla="*/ 68770 w 834906"/>
              <a:gd name="connsiteY0" fmla="*/ 694480 h 694480"/>
              <a:gd name="connsiteX1" fmla="*/ 11170 w 834906"/>
              <a:gd name="connsiteY1" fmla="*/ 471280 h 694480"/>
              <a:gd name="connsiteX2" fmla="*/ 267527 w 834906"/>
              <a:gd name="connsiteY2" fmla="*/ 374505 h 694480"/>
              <a:gd name="connsiteX3" fmla="*/ 371170 w 834906"/>
              <a:gd name="connsiteY3" fmla="*/ 1951 h 694480"/>
              <a:gd name="connsiteX4" fmla="*/ 572770 w 834906"/>
              <a:gd name="connsiteY4" fmla="*/ 233680 h 694480"/>
              <a:gd name="connsiteX5" fmla="*/ 817570 w 834906"/>
              <a:gd name="connsiteY5" fmla="*/ 363280 h 694480"/>
              <a:gd name="connsiteX6" fmla="*/ 803170 w 834906"/>
              <a:gd name="connsiteY6" fmla="*/ 528880 h 694480"/>
              <a:gd name="connsiteX7" fmla="*/ 709570 w 834906"/>
              <a:gd name="connsiteY7" fmla="*/ 672880 h 694480"/>
              <a:gd name="connsiteX0" fmla="*/ 49761 w 815897"/>
              <a:gd name="connsiteY0" fmla="*/ 694480 h 694480"/>
              <a:gd name="connsiteX1" fmla="*/ 15607 w 815897"/>
              <a:gd name="connsiteY1" fmla="*/ 518173 h 694480"/>
              <a:gd name="connsiteX2" fmla="*/ 248518 w 815897"/>
              <a:gd name="connsiteY2" fmla="*/ 374505 h 694480"/>
              <a:gd name="connsiteX3" fmla="*/ 352161 w 815897"/>
              <a:gd name="connsiteY3" fmla="*/ 1951 h 694480"/>
              <a:gd name="connsiteX4" fmla="*/ 553761 w 815897"/>
              <a:gd name="connsiteY4" fmla="*/ 233680 h 694480"/>
              <a:gd name="connsiteX5" fmla="*/ 798561 w 815897"/>
              <a:gd name="connsiteY5" fmla="*/ 363280 h 694480"/>
              <a:gd name="connsiteX6" fmla="*/ 784161 w 815897"/>
              <a:gd name="connsiteY6" fmla="*/ 528880 h 694480"/>
              <a:gd name="connsiteX7" fmla="*/ 690561 w 815897"/>
              <a:gd name="connsiteY7" fmla="*/ 672880 h 694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897" h="694480">
                <a:moveTo>
                  <a:pt x="49761" y="694480"/>
                </a:moveTo>
                <a:cubicBezTo>
                  <a:pt x="5961" y="612280"/>
                  <a:pt x="-17519" y="571502"/>
                  <a:pt x="15607" y="518173"/>
                </a:cubicBezTo>
                <a:cubicBezTo>
                  <a:pt x="48733" y="464844"/>
                  <a:pt x="192426" y="460542"/>
                  <a:pt x="248518" y="374505"/>
                </a:cubicBezTo>
                <a:cubicBezTo>
                  <a:pt x="304610" y="288468"/>
                  <a:pt x="301287" y="25422"/>
                  <a:pt x="352161" y="1951"/>
                </a:cubicBezTo>
                <a:cubicBezTo>
                  <a:pt x="403035" y="-21520"/>
                  <a:pt x="479361" y="173459"/>
                  <a:pt x="553761" y="233680"/>
                </a:cubicBezTo>
                <a:cubicBezTo>
                  <a:pt x="628161" y="293901"/>
                  <a:pt x="760161" y="314080"/>
                  <a:pt x="798561" y="363280"/>
                </a:cubicBezTo>
                <a:cubicBezTo>
                  <a:pt x="836961" y="412480"/>
                  <a:pt x="802161" y="477280"/>
                  <a:pt x="784161" y="528880"/>
                </a:cubicBezTo>
                <a:cubicBezTo>
                  <a:pt x="766161" y="580480"/>
                  <a:pt x="714561" y="665680"/>
                  <a:pt x="690561" y="672880"/>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reeform 192">
            <a:extLst>
              <a:ext uri="{FF2B5EF4-FFF2-40B4-BE49-F238E27FC236}">
                <a16:creationId xmlns:a16="http://schemas.microsoft.com/office/drawing/2014/main" id="{B3C3B9F3-A5C7-2191-1414-E89AA47A345F}"/>
              </a:ext>
            </a:extLst>
          </p:cNvPr>
          <p:cNvSpPr/>
          <p:nvPr/>
        </p:nvSpPr>
        <p:spPr>
          <a:xfrm rot="16200000">
            <a:off x="1994726" y="2721201"/>
            <a:ext cx="1295897" cy="686426"/>
          </a:xfrm>
          <a:custGeom>
            <a:avLst/>
            <a:gdLst>
              <a:gd name="connsiteX0" fmla="*/ 67485 w 836161"/>
              <a:gd name="connsiteY0" fmla="*/ 749774 h 749774"/>
              <a:gd name="connsiteX1" fmla="*/ 9885 w 836161"/>
              <a:gd name="connsiteY1" fmla="*/ 526574 h 749774"/>
              <a:gd name="connsiteX2" fmla="*/ 247485 w 836161"/>
              <a:gd name="connsiteY2" fmla="*/ 396974 h 749774"/>
              <a:gd name="connsiteX3" fmla="*/ 369885 w 836161"/>
              <a:gd name="connsiteY3" fmla="*/ 974 h 749774"/>
              <a:gd name="connsiteX4" fmla="*/ 571485 w 836161"/>
              <a:gd name="connsiteY4" fmla="*/ 288974 h 749774"/>
              <a:gd name="connsiteX5" fmla="*/ 816285 w 836161"/>
              <a:gd name="connsiteY5" fmla="*/ 418574 h 749774"/>
              <a:gd name="connsiteX6" fmla="*/ 809085 w 836161"/>
              <a:gd name="connsiteY6" fmla="*/ 684974 h 749774"/>
              <a:gd name="connsiteX7" fmla="*/ 708285 w 836161"/>
              <a:gd name="connsiteY7" fmla="*/ 728174 h 749774"/>
              <a:gd name="connsiteX0" fmla="*/ 9857 w 778533"/>
              <a:gd name="connsiteY0" fmla="*/ 749774 h 749774"/>
              <a:gd name="connsiteX1" fmla="*/ 110657 w 778533"/>
              <a:gd name="connsiteY1" fmla="*/ 605774 h 749774"/>
              <a:gd name="connsiteX2" fmla="*/ 189857 w 778533"/>
              <a:gd name="connsiteY2" fmla="*/ 396974 h 749774"/>
              <a:gd name="connsiteX3" fmla="*/ 312257 w 778533"/>
              <a:gd name="connsiteY3" fmla="*/ 974 h 749774"/>
              <a:gd name="connsiteX4" fmla="*/ 513857 w 778533"/>
              <a:gd name="connsiteY4" fmla="*/ 288974 h 749774"/>
              <a:gd name="connsiteX5" fmla="*/ 758657 w 778533"/>
              <a:gd name="connsiteY5" fmla="*/ 418574 h 749774"/>
              <a:gd name="connsiteX6" fmla="*/ 751457 w 778533"/>
              <a:gd name="connsiteY6" fmla="*/ 684974 h 749774"/>
              <a:gd name="connsiteX7" fmla="*/ 650657 w 778533"/>
              <a:gd name="connsiteY7" fmla="*/ 728174 h 749774"/>
              <a:gd name="connsiteX0" fmla="*/ 6431 w 868707"/>
              <a:gd name="connsiteY0" fmla="*/ 742574 h 742574"/>
              <a:gd name="connsiteX1" fmla="*/ 200831 w 868707"/>
              <a:gd name="connsiteY1" fmla="*/ 605774 h 742574"/>
              <a:gd name="connsiteX2" fmla="*/ 280031 w 868707"/>
              <a:gd name="connsiteY2" fmla="*/ 396974 h 742574"/>
              <a:gd name="connsiteX3" fmla="*/ 402431 w 868707"/>
              <a:gd name="connsiteY3" fmla="*/ 974 h 742574"/>
              <a:gd name="connsiteX4" fmla="*/ 604031 w 868707"/>
              <a:gd name="connsiteY4" fmla="*/ 288974 h 742574"/>
              <a:gd name="connsiteX5" fmla="*/ 848831 w 868707"/>
              <a:gd name="connsiteY5" fmla="*/ 418574 h 742574"/>
              <a:gd name="connsiteX6" fmla="*/ 841631 w 868707"/>
              <a:gd name="connsiteY6" fmla="*/ 684974 h 742574"/>
              <a:gd name="connsiteX7" fmla="*/ 740831 w 868707"/>
              <a:gd name="connsiteY7" fmla="*/ 728174 h 742574"/>
              <a:gd name="connsiteX0" fmla="*/ 6706 w 868982"/>
              <a:gd name="connsiteY0" fmla="*/ 744101 h 744101"/>
              <a:gd name="connsiteX1" fmla="*/ 201106 w 868982"/>
              <a:gd name="connsiteY1" fmla="*/ 607301 h 744101"/>
              <a:gd name="connsiteX2" fmla="*/ 337906 w 868982"/>
              <a:gd name="connsiteY2" fmla="*/ 470501 h 744101"/>
              <a:gd name="connsiteX3" fmla="*/ 402706 w 868982"/>
              <a:gd name="connsiteY3" fmla="*/ 2501 h 744101"/>
              <a:gd name="connsiteX4" fmla="*/ 604306 w 868982"/>
              <a:gd name="connsiteY4" fmla="*/ 290501 h 744101"/>
              <a:gd name="connsiteX5" fmla="*/ 849106 w 868982"/>
              <a:gd name="connsiteY5" fmla="*/ 420101 h 744101"/>
              <a:gd name="connsiteX6" fmla="*/ 841906 w 868982"/>
              <a:gd name="connsiteY6" fmla="*/ 686501 h 744101"/>
              <a:gd name="connsiteX7" fmla="*/ 741106 w 868982"/>
              <a:gd name="connsiteY7" fmla="*/ 729701 h 744101"/>
              <a:gd name="connsiteX0" fmla="*/ 5725 w 868001"/>
              <a:gd name="connsiteY0" fmla="*/ 741625 h 741625"/>
              <a:gd name="connsiteX1" fmla="*/ 200125 w 868001"/>
              <a:gd name="connsiteY1" fmla="*/ 604825 h 741625"/>
              <a:gd name="connsiteX2" fmla="*/ 106525 w 868001"/>
              <a:gd name="connsiteY2" fmla="*/ 273625 h 741625"/>
              <a:gd name="connsiteX3" fmla="*/ 401725 w 868001"/>
              <a:gd name="connsiteY3" fmla="*/ 25 h 741625"/>
              <a:gd name="connsiteX4" fmla="*/ 603325 w 868001"/>
              <a:gd name="connsiteY4" fmla="*/ 288025 h 741625"/>
              <a:gd name="connsiteX5" fmla="*/ 848125 w 868001"/>
              <a:gd name="connsiteY5" fmla="*/ 417625 h 741625"/>
              <a:gd name="connsiteX6" fmla="*/ 840925 w 868001"/>
              <a:gd name="connsiteY6" fmla="*/ 684025 h 741625"/>
              <a:gd name="connsiteX7" fmla="*/ 740125 w 868001"/>
              <a:gd name="connsiteY7" fmla="*/ 727225 h 741625"/>
              <a:gd name="connsiteX0" fmla="*/ 5725 w 868001"/>
              <a:gd name="connsiteY0" fmla="*/ 561756 h 561756"/>
              <a:gd name="connsiteX1" fmla="*/ 200125 w 868001"/>
              <a:gd name="connsiteY1" fmla="*/ 424956 h 561756"/>
              <a:gd name="connsiteX2" fmla="*/ 106525 w 868001"/>
              <a:gd name="connsiteY2" fmla="*/ 93756 h 561756"/>
              <a:gd name="connsiteX3" fmla="*/ 408925 w 868001"/>
              <a:gd name="connsiteY3" fmla="*/ 156 h 561756"/>
              <a:gd name="connsiteX4" fmla="*/ 603325 w 868001"/>
              <a:gd name="connsiteY4" fmla="*/ 108156 h 561756"/>
              <a:gd name="connsiteX5" fmla="*/ 848125 w 868001"/>
              <a:gd name="connsiteY5" fmla="*/ 237756 h 561756"/>
              <a:gd name="connsiteX6" fmla="*/ 840925 w 868001"/>
              <a:gd name="connsiteY6" fmla="*/ 504156 h 561756"/>
              <a:gd name="connsiteX7" fmla="*/ 740125 w 868001"/>
              <a:gd name="connsiteY7" fmla="*/ 547356 h 561756"/>
              <a:gd name="connsiteX0" fmla="*/ 5725 w 868001"/>
              <a:gd name="connsiteY0" fmla="*/ 495698 h 495698"/>
              <a:gd name="connsiteX1" fmla="*/ 200125 w 868001"/>
              <a:gd name="connsiteY1" fmla="*/ 358898 h 495698"/>
              <a:gd name="connsiteX2" fmla="*/ 106525 w 868001"/>
              <a:gd name="connsiteY2" fmla="*/ 27698 h 495698"/>
              <a:gd name="connsiteX3" fmla="*/ 408925 w 868001"/>
              <a:gd name="connsiteY3" fmla="*/ 20498 h 495698"/>
              <a:gd name="connsiteX4" fmla="*/ 603325 w 868001"/>
              <a:gd name="connsiteY4" fmla="*/ 42098 h 495698"/>
              <a:gd name="connsiteX5" fmla="*/ 848125 w 868001"/>
              <a:gd name="connsiteY5" fmla="*/ 171698 h 495698"/>
              <a:gd name="connsiteX6" fmla="*/ 840925 w 868001"/>
              <a:gd name="connsiteY6" fmla="*/ 438098 h 495698"/>
              <a:gd name="connsiteX7" fmla="*/ 740125 w 868001"/>
              <a:gd name="connsiteY7" fmla="*/ 481298 h 495698"/>
              <a:gd name="connsiteX0" fmla="*/ 5725 w 868001"/>
              <a:gd name="connsiteY0" fmla="*/ 565791 h 565791"/>
              <a:gd name="connsiteX1" fmla="*/ 200125 w 868001"/>
              <a:gd name="connsiteY1" fmla="*/ 428991 h 565791"/>
              <a:gd name="connsiteX2" fmla="*/ 106525 w 868001"/>
              <a:gd name="connsiteY2" fmla="*/ 97791 h 565791"/>
              <a:gd name="connsiteX3" fmla="*/ 408925 w 868001"/>
              <a:gd name="connsiteY3" fmla="*/ 90591 h 565791"/>
              <a:gd name="connsiteX4" fmla="*/ 603325 w 868001"/>
              <a:gd name="connsiteY4" fmla="*/ 4191 h 565791"/>
              <a:gd name="connsiteX5" fmla="*/ 848125 w 868001"/>
              <a:gd name="connsiteY5" fmla="*/ 241791 h 565791"/>
              <a:gd name="connsiteX6" fmla="*/ 840925 w 868001"/>
              <a:gd name="connsiteY6" fmla="*/ 508191 h 565791"/>
              <a:gd name="connsiteX7" fmla="*/ 740125 w 868001"/>
              <a:gd name="connsiteY7" fmla="*/ 551391 h 565791"/>
              <a:gd name="connsiteX0" fmla="*/ 5725 w 929265"/>
              <a:gd name="connsiteY0" fmla="*/ 570731 h 570731"/>
              <a:gd name="connsiteX1" fmla="*/ 200125 w 929265"/>
              <a:gd name="connsiteY1" fmla="*/ 433931 h 570731"/>
              <a:gd name="connsiteX2" fmla="*/ 106525 w 929265"/>
              <a:gd name="connsiteY2" fmla="*/ 102731 h 570731"/>
              <a:gd name="connsiteX3" fmla="*/ 408925 w 929265"/>
              <a:gd name="connsiteY3" fmla="*/ 95531 h 570731"/>
              <a:gd name="connsiteX4" fmla="*/ 603325 w 929265"/>
              <a:gd name="connsiteY4" fmla="*/ 9131 h 570731"/>
              <a:gd name="connsiteX5" fmla="*/ 920125 w 929265"/>
              <a:gd name="connsiteY5" fmla="*/ 59531 h 570731"/>
              <a:gd name="connsiteX6" fmla="*/ 840925 w 929265"/>
              <a:gd name="connsiteY6" fmla="*/ 513131 h 570731"/>
              <a:gd name="connsiteX7" fmla="*/ 740125 w 929265"/>
              <a:gd name="connsiteY7" fmla="*/ 556331 h 570731"/>
              <a:gd name="connsiteX0" fmla="*/ 5725 w 924106"/>
              <a:gd name="connsiteY0" fmla="*/ 565383 h 565383"/>
              <a:gd name="connsiteX1" fmla="*/ 200125 w 924106"/>
              <a:gd name="connsiteY1" fmla="*/ 428583 h 565383"/>
              <a:gd name="connsiteX2" fmla="*/ 106525 w 924106"/>
              <a:gd name="connsiteY2" fmla="*/ 97383 h 565383"/>
              <a:gd name="connsiteX3" fmla="*/ 408925 w 924106"/>
              <a:gd name="connsiteY3" fmla="*/ 90183 h 565383"/>
              <a:gd name="connsiteX4" fmla="*/ 603325 w 924106"/>
              <a:gd name="connsiteY4" fmla="*/ 3783 h 565383"/>
              <a:gd name="connsiteX5" fmla="*/ 920125 w 924106"/>
              <a:gd name="connsiteY5" fmla="*/ 54183 h 565383"/>
              <a:gd name="connsiteX6" fmla="*/ 783325 w 924106"/>
              <a:gd name="connsiteY6" fmla="*/ 385383 h 565383"/>
              <a:gd name="connsiteX7" fmla="*/ 740125 w 924106"/>
              <a:gd name="connsiteY7" fmla="*/ 550983 h 565383"/>
              <a:gd name="connsiteX0" fmla="*/ 5725 w 924106"/>
              <a:gd name="connsiteY0" fmla="*/ 565383 h 565383"/>
              <a:gd name="connsiteX1" fmla="*/ 200125 w 924106"/>
              <a:gd name="connsiteY1" fmla="*/ 428583 h 565383"/>
              <a:gd name="connsiteX2" fmla="*/ 106525 w 924106"/>
              <a:gd name="connsiteY2" fmla="*/ 97383 h 565383"/>
              <a:gd name="connsiteX3" fmla="*/ 408925 w 924106"/>
              <a:gd name="connsiteY3" fmla="*/ 90183 h 565383"/>
              <a:gd name="connsiteX4" fmla="*/ 603325 w 924106"/>
              <a:gd name="connsiteY4" fmla="*/ 3783 h 565383"/>
              <a:gd name="connsiteX5" fmla="*/ 920125 w 924106"/>
              <a:gd name="connsiteY5" fmla="*/ 54183 h 565383"/>
              <a:gd name="connsiteX6" fmla="*/ 783325 w 924106"/>
              <a:gd name="connsiteY6" fmla="*/ 385383 h 565383"/>
              <a:gd name="connsiteX7" fmla="*/ 617725 w 924106"/>
              <a:gd name="connsiteY7" fmla="*/ 558183 h 565383"/>
              <a:gd name="connsiteX0" fmla="*/ 6461 w 924842"/>
              <a:gd name="connsiteY0" fmla="*/ 565383 h 565383"/>
              <a:gd name="connsiteX1" fmla="*/ 172061 w 924842"/>
              <a:gd name="connsiteY1" fmla="*/ 421383 h 565383"/>
              <a:gd name="connsiteX2" fmla="*/ 107261 w 924842"/>
              <a:gd name="connsiteY2" fmla="*/ 97383 h 565383"/>
              <a:gd name="connsiteX3" fmla="*/ 409661 w 924842"/>
              <a:gd name="connsiteY3" fmla="*/ 90183 h 565383"/>
              <a:gd name="connsiteX4" fmla="*/ 604061 w 924842"/>
              <a:gd name="connsiteY4" fmla="*/ 3783 h 565383"/>
              <a:gd name="connsiteX5" fmla="*/ 920861 w 924842"/>
              <a:gd name="connsiteY5" fmla="*/ 54183 h 565383"/>
              <a:gd name="connsiteX6" fmla="*/ 784061 w 924842"/>
              <a:gd name="connsiteY6" fmla="*/ 385383 h 565383"/>
              <a:gd name="connsiteX7" fmla="*/ 618461 w 924842"/>
              <a:gd name="connsiteY7" fmla="*/ 558183 h 565383"/>
              <a:gd name="connsiteX0" fmla="*/ 6633 w 925014"/>
              <a:gd name="connsiteY0" fmla="*/ 565383 h 565383"/>
              <a:gd name="connsiteX1" fmla="*/ 172233 w 925014"/>
              <a:gd name="connsiteY1" fmla="*/ 421383 h 565383"/>
              <a:gd name="connsiteX2" fmla="*/ 143433 w 925014"/>
              <a:gd name="connsiteY2" fmla="*/ 97383 h 565383"/>
              <a:gd name="connsiteX3" fmla="*/ 409833 w 925014"/>
              <a:gd name="connsiteY3" fmla="*/ 90183 h 565383"/>
              <a:gd name="connsiteX4" fmla="*/ 604233 w 925014"/>
              <a:gd name="connsiteY4" fmla="*/ 3783 h 565383"/>
              <a:gd name="connsiteX5" fmla="*/ 921033 w 925014"/>
              <a:gd name="connsiteY5" fmla="*/ 54183 h 565383"/>
              <a:gd name="connsiteX6" fmla="*/ 784233 w 925014"/>
              <a:gd name="connsiteY6" fmla="*/ 385383 h 565383"/>
              <a:gd name="connsiteX7" fmla="*/ 618633 w 925014"/>
              <a:gd name="connsiteY7" fmla="*/ 558183 h 565383"/>
              <a:gd name="connsiteX0" fmla="*/ 6633 w 925014"/>
              <a:gd name="connsiteY0" fmla="*/ 562210 h 562210"/>
              <a:gd name="connsiteX1" fmla="*/ 172233 w 925014"/>
              <a:gd name="connsiteY1" fmla="*/ 418210 h 562210"/>
              <a:gd name="connsiteX2" fmla="*/ 143433 w 925014"/>
              <a:gd name="connsiteY2" fmla="*/ 94210 h 562210"/>
              <a:gd name="connsiteX3" fmla="*/ 409833 w 925014"/>
              <a:gd name="connsiteY3" fmla="*/ 43810 h 562210"/>
              <a:gd name="connsiteX4" fmla="*/ 604233 w 925014"/>
              <a:gd name="connsiteY4" fmla="*/ 610 h 562210"/>
              <a:gd name="connsiteX5" fmla="*/ 921033 w 925014"/>
              <a:gd name="connsiteY5" fmla="*/ 51010 h 562210"/>
              <a:gd name="connsiteX6" fmla="*/ 784233 w 925014"/>
              <a:gd name="connsiteY6" fmla="*/ 382210 h 562210"/>
              <a:gd name="connsiteX7" fmla="*/ 618633 w 925014"/>
              <a:gd name="connsiteY7" fmla="*/ 555010 h 562210"/>
              <a:gd name="connsiteX0" fmla="*/ 6633 w 930173"/>
              <a:gd name="connsiteY0" fmla="*/ 562210 h 562210"/>
              <a:gd name="connsiteX1" fmla="*/ 172233 w 930173"/>
              <a:gd name="connsiteY1" fmla="*/ 418210 h 562210"/>
              <a:gd name="connsiteX2" fmla="*/ 143433 w 930173"/>
              <a:gd name="connsiteY2" fmla="*/ 94210 h 562210"/>
              <a:gd name="connsiteX3" fmla="*/ 409833 w 930173"/>
              <a:gd name="connsiteY3" fmla="*/ 43810 h 562210"/>
              <a:gd name="connsiteX4" fmla="*/ 604233 w 930173"/>
              <a:gd name="connsiteY4" fmla="*/ 610 h 562210"/>
              <a:gd name="connsiteX5" fmla="*/ 921033 w 930173"/>
              <a:gd name="connsiteY5" fmla="*/ 51010 h 562210"/>
              <a:gd name="connsiteX6" fmla="*/ 841833 w 930173"/>
              <a:gd name="connsiteY6" fmla="*/ 382210 h 562210"/>
              <a:gd name="connsiteX7" fmla="*/ 618633 w 930173"/>
              <a:gd name="connsiteY7" fmla="*/ 555010 h 562210"/>
              <a:gd name="connsiteX0" fmla="*/ 6633 w 930173"/>
              <a:gd name="connsiteY0" fmla="*/ 562210 h 562210"/>
              <a:gd name="connsiteX1" fmla="*/ 172233 w 930173"/>
              <a:gd name="connsiteY1" fmla="*/ 418210 h 562210"/>
              <a:gd name="connsiteX2" fmla="*/ 143433 w 930173"/>
              <a:gd name="connsiteY2" fmla="*/ 94210 h 562210"/>
              <a:gd name="connsiteX3" fmla="*/ 409833 w 930173"/>
              <a:gd name="connsiteY3" fmla="*/ 43810 h 562210"/>
              <a:gd name="connsiteX4" fmla="*/ 604233 w 930173"/>
              <a:gd name="connsiteY4" fmla="*/ 610 h 562210"/>
              <a:gd name="connsiteX5" fmla="*/ 921033 w 930173"/>
              <a:gd name="connsiteY5" fmla="*/ 51010 h 562210"/>
              <a:gd name="connsiteX6" fmla="*/ 841833 w 930173"/>
              <a:gd name="connsiteY6" fmla="*/ 382210 h 562210"/>
              <a:gd name="connsiteX7" fmla="*/ 913833 w 930173"/>
              <a:gd name="connsiteY7" fmla="*/ 562210 h 562210"/>
              <a:gd name="connsiteX0" fmla="*/ 93270 w 800810"/>
              <a:gd name="connsiteY0" fmla="*/ 555010 h 562210"/>
              <a:gd name="connsiteX1" fmla="*/ 42870 w 800810"/>
              <a:gd name="connsiteY1" fmla="*/ 418210 h 562210"/>
              <a:gd name="connsiteX2" fmla="*/ 14070 w 800810"/>
              <a:gd name="connsiteY2" fmla="*/ 94210 h 562210"/>
              <a:gd name="connsiteX3" fmla="*/ 280470 w 800810"/>
              <a:gd name="connsiteY3" fmla="*/ 43810 h 562210"/>
              <a:gd name="connsiteX4" fmla="*/ 474870 w 800810"/>
              <a:gd name="connsiteY4" fmla="*/ 610 h 562210"/>
              <a:gd name="connsiteX5" fmla="*/ 791670 w 800810"/>
              <a:gd name="connsiteY5" fmla="*/ 51010 h 562210"/>
              <a:gd name="connsiteX6" fmla="*/ 712470 w 800810"/>
              <a:gd name="connsiteY6" fmla="*/ 382210 h 562210"/>
              <a:gd name="connsiteX7" fmla="*/ 784470 w 800810"/>
              <a:gd name="connsiteY7" fmla="*/ 562210 h 562210"/>
              <a:gd name="connsiteX0" fmla="*/ 122952 w 830492"/>
              <a:gd name="connsiteY0" fmla="*/ 555010 h 562210"/>
              <a:gd name="connsiteX1" fmla="*/ 7752 w 830492"/>
              <a:gd name="connsiteY1" fmla="*/ 360610 h 562210"/>
              <a:gd name="connsiteX2" fmla="*/ 43752 w 830492"/>
              <a:gd name="connsiteY2" fmla="*/ 94210 h 562210"/>
              <a:gd name="connsiteX3" fmla="*/ 310152 w 830492"/>
              <a:gd name="connsiteY3" fmla="*/ 43810 h 562210"/>
              <a:gd name="connsiteX4" fmla="*/ 504552 w 830492"/>
              <a:gd name="connsiteY4" fmla="*/ 610 h 562210"/>
              <a:gd name="connsiteX5" fmla="*/ 821352 w 830492"/>
              <a:gd name="connsiteY5" fmla="*/ 51010 h 562210"/>
              <a:gd name="connsiteX6" fmla="*/ 742152 w 830492"/>
              <a:gd name="connsiteY6" fmla="*/ 382210 h 562210"/>
              <a:gd name="connsiteX7" fmla="*/ 814152 w 830492"/>
              <a:gd name="connsiteY7" fmla="*/ 562210 h 562210"/>
              <a:gd name="connsiteX0" fmla="*/ 122952 w 830085"/>
              <a:gd name="connsiteY0" fmla="*/ 597616 h 604816"/>
              <a:gd name="connsiteX1" fmla="*/ 7752 w 830085"/>
              <a:gd name="connsiteY1" fmla="*/ 403216 h 604816"/>
              <a:gd name="connsiteX2" fmla="*/ 43752 w 830085"/>
              <a:gd name="connsiteY2" fmla="*/ 136816 h 604816"/>
              <a:gd name="connsiteX3" fmla="*/ 310152 w 830085"/>
              <a:gd name="connsiteY3" fmla="*/ 86416 h 604816"/>
              <a:gd name="connsiteX4" fmla="*/ 511752 w 830085"/>
              <a:gd name="connsiteY4" fmla="*/ 16 h 604816"/>
              <a:gd name="connsiteX5" fmla="*/ 821352 w 830085"/>
              <a:gd name="connsiteY5" fmla="*/ 93616 h 604816"/>
              <a:gd name="connsiteX6" fmla="*/ 742152 w 830085"/>
              <a:gd name="connsiteY6" fmla="*/ 424816 h 604816"/>
              <a:gd name="connsiteX7" fmla="*/ 814152 w 830085"/>
              <a:gd name="connsiteY7" fmla="*/ 604816 h 604816"/>
              <a:gd name="connsiteX0" fmla="*/ 122952 w 817487"/>
              <a:gd name="connsiteY0" fmla="*/ 632517 h 639717"/>
              <a:gd name="connsiteX1" fmla="*/ 7752 w 817487"/>
              <a:gd name="connsiteY1" fmla="*/ 438117 h 639717"/>
              <a:gd name="connsiteX2" fmla="*/ 43752 w 817487"/>
              <a:gd name="connsiteY2" fmla="*/ 171717 h 639717"/>
              <a:gd name="connsiteX3" fmla="*/ 310152 w 817487"/>
              <a:gd name="connsiteY3" fmla="*/ 121317 h 639717"/>
              <a:gd name="connsiteX4" fmla="*/ 511752 w 817487"/>
              <a:gd name="connsiteY4" fmla="*/ 34917 h 639717"/>
              <a:gd name="connsiteX5" fmla="*/ 742152 w 817487"/>
              <a:gd name="connsiteY5" fmla="*/ 34917 h 639717"/>
              <a:gd name="connsiteX6" fmla="*/ 742152 w 817487"/>
              <a:gd name="connsiteY6" fmla="*/ 459717 h 639717"/>
              <a:gd name="connsiteX7" fmla="*/ 814152 w 817487"/>
              <a:gd name="connsiteY7" fmla="*/ 639717 h 639717"/>
              <a:gd name="connsiteX0" fmla="*/ 122952 w 816458"/>
              <a:gd name="connsiteY0" fmla="*/ 627765 h 634965"/>
              <a:gd name="connsiteX1" fmla="*/ 7752 w 816458"/>
              <a:gd name="connsiteY1" fmla="*/ 433365 h 634965"/>
              <a:gd name="connsiteX2" fmla="*/ 43752 w 816458"/>
              <a:gd name="connsiteY2" fmla="*/ 166965 h 634965"/>
              <a:gd name="connsiteX3" fmla="*/ 310152 w 816458"/>
              <a:gd name="connsiteY3" fmla="*/ 116565 h 634965"/>
              <a:gd name="connsiteX4" fmla="*/ 511752 w 816458"/>
              <a:gd name="connsiteY4" fmla="*/ 30165 h 634965"/>
              <a:gd name="connsiteX5" fmla="*/ 742152 w 816458"/>
              <a:gd name="connsiteY5" fmla="*/ 30165 h 634965"/>
              <a:gd name="connsiteX6" fmla="*/ 684552 w 816458"/>
              <a:gd name="connsiteY6" fmla="*/ 390165 h 634965"/>
              <a:gd name="connsiteX7" fmla="*/ 814152 w 816458"/>
              <a:gd name="connsiteY7" fmla="*/ 634965 h 634965"/>
              <a:gd name="connsiteX0" fmla="*/ 122952 w 816458"/>
              <a:gd name="connsiteY0" fmla="*/ 694268 h 701468"/>
              <a:gd name="connsiteX1" fmla="*/ 7752 w 816458"/>
              <a:gd name="connsiteY1" fmla="*/ 499868 h 701468"/>
              <a:gd name="connsiteX2" fmla="*/ 43752 w 816458"/>
              <a:gd name="connsiteY2" fmla="*/ 233468 h 701468"/>
              <a:gd name="connsiteX3" fmla="*/ 310152 w 816458"/>
              <a:gd name="connsiteY3" fmla="*/ 183068 h 701468"/>
              <a:gd name="connsiteX4" fmla="*/ 511752 w 816458"/>
              <a:gd name="connsiteY4" fmla="*/ 96668 h 701468"/>
              <a:gd name="connsiteX5" fmla="*/ 792552 w 816458"/>
              <a:gd name="connsiteY5" fmla="*/ 17468 h 701468"/>
              <a:gd name="connsiteX6" fmla="*/ 684552 w 816458"/>
              <a:gd name="connsiteY6" fmla="*/ 456668 h 701468"/>
              <a:gd name="connsiteX7" fmla="*/ 814152 w 816458"/>
              <a:gd name="connsiteY7" fmla="*/ 701468 h 701468"/>
              <a:gd name="connsiteX0" fmla="*/ 215224 w 908730"/>
              <a:gd name="connsiteY0" fmla="*/ 694268 h 701468"/>
              <a:gd name="connsiteX1" fmla="*/ 100024 w 908730"/>
              <a:gd name="connsiteY1" fmla="*/ 499868 h 701468"/>
              <a:gd name="connsiteX2" fmla="*/ 13624 w 908730"/>
              <a:gd name="connsiteY2" fmla="*/ 240668 h 701468"/>
              <a:gd name="connsiteX3" fmla="*/ 402424 w 908730"/>
              <a:gd name="connsiteY3" fmla="*/ 183068 h 701468"/>
              <a:gd name="connsiteX4" fmla="*/ 604024 w 908730"/>
              <a:gd name="connsiteY4" fmla="*/ 96668 h 701468"/>
              <a:gd name="connsiteX5" fmla="*/ 884824 w 908730"/>
              <a:gd name="connsiteY5" fmla="*/ 17468 h 701468"/>
              <a:gd name="connsiteX6" fmla="*/ 776824 w 908730"/>
              <a:gd name="connsiteY6" fmla="*/ 456668 h 701468"/>
              <a:gd name="connsiteX7" fmla="*/ 906424 w 908730"/>
              <a:gd name="connsiteY7" fmla="*/ 701468 h 701468"/>
              <a:gd name="connsiteX0" fmla="*/ 215224 w 907514"/>
              <a:gd name="connsiteY0" fmla="*/ 693336 h 700536"/>
              <a:gd name="connsiteX1" fmla="*/ 100024 w 907514"/>
              <a:gd name="connsiteY1" fmla="*/ 498936 h 700536"/>
              <a:gd name="connsiteX2" fmla="*/ 13624 w 907514"/>
              <a:gd name="connsiteY2" fmla="*/ 239736 h 700536"/>
              <a:gd name="connsiteX3" fmla="*/ 402424 w 907514"/>
              <a:gd name="connsiteY3" fmla="*/ 182136 h 700536"/>
              <a:gd name="connsiteX4" fmla="*/ 604024 w 907514"/>
              <a:gd name="connsiteY4" fmla="*/ 95736 h 700536"/>
              <a:gd name="connsiteX5" fmla="*/ 884824 w 907514"/>
              <a:gd name="connsiteY5" fmla="*/ 16536 h 700536"/>
              <a:gd name="connsiteX6" fmla="*/ 568024 w 907514"/>
              <a:gd name="connsiteY6" fmla="*/ 441336 h 700536"/>
              <a:gd name="connsiteX7" fmla="*/ 906424 w 907514"/>
              <a:gd name="connsiteY7" fmla="*/ 700536 h 700536"/>
              <a:gd name="connsiteX0" fmla="*/ 215224 w 885977"/>
              <a:gd name="connsiteY0" fmla="*/ 693336 h 700536"/>
              <a:gd name="connsiteX1" fmla="*/ 100024 w 885977"/>
              <a:gd name="connsiteY1" fmla="*/ 498936 h 700536"/>
              <a:gd name="connsiteX2" fmla="*/ 13624 w 885977"/>
              <a:gd name="connsiteY2" fmla="*/ 239736 h 700536"/>
              <a:gd name="connsiteX3" fmla="*/ 402424 w 885977"/>
              <a:gd name="connsiteY3" fmla="*/ 182136 h 700536"/>
              <a:gd name="connsiteX4" fmla="*/ 604024 w 885977"/>
              <a:gd name="connsiteY4" fmla="*/ 95736 h 700536"/>
              <a:gd name="connsiteX5" fmla="*/ 884824 w 885977"/>
              <a:gd name="connsiteY5" fmla="*/ 16536 h 700536"/>
              <a:gd name="connsiteX6" fmla="*/ 568024 w 885977"/>
              <a:gd name="connsiteY6" fmla="*/ 441336 h 700536"/>
              <a:gd name="connsiteX7" fmla="*/ 884824 w 885977"/>
              <a:gd name="connsiteY7" fmla="*/ 700536 h 700536"/>
              <a:gd name="connsiteX0" fmla="*/ 210451 w 881204"/>
              <a:gd name="connsiteY0" fmla="*/ 694334 h 701534"/>
              <a:gd name="connsiteX1" fmla="*/ 95251 w 881204"/>
              <a:gd name="connsiteY1" fmla="*/ 499934 h 701534"/>
              <a:gd name="connsiteX2" fmla="*/ 8851 w 881204"/>
              <a:gd name="connsiteY2" fmla="*/ 240734 h 701534"/>
              <a:gd name="connsiteX3" fmla="*/ 318451 w 881204"/>
              <a:gd name="connsiteY3" fmla="*/ 240734 h 701534"/>
              <a:gd name="connsiteX4" fmla="*/ 599251 w 881204"/>
              <a:gd name="connsiteY4" fmla="*/ 96734 h 701534"/>
              <a:gd name="connsiteX5" fmla="*/ 880051 w 881204"/>
              <a:gd name="connsiteY5" fmla="*/ 17534 h 701534"/>
              <a:gd name="connsiteX6" fmla="*/ 563251 w 881204"/>
              <a:gd name="connsiteY6" fmla="*/ 442334 h 701534"/>
              <a:gd name="connsiteX7" fmla="*/ 880051 w 881204"/>
              <a:gd name="connsiteY7" fmla="*/ 701534 h 701534"/>
              <a:gd name="connsiteX0" fmla="*/ 210451 w 881204"/>
              <a:gd name="connsiteY0" fmla="*/ 709413 h 716613"/>
              <a:gd name="connsiteX1" fmla="*/ 95251 w 881204"/>
              <a:gd name="connsiteY1" fmla="*/ 515013 h 716613"/>
              <a:gd name="connsiteX2" fmla="*/ 8851 w 881204"/>
              <a:gd name="connsiteY2" fmla="*/ 255813 h 716613"/>
              <a:gd name="connsiteX3" fmla="*/ 318451 w 881204"/>
              <a:gd name="connsiteY3" fmla="*/ 255813 h 716613"/>
              <a:gd name="connsiteX4" fmla="*/ 556051 w 881204"/>
              <a:gd name="connsiteY4" fmla="*/ 54213 h 716613"/>
              <a:gd name="connsiteX5" fmla="*/ 880051 w 881204"/>
              <a:gd name="connsiteY5" fmla="*/ 32613 h 716613"/>
              <a:gd name="connsiteX6" fmla="*/ 563251 w 881204"/>
              <a:gd name="connsiteY6" fmla="*/ 457413 h 716613"/>
              <a:gd name="connsiteX7" fmla="*/ 880051 w 881204"/>
              <a:gd name="connsiteY7" fmla="*/ 716613 h 716613"/>
              <a:gd name="connsiteX0" fmla="*/ 210451 w 881204"/>
              <a:gd name="connsiteY0" fmla="*/ 763347 h 770547"/>
              <a:gd name="connsiteX1" fmla="*/ 95251 w 881204"/>
              <a:gd name="connsiteY1" fmla="*/ 568947 h 770547"/>
              <a:gd name="connsiteX2" fmla="*/ 8851 w 881204"/>
              <a:gd name="connsiteY2" fmla="*/ 309747 h 770547"/>
              <a:gd name="connsiteX3" fmla="*/ 318451 w 881204"/>
              <a:gd name="connsiteY3" fmla="*/ 309747 h 770547"/>
              <a:gd name="connsiteX4" fmla="*/ 556051 w 881204"/>
              <a:gd name="connsiteY4" fmla="*/ 108147 h 770547"/>
              <a:gd name="connsiteX5" fmla="*/ 836851 w 881204"/>
              <a:gd name="connsiteY5" fmla="*/ 21747 h 770547"/>
              <a:gd name="connsiteX6" fmla="*/ 563251 w 881204"/>
              <a:gd name="connsiteY6" fmla="*/ 511347 h 770547"/>
              <a:gd name="connsiteX7" fmla="*/ 880051 w 881204"/>
              <a:gd name="connsiteY7" fmla="*/ 770547 h 770547"/>
              <a:gd name="connsiteX0" fmla="*/ 210451 w 881226"/>
              <a:gd name="connsiteY0" fmla="*/ 764331 h 771531"/>
              <a:gd name="connsiteX1" fmla="*/ 95251 w 881226"/>
              <a:gd name="connsiteY1" fmla="*/ 569931 h 771531"/>
              <a:gd name="connsiteX2" fmla="*/ 8851 w 881226"/>
              <a:gd name="connsiteY2" fmla="*/ 310731 h 771531"/>
              <a:gd name="connsiteX3" fmla="*/ 318451 w 881226"/>
              <a:gd name="connsiteY3" fmla="*/ 310731 h 771531"/>
              <a:gd name="connsiteX4" fmla="*/ 556051 w 881226"/>
              <a:gd name="connsiteY4" fmla="*/ 109131 h 771531"/>
              <a:gd name="connsiteX5" fmla="*/ 836851 w 881226"/>
              <a:gd name="connsiteY5" fmla="*/ 22731 h 771531"/>
              <a:gd name="connsiteX6" fmla="*/ 570451 w 881226"/>
              <a:gd name="connsiteY6" fmla="*/ 526731 h 771531"/>
              <a:gd name="connsiteX7" fmla="*/ 880051 w 881226"/>
              <a:gd name="connsiteY7" fmla="*/ 771531 h 771531"/>
              <a:gd name="connsiteX0" fmla="*/ 210451 w 881226"/>
              <a:gd name="connsiteY0" fmla="*/ 677975 h 685175"/>
              <a:gd name="connsiteX1" fmla="*/ 95251 w 881226"/>
              <a:gd name="connsiteY1" fmla="*/ 483575 h 685175"/>
              <a:gd name="connsiteX2" fmla="*/ 8851 w 881226"/>
              <a:gd name="connsiteY2" fmla="*/ 224375 h 685175"/>
              <a:gd name="connsiteX3" fmla="*/ 318451 w 881226"/>
              <a:gd name="connsiteY3" fmla="*/ 224375 h 685175"/>
              <a:gd name="connsiteX4" fmla="*/ 556051 w 881226"/>
              <a:gd name="connsiteY4" fmla="*/ 22775 h 685175"/>
              <a:gd name="connsiteX5" fmla="*/ 815251 w 881226"/>
              <a:gd name="connsiteY5" fmla="*/ 51575 h 685175"/>
              <a:gd name="connsiteX6" fmla="*/ 570451 w 881226"/>
              <a:gd name="connsiteY6" fmla="*/ 440375 h 685175"/>
              <a:gd name="connsiteX7" fmla="*/ 880051 w 881226"/>
              <a:gd name="connsiteY7" fmla="*/ 685175 h 685175"/>
              <a:gd name="connsiteX0" fmla="*/ 210451 w 881226"/>
              <a:gd name="connsiteY0" fmla="*/ 748909 h 756109"/>
              <a:gd name="connsiteX1" fmla="*/ 95251 w 881226"/>
              <a:gd name="connsiteY1" fmla="*/ 554509 h 756109"/>
              <a:gd name="connsiteX2" fmla="*/ 8851 w 881226"/>
              <a:gd name="connsiteY2" fmla="*/ 295309 h 756109"/>
              <a:gd name="connsiteX3" fmla="*/ 318451 w 881226"/>
              <a:gd name="connsiteY3" fmla="*/ 295309 h 756109"/>
              <a:gd name="connsiteX4" fmla="*/ 678451 w 881226"/>
              <a:gd name="connsiteY4" fmla="*/ 7309 h 756109"/>
              <a:gd name="connsiteX5" fmla="*/ 815251 w 881226"/>
              <a:gd name="connsiteY5" fmla="*/ 122509 h 756109"/>
              <a:gd name="connsiteX6" fmla="*/ 570451 w 881226"/>
              <a:gd name="connsiteY6" fmla="*/ 511309 h 756109"/>
              <a:gd name="connsiteX7" fmla="*/ 880051 w 881226"/>
              <a:gd name="connsiteY7" fmla="*/ 756109 h 756109"/>
              <a:gd name="connsiteX0" fmla="*/ 210451 w 881274"/>
              <a:gd name="connsiteY0" fmla="*/ 748406 h 755606"/>
              <a:gd name="connsiteX1" fmla="*/ 95251 w 881274"/>
              <a:gd name="connsiteY1" fmla="*/ 554006 h 755606"/>
              <a:gd name="connsiteX2" fmla="*/ 8851 w 881274"/>
              <a:gd name="connsiteY2" fmla="*/ 294806 h 755606"/>
              <a:gd name="connsiteX3" fmla="*/ 318451 w 881274"/>
              <a:gd name="connsiteY3" fmla="*/ 294806 h 755606"/>
              <a:gd name="connsiteX4" fmla="*/ 678451 w 881274"/>
              <a:gd name="connsiteY4" fmla="*/ 6806 h 755606"/>
              <a:gd name="connsiteX5" fmla="*/ 815251 w 881274"/>
              <a:gd name="connsiteY5" fmla="*/ 122006 h 755606"/>
              <a:gd name="connsiteX6" fmla="*/ 584851 w 881274"/>
              <a:gd name="connsiteY6" fmla="*/ 467606 h 755606"/>
              <a:gd name="connsiteX7" fmla="*/ 880051 w 881274"/>
              <a:gd name="connsiteY7" fmla="*/ 755606 h 755606"/>
              <a:gd name="connsiteX0" fmla="*/ 210451 w 838245"/>
              <a:gd name="connsiteY0" fmla="*/ 748406 h 755606"/>
              <a:gd name="connsiteX1" fmla="*/ 95251 w 838245"/>
              <a:gd name="connsiteY1" fmla="*/ 554006 h 755606"/>
              <a:gd name="connsiteX2" fmla="*/ 8851 w 838245"/>
              <a:gd name="connsiteY2" fmla="*/ 294806 h 755606"/>
              <a:gd name="connsiteX3" fmla="*/ 318451 w 838245"/>
              <a:gd name="connsiteY3" fmla="*/ 294806 h 755606"/>
              <a:gd name="connsiteX4" fmla="*/ 678451 w 838245"/>
              <a:gd name="connsiteY4" fmla="*/ 6806 h 755606"/>
              <a:gd name="connsiteX5" fmla="*/ 815251 w 838245"/>
              <a:gd name="connsiteY5" fmla="*/ 122006 h 755606"/>
              <a:gd name="connsiteX6" fmla="*/ 584851 w 838245"/>
              <a:gd name="connsiteY6" fmla="*/ 467606 h 755606"/>
              <a:gd name="connsiteX7" fmla="*/ 836851 w 838245"/>
              <a:gd name="connsiteY7" fmla="*/ 755606 h 755606"/>
              <a:gd name="connsiteX0" fmla="*/ 177424 w 805218"/>
              <a:gd name="connsiteY0" fmla="*/ 748406 h 755606"/>
              <a:gd name="connsiteX1" fmla="*/ 62224 w 805218"/>
              <a:gd name="connsiteY1" fmla="*/ 554006 h 755606"/>
              <a:gd name="connsiteX2" fmla="*/ 11824 w 805218"/>
              <a:gd name="connsiteY2" fmla="*/ 323606 h 755606"/>
              <a:gd name="connsiteX3" fmla="*/ 285424 w 805218"/>
              <a:gd name="connsiteY3" fmla="*/ 294806 h 755606"/>
              <a:gd name="connsiteX4" fmla="*/ 645424 w 805218"/>
              <a:gd name="connsiteY4" fmla="*/ 6806 h 755606"/>
              <a:gd name="connsiteX5" fmla="*/ 782224 w 805218"/>
              <a:gd name="connsiteY5" fmla="*/ 122006 h 755606"/>
              <a:gd name="connsiteX6" fmla="*/ 551824 w 805218"/>
              <a:gd name="connsiteY6" fmla="*/ 467606 h 755606"/>
              <a:gd name="connsiteX7" fmla="*/ 803824 w 805218"/>
              <a:gd name="connsiteY7" fmla="*/ 755606 h 755606"/>
              <a:gd name="connsiteX0" fmla="*/ 177424 w 805822"/>
              <a:gd name="connsiteY0" fmla="*/ 747755 h 754955"/>
              <a:gd name="connsiteX1" fmla="*/ 62224 w 805822"/>
              <a:gd name="connsiteY1" fmla="*/ 553355 h 754955"/>
              <a:gd name="connsiteX2" fmla="*/ 11824 w 805822"/>
              <a:gd name="connsiteY2" fmla="*/ 322955 h 754955"/>
              <a:gd name="connsiteX3" fmla="*/ 285424 w 805822"/>
              <a:gd name="connsiteY3" fmla="*/ 294155 h 754955"/>
              <a:gd name="connsiteX4" fmla="*/ 645424 w 805822"/>
              <a:gd name="connsiteY4" fmla="*/ 6155 h 754955"/>
              <a:gd name="connsiteX5" fmla="*/ 782224 w 805822"/>
              <a:gd name="connsiteY5" fmla="*/ 121355 h 754955"/>
              <a:gd name="connsiteX6" fmla="*/ 645424 w 805822"/>
              <a:gd name="connsiteY6" fmla="*/ 402155 h 754955"/>
              <a:gd name="connsiteX7" fmla="*/ 803824 w 805822"/>
              <a:gd name="connsiteY7" fmla="*/ 754955 h 754955"/>
              <a:gd name="connsiteX0" fmla="*/ 7329 w 887727"/>
              <a:gd name="connsiteY0" fmla="*/ 697355 h 754955"/>
              <a:gd name="connsiteX1" fmla="*/ 144129 w 887727"/>
              <a:gd name="connsiteY1" fmla="*/ 553355 h 754955"/>
              <a:gd name="connsiteX2" fmla="*/ 93729 w 887727"/>
              <a:gd name="connsiteY2" fmla="*/ 322955 h 754955"/>
              <a:gd name="connsiteX3" fmla="*/ 367329 w 887727"/>
              <a:gd name="connsiteY3" fmla="*/ 294155 h 754955"/>
              <a:gd name="connsiteX4" fmla="*/ 727329 w 887727"/>
              <a:gd name="connsiteY4" fmla="*/ 6155 h 754955"/>
              <a:gd name="connsiteX5" fmla="*/ 864129 w 887727"/>
              <a:gd name="connsiteY5" fmla="*/ 121355 h 754955"/>
              <a:gd name="connsiteX6" fmla="*/ 727329 w 887727"/>
              <a:gd name="connsiteY6" fmla="*/ 402155 h 754955"/>
              <a:gd name="connsiteX7" fmla="*/ 885729 w 887727"/>
              <a:gd name="connsiteY7" fmla="*/ 754955 h 754955"/>
              <a:gd name="connsiteX0" fmla="*/ 8230 w 888628"/>
              <a:gd name="connsiteY0" fmla="*/ 697355 h 754955"/>
              <a:gd name="connsiteX1" fmla="*/ 123430 w 888628"/>
              <a:gd name="connsiteY1" fmla="*/ 538955 h 754955"/>
              <a:gd name="connsiteX2" fmla="*/ 94630 w 888628"/>
              <a:gd name="connsiteY2" fmla="*/ 322955 h 754955"/>
              <a:gd name="connsiteX3" fmla="*/ 368230 w 888628"/>
              <a:gd name="connsiteY3" fmla="*/ 294155 h 754955"/>
              <a:gd name="connsiteX4" fmla="*/ 728230 w 888628"/>
              <a:gd name="connsiteY4" fmla="*/ 6155 h 754955"/>
              <a:gd name="connsiteX5" fmla="*/ 865030 w 888628"/>
              <a:gd name="connsiteY5" fmla="*/ 121355 h 754955"/>
              <a:gd name="connsiteX6" fmla="*/ 728230 w 888628"/>
              <a:gd name="connsiteY6" fmla="*/ 402155 h 754955"/>
              <a:gd name="connsiteX7" fmla="*/ 886630 w 888628"/>
              <a:gd name="connsiteY7" fmla="*/ 754955 h 754955"/>
              <a:gd name="connsiteX0" fmla="*/ 3919 w 1114717"/>
              <a:gd name="connsiteY0" fmla="*/ 625355 h 754955"/>
              <a:gd name="connsiteX1" fmla="*/ 349519 w 1114717"/>
              <a:gd name="connsiteY1" fmla="*/ 538955 h 754955"/>
              <a:gd name="connsiteX2" fmla="*/ 320719 w 1114717"/>
              <a:gd name="connsiteY2" fmla="*/ 322955 h 754955"/>
              <a:gd name="connsiteX3" fmla="*/ 594319 w 1114717"/>
              <a:gd name="connsiteY3" fmla="*/ 294155 h 754955"/>
              <a:gd name="connsiteX4" fmla="*/ 954319 w 1114717"/>
              <a:gd name="connsiteY4" fmla="*/ 6155 h 754955"/>
              <a:gd name="connsiteX5" fmla="*/ 1091119 w 1114717"/>
              <a:gd name="connsiteY5" fmla="*/ 121355 h 754955"/>
              <a:gd name="connsiteX6" fmla="*/ 954319 w 1114717"/>
              <a:gd name="connsiteY6" fmla="*/ 402155 h 754955"/>
              <a:gd name="connsiteX7" fmla="*/ 1112719 w 1114717"/>
              <a:gd name="connsiteY7" fmla="*/ 754955 h 754955"/>
              <a:gd name="connsiteX0" fmla="*/ 83113 w 1193911"/>
              <a:gd name="connsiteY0" fmla="*/ 625355 h 754955"/>
              <a:gd name="connsiteX1" fmla="*/ 18313 w 1193911"/>
              <a:gd name="connsiteY1" fmla="*/ 214955 h 754955"/>
              <a:gd name="connsiteX2" fmla="*/ 399913 w 1193911"/>
              <a:gd name="connsiteY2" fmla="*/ 322955 h 754955"/>
              <a:gd name="connsiteX3" fmla="*/ 673513 w 1193911"/>
              <a:gd name="connsiteY3" fmla="*/ 294155 h 754955"/>
              <a:gd name="connsiteX4" fmla="*/ 1033513 w 1193911"/>
              <a:gd name="connsiteY4" fmla="*/ 6155 h 754955"/>
              <a:gd name="connsiteX5" fmla="*/ 1170313 w 1193911"/>
              <a:gd name="connsiteY5" fmla="*/ 121355 h 754955"/>
              <a:gd name="connsiteX6" fmla="*/ 1033513 w 1193911"/>
              <a:gd name="connsiteY6" fmla="*/ 402155 h 754955"/>
              <a:gd name="connsiteX7" fmla="*/ 1191913 w 1193911"/>
              <a:gd name="connsiteY7" fmla="*/ 754955 h 754955"/>
              <a:gd name="connsiteX0" fmla="*/ 83113 w 1193911"/>
              <a:gd name="connsiteY0" fmla="*/ 625355 h 754955"/>
              <a:gd name="connsiteX1" fmla="*/ 18313 w 1193911"/>
              <a:gd name="connsiteY1" fmla="*/ 214955 h 754955"/>
              <a:gd name="connsiteX2" fmla="*/ 399913 w 1193911"/>
              <a:gd name="connsiteY2" fmla="*/ 322955 h 754955"/>
              <a:gd name="connsiteX3" fmla="*/ 673513 w 1193911"/>
              <a:gd name="connsiteY3" fmla="*/ 294155 h 754955"/>
              <a:gd name="connsiteX4" fmla="*/ 1033513 w 1193911"/>
              <a:gd name="connsiteY4" fmla="*/ 6155 h 754955"/>
              <a:gd name="connsiteX5" fmla="*/ 1170313 w 1193911"/>
              <a:gd name="connsiteY5" fmla="*/ 121355 h 754955"/>
              <a:gd name="connsiteX6" fmla="*/ 1033513 w 1193911"/>
              <a:gd name="connsiteY6" fmla="*/ 402155 h 754955"/>
              <a:gd name="connsiteX7" fmla="*/ 1191913 w 1193911"/>
              <a:gd name="connsiteY7" fmla="*/ 754955 h 754955"/>
              <a:gd name="connsiteX0" fmla="*/ 83113 w 1193911"/>
              <a:gd name="connsiteY0" fmla="*/ 720127 h 849727"/>
              <a:gd name="connsiteX1" fmla="*/ 18313 w 1193911"/>
              <a:gd name="connsiteY1" fmla="*/ 309727 h 849727"/>
              <a:gd name="connsiteX2" fmla="*/ 399913 w 1193911"/>
              <a:gd name="connsiteY2" fmla="*/ 417727 h 849727"/>
              <a:gd name="connsiteX3" fmla="*/ 637513 w 1193911"/>
              <a:gd name="connsiteY3" fmla="*/ 14527 h 849727"/>
              <a:gd name="connsiteX4" fmla="*/ 1033513 w 1193911"/>
              <a:gd name="connsiteY4" fmla="*/ 100927 h 849727"/>
              <a:gd name="connsiteX5" fmla="*/ 1170313 w 1193911"/>
              <a:gd name="connsiteY5" fmla="*/ 216127 h 849727"/>
              <a:gd name="connsiteX6" fmla="*/ 1033513 w 1193911"/>
              <a:gd name="connsiteY6" fmla="*/ 496927 h 849727"/>
              <a:gd name="connsiteX7" fmla="*/ 1191913 w 1193911"/>
              <a:gd name="connsiteY7" fmla="*/ 849727 h 849727"/>
              <a:gd name="connsiteX0" fmla="*/ 83113 w 1193911"/>
              <a:gd name="connsiteY0" fmla="*/ 705613 h 835213"/>
              <a:gd name="connsiteX1" fmla="*/ 18313 w 1193911"/>
              <a:gd name="connsiteY1" fmla="*/ 295213 h 835213"/>
              <a:gd name="connsiteX2" fmla="*/ 399913 w 1193911"/>
              <a:gd name="connsiteY2" fmla="*/ 403213 h 835213"/>
              <a:gd name="connsiteX3" fmla="*/ 637513 w 1193911"/>
              <a:gd name="connsiteY3" fmla="*/ 13 h 835213"/>
              <a:gd name="connsiteX4" fmla="*/ 745513 w 1193911"/>
              <a:gd name="connsiteY4" fmla="*/ 388813 h 835213"/>
              <a:gd name="connsiteX5" fmla="*/ 1170313 w 1193911"/>
              <a:gd name="connsiteY5" fmla="*/ 201613 h 835213"/>
              <a:gd name="connsiteX6" fmla="*/ 1033513 w 1193911"/>
              <a:gd name="connsiteY6" fmla="*/ 482413 h 835213"/>
              <a:gd name="connsiteX7" fmla="*/ 1191913 w 1193911"/>
              <a:gd name="connsiteY7" fmla="*/ 835213 h 835213"/>
              <a:gd name="connsiteX0" fmla="*/ 83113 w 1193911"/>
              <a:gd name="connsiteY0" fmla="*/ 705614 h 835214"/>
              <a:gd name="connsiteX1" fmla="*/ 18313 w 1193911"/>
              <a:gd name="connsiteY1" fmla="*/ 295214 h 835214"/>
              <a:gd name="connsiteX2" fmla="*/ 399913 w 1193911"/>
              <a:gd name="connsiteY2" fmla="*/ 403214 h 835214"/>
              <a:gd name="connsiteX3" fmla="*/ 637513 w 1193911"/>
              <a:gd name="connsiteY3" fmla="*/ 14 h 835214"/>
              <a:gd name="connsiteX4" fmla="*/ 745513 w 1193911"/>
              <a:gd name="connsiteY4" fmla="*/ 388814 h 835214"/>
              <a:gd name="connsiteX5" fmla="*/ 860713 w 1193911"/>
              <a:gd name="connsiteY5" fmla="*/ 511214 h 835214"/>
              <a:gd name="connsiteX6" fmla="*/ 1033513 w 1193911"/>
              <a:gd name="connsiteY6" fmla="*/ 482414 h 835214"/>
              <a:gd name="connsiteX7" fmla="*/ 1191913 w 1193911"/>
              <a:gd name="connsiteY7" fmla="*/ 835214 h 835214"/>
              <a:gd name="connsiteX0" fmla="*/ 83113 w 1207124"/>
              <a:gd name="connsiteY0" fmla="*/ 705614 h 835214"/>
              <a:gd name="connsiteX1" fmla="*/ 18313 w 1207124"/>
              <a:gd name="connsiteY1" fmla="*/ 295214 h 835214"/>
              <a:gd name="connsiteX2" fmla="*/ 399913 w 1207124"/>
              <a:gd name="connsiteY2" fmla="*/ 403214 h 835214"/>
              <a:gd name="connsiteX3" fmla="*/ 637513 w 1207124"/>
              <a:gd name="connsiteY3" fmla="*/ 14 h 835214"/>
              <a:gd name="connsiteX4" fmla="*/ 745513 w 1207124"/>
              <a:gd name="connsiteY4" fmla="*/ 388814 h 835214"/>
              <a:gd name="connsiteX5" fmla="*/ 860713 w 1207124"/>
              <a:gd name="connsiteY5" fmla="*/ 511214 h 835214"/>
              <a:gd name="connsiteX6" fmla="*/ 1206313 w 1207124"/>
              <a:gd name="connsiteY6" fmla="*/ 511214 h 835214"/>
              <a:gd name="connsiteX7" fmla="*/ 1191913 w 1207124"/>
              <a:gd name="connsiteY7" fmla="*/ 835214 h 835214"/>
              <a:gd name="connsiteX0" fmla="*/ 83113 w 1207124"/>
              <a:gd name="connsiteY0" fmla="*/ 705614 h 705614"/>
              <a:gd name="connsiteX1" fmla="*/ 18313 w 1207124"/>
              <a:gd name="connsiteY1" fmla="*/ 295214 h 705614"/>
              <a:gd name="connsiteX2" fmla="*/ 399913 w 1207124"/>
              <a:gd name="connsiteY2" fmla="*/ 403214 h 705614"/>
              <a:gd name="connsiteX3" fmla="*/ 637513 w 1207124"/>
              <a:gd name="connsiteY3" fmla="*/ 14 h 705614"/>
              <a:gd name="connsiteX4" fmla="*/ 745513 w 1207124"/>
              <a:gd name="connsiteY4" fmla="*/ 388814 h 705614"/>
              <a:gd name="connsiteX5" fmla="*/ 860713 w 1207124"/>
              <a:gd name="connsiteY5" fmla="*/ 511214 h 705614"/>
              <a:gd name="connsiteX6" fmla="*/ 1206313 w 1207124"/>
              <a:gd name="connsiteY6" fmla="*/ 511214 h 705614"/>
              <a:gd name="connsiteX7" fmla="*/ 1105513 w 1207124"/>
              <a:gd name="connsiteY7" fmla="*/ 691214 h 705614"/>
              <a:gd name="connsiteX0" fmla="*/ 75706 w 1199717"/>
              <a:gd name="connsiteY0" fmla="*/ 718339 h 718339"/>
              <a:gd name="connsiteX1" fmla="*/ 10906 w 1199717"/>
              <a:gd name="connsiteY1" fmla="*/ 307939 h 718339"/>
              <a:gd name="connsiteX2" fmla="*/ 284506 w 1199717"/>
              <a:gd name="connsiteY2" fmla="*/ 113539 h 718339"/>
              <a:gd name="connsiteX3" fmla="*/ 630106 w 1199717"/>
              <a:gd name="connsiteY3" fmla="*/ 12739 h 718339"/>
              <a:gd name="connsiteX4" fmla="*/ 738106 w 1199717"/>
              <a:gd name="connsiteY4" fmla="*/ 401539 h 718339"/>
              <a:gd name="connsiteX5" fmla="*/ 853306 w 1199717"/>
              <a:gd name="connsiteY5" fmla="*/ 523939 h 718339"/>
              <a:gd name="connsiteX6" fmla="*/ 1198906 w 1199717"/>
              <a:gd name="connsiteY6" fmla="*/ 523939 h 718339"/>
              <a:gd name="connsiteX7" fmla="*/ 1098106 w 1199717"/>
              <a:gd name="connsiteY7" fmla="*/ 703939 h 718339"/>
              <a:gd name="connsiteX0" fmla="*/ 75706 w 1199717"/>
              <a:gd name="connsiteY0" fmla="*/ 842326 h 842326"/>
              <a:gd name="connsiteX1" fmla="*/ 10906 w 1199717"/>
              <a:gd name="connsiteY1" fmla="*/ 431926 h 842326"/>
              <a:gd name="connsiteX2" fmla="*/ 284506 w 1199717"/>
              <a:gd name="connsiteY2" fmla="*/ 237526 h 842326"/>
              <a:gd name="connsiteX3" fmla="*/ 608506 w 1199717"/>
              <a:gd name="connsiteY3" fmla="*/ 7126 h 842326"/>
              <a:gd name="connsiteX4" fmla="*/ 738106 w 1199717"/>
              <a:gd name="connsiteY4" fmla="*/ 525526 h 842326"/>
              <a:gd name="connsiteX5" fmla="*/ 853306 w 1199717"/>
              <a:gd name="connsiteY5" fmla="*/ 647926 h 842326"/>
              <a:gd name="connsiteX6" fmla="*/ 1198906 w 1199717"/>
              <a:gd name="connsiteY6" fmla="*/ 647926 h 842326"/>
              <a:gd name="connsiteX7" fmla="*/ 1098106 w 1199717"/>
              <a:gd name="connsiteY7" fmla="*/ 827926 h 842326"/>
              <a:gd name="connsiteX0" fmla="*/ 75706 w 1199757"/>
              <a:gd name="connsiteY0" fmla="*/ 838619 h 838619"/>
              <a:gd name="connsiteX1" fmla="*/ 10906 w 1199757"/>
              <a:gd name="connsiteY1" fmla="*/ 428219 h 838619"/>
              <a:gd name="connsiteX2" fmla="*/ 284506 w 1199757"/>
              <a:gd name="connsiteY2" fmla="*/ 233819 h 838619"/>
              <a:gd name="connsiteX3" fmla="*/ 608506 w 1199757"/>
              <a:gd name="connsiteY3" fmla="*/ 3419 h 838619"/>
              <a:gd name="connsiteX4" fmla="*/ 651706 w 1199757"/>
              <a:gd name="connsiteY4" fmla="*/ 421019 h 838619"/>
              <a:gd name="connsiteX5" fmla="*/ 853306 w 1199757"/>
              <a:gd name="connsiteY5" fmla="*/ 644219 h 838619"/>
              <a:gd name="connsiteX6" fmla="*/ 1198906 w 1199757"/>
              <a:gd name="connsiteY6" fmla="*/ 644219 h 838619"/>
              <a:gd name="connsiteX7" fmla="*/ 1098106 w 1199757"/>
              <a:gd name="connsiteY7" fmla="*/ 824219 h 838619"/>
              <a:gd name="connsiteX0" fmla="*/ 75706 w 1199736"/>
              <a:gd name="connsiteY0" fmla="*/ 838619 h 838619"/>
              <a:gd name="connsiteX1" fmla="*/ 10906 w 1199736"/>
              <a:gd name="connsiteY1" fmla="*/ 428219 h 838619"/>
              <a:gd name="connsiteX2" fmla="*/ 284506 w 1199736"/>
              <a:gd name="connsiteY2" fmla="*/ 233819 h 838619"/>
              <a:gd name="connsiteX3" fmla="*/ 608506 w 1199736"/>
              <a:gd name="connsiteY3" fmla="*/ 3419 h 838619"/>
              <a:gd name="connsiteX4" fmla="*/ 651706 w 1199736"/>
              <a:gd name="connsiteY4" fmla="*/ 421019 h 838619"/>
              <a:gd name="connsiteX5" fmla="*/ 846106 w 1199736"/>
              <a:gd name="connsiteY5" fmla="*/ 586619 h 838619"/>
              <a:gd name="connsiteX6" fmla="*/ 1198906 w 1199736"/>
              <a:gd name="connsiteY6" fmla="*/ 644219 h 838619"/>
              <a:gd name="connsiteX7" fmla="*/ 1098106 w 1199736"/>
              <a:gd name="connsiteY7" fmla="*/ 824219 h 83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9736" h="838619">
                <a:moveTo>
                  <a:pt x="75706" y="838619"/>
                </a:moveTo>
                <a:cubicBezTo>
                  <a:pt x="31906" y="756419"/>
                  <a:pt x="-23894" y="529019"/>
                  <a:pt x="10906" y="428219"/>
                </a:cubicBezTo>
                <a:cubicBezTo>
                  <a:pt x="45706" y="327419"/>
                  <a:pt x="184906" y="304619"/>
                  <a:pt x="284506" y="233819"/>
                </a:cubicBezTo>
                <a:cubicBezTo>
                  <a:pt x="384106" y="163019"/>
                  <a:pt x="547306" y="-27781"/>
                  <a:pt x="608506" y="3419"/>
                </a:cubicBezTo>
                <a:cubicBezTo>
                  <a:pt x="669706" y="34619"/>
                  <a:pt x="612106" y="323819"/>
                  <a:pt x="651706" y="421019"/>
                </a:cubicBezTo>
                <a:cubicBezTo>
                  <a:pt x="691306" y="518219"/>
                  <a:pt x="754906" y="549419"/>
                  <a:pt x="846106" y="586619"/>
                </a:cubicBezTo>
                <a:cubicBezTo>
                  <a:pt x="937306" y="623819"/>
                  <a:pt x="1216906" y="592619"/>
                  <a:pt x="1198906" y="644219"/>
                </a:cubicBezTo>
                <a:cubicBezTo>
                  <a:pt x="1180906" y="695819"/>
                  <a:pt x="1122106" y="817019"/>
                  <a:pt x="1098106" y="824219"/>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 name="Arc 194">
            <a:extLst>
              <a:ext uri="{FF2B5EF4-FFF2-40B4-BE49-F238E27FC236}">
                <a16:creationId xmlns:a16="http://schemas.microsoft.com/office/drawing/2014/main" id="{BF5D894E-19F7-EF2B-FB1F-0C02062FD7EB}"/>
              </a:ext>
            </a:extLst>
          </p:cNvPr>
          <p:cNvSpPr>
            <a:spLocks noChangeAspect="1"/>
          </p:cNvSpPr>
          <p:nvPr/>
        </p:nvSpPr>
        <p:spPr>
          <a:xfrm rot="17245832">
            <a:off x="2256699" y="2559906"/>
            <a:ext cx="873049" cy="964395"/>
          </a:xfrm>
          <a:prstGeom prst="arc">
            <a:avLst>
              <a:gd name="adj1" fmla="val 14597037"/>
              <a:gd name="adj2" fmla="val 17223862"/>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96" name="Straight Connector 195">
            <a:extLst>
              <a:ext uri="{FF2B5EF4-FFF2-40B4-BE49-F238E27FC236}">
                <a16:creationId xmlns:a16="http://schemas.microsoft.com/office/drawing/2014/main" id="{13FB704A-9CAF-08D3-109F-F1CA90F482FA}"/>
              </a:ext>
            </a:extLst>
          </p:cNvPr>
          <p:cNvCxnSpPr>
            <a:cxnSpLocks/>
          </p:cNvCxnSpPr>
          <p:nvPr/>
        </p:nvCxnSpPr>
        <p:spPr>
          <a:xfrm flipH="1">
            <a:off x="2210347" y="3125516"/>
            <a:ext cx="751764" cy="0"/>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98" name="TextBox 197">
            <a:extLst>
              <a:ext uri="{FF2B5EF4-FFF2-40B4-BE49-F238E27FC236}">
                <a16:creationId xmlns:a16="http://schemas.microsoft.com/office/drawing/2014/main" id="{87FAC599-1C8B-7CD9-C18D-727B035B0627}"/>
              </a:ext>
            </a:extLst>
          </p:cNvPr>
          <p:cNvSpPr txBox="1"/>
          <p:nvPr/>
        </p:nvSpPr>
        <p:spPr>
          <a:xfrm>
            <a:off x="1156278" y="1357332"/>
            <a:ext cx="1140056" cy="646331"/>
          </a:xfrm>
          <a:prstGeom prst="rect">
            <a:avLst/>
          </a:prstGeom>
          <a:noFill/>
        </p:spPr>
        <p:txBody>
          <a:bodyPr wrap="none" rtlCol="0">
            <a:spAutoFit/>
          </a:bodyPr>
          <a:lstStyle/>
          <a:p>
            <a:pPr algn="ctr"/>
            <a:r>
              <a:rPr lang="en-US" dirty="0">
                <a:solidFill>
                  <a:schemeClr val="tx1">
                    <a:lumMod val="75000"/>
                    <a:lumOff val="25000"/>
                  </a:schemeClr>
                </a:solidFill>
                <a:latin typeface="Roboto" panose="02000000000000000000" pitchFamily="2" charset="0"/>
                <a:ea typeface="Roboto" panose="02000000000000000000" pitchFamily="2" charset="0"/>
              </a:rPr>
              <a:t>Incoming</a:t>
            </a:r>
          </a:p>
          <a:p>
            <a:pPr algn="ctr"/>
            <a:r>
              <a:rPr lang="en-US" dirty="0">
                <a:solidFill>
                  <a:schemeClr val="tx1">
                    <a:lumMod val="75000"/>
                    <a:lumOff val="25000"/>
                  </a:schemeClr>
                </a:solidFill>
                <a:latin typeface="Roboto" panose="02000000000000000000" pitchFamily="2" charset="0"/>
                <a:ea typeface="Roboto" panose="02000000000000000000" pitchFamily="2" charset="0"/>
              </a:rPr>
              <a:t>signal</a:t>
            </a:r>
          </a:p>
        </p:txBody>
      </p:sp>
      <p:sp>
        <p:nvSpPr>
          <p:cNvPr id="2" name="TextBox 1">
            <a:extLst>
              <a:ext uri="{FF2B5EF4-FFF2-40B4-BE49-F238E27FC236}">
                <a16:creationId xmlns:a16="http://schemas.microsoft.com/office/drawing/2014/main" id="{926828BA-FCFB-0702-7E31-363171262C22}"/>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accent6"/>
                </a:solidFill>
                <a:latin typeface=""/>
                <a:cs typeface="Futura Medium" panose="020B0602020204020303" pitchFamily="34" charset="-79"/>
              </a:rPr>
              <a:t>Our approach: Sirius</a:t>
            </a:r>
          </a:p>
        </p:txBody>
      </p:sp>
      <p:pic>
        <p:nvPicPr>
          <p:cNvPr id="3" name="Picture 2" descr="University of Maryland Primary logo">
            <a:extLst>
              <a:ext uri="{FF2B5EF4-FFF2-40B4-BE49-F238E27FC236}">
                <a16:creationId xmlns:a16="http://schemas.microsoft.com/office/drawing/2014/main" id="{E0629D60-2920-4CB5-7AE5-E921A9D960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CoSMoS">
            <a:extLst>
              <a:ext uri="{FF2B5EF4-FFF2-40B4-BE49-F238E27FC236}">
                <a16:creationId xmlns:a16="http://schemas.microsoft.com/office/drawing/2014/main" id="{8E8D06AB-A725-CCD4-214B-DEB8F39B39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a:extLst>
              <a:ext uri="{FF2B5EF4-FFF2-40B4-BE49-F238E27FC236}">
                <a16:creationId xmlns:a16="http://schemas.microsoft.com/office/drawing/2014/main" id="{F9D85A43-46EF-9F11-7D32-572DA0A7E5D1}"/>
              </a:ext>
            </a:extLst>
          </p:cNvPr>
          <p:cNvSpPr/>
          <p:nvPr/>
        </p:nvSpPr>
        <p:spPr>
          <a:xfrm>
            <a:off x="7845831" y="2264481"/>
            <a:ext cx="1883802" cy="636048"/>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5BA7B7B5-F62F-EF66-9CC7-D35753E98CA7}"/>
              </a:ext>
            </a:extLst>
          </p:cNvPr>
          <p:cNvSpPr/>
          <p:nvPr/>
        </p:nvSpPr>
        <p:spPr>
          <a:xfrm>
            <a:off x="3518001" y="2282289"/>
            <a:ext cx="1883802" cy="636048"/>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 name="Group 109">
            <a:extLst>
              <a:ext uri="{FF2B5EF4-FFF2-40B4-BE49-F238E27FC236}">
                <a16:creationId xmlns:a16="http://schemas.microsoft.com/office/drawing/2014/main" id="{30CCADFE-EFF1-329C-A422-945C152202E5}"/>
              </a:ext>
            </a:extLst>
          </p:cNvPr>
          <p:cNvGrpSpPr/>
          <p:nvPr/>
        </p:nvGrpSpPr>
        <p:grpSpPr>
          <a:xfrm>
            <a:off x="8080360" y="2314607"/>
            <a:ext cx="1490743" cy="470411"/>
            <a:chOff x="9706708" y="987616"/>
            <a:chExt cx="1216540" cy="649351"/>
          </a:xfrm>
        </p:grpSpPr>
        <p:cxnSp>
          <p:nvCxnSpPr>
            <p:cNvPr id="100" name="Straight Connector 99">
              <a:extLst>
                <a:ext uri="{FF2B5EF4-FFF2-40B4-BE49-F238E27FC236}">
                  <a16:creationId xmlns:a16="http://schemas.microsoft.com/office/drawing/2014/main" id="{5A9E91E8-4FD4-3103-A516-B305BAB1A0A9}"/>
                </a:ext>
              </a:extLst>
            </p:cNvPr>
            <p:cNvCxnSpPr>
              <a:cxnSpLocks/>
            </p:cNvCxnSpPr>
            <p:nvPr/>
          </p:nvCxnSpPr>
          <p:spPr>
            <a:xfrm flipH="1" flipV="1">
              <a:off x="9715289" y="1492686"/>
              <a:ext cx="1012671" cy="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39F2254-A961-CD9B-9717-77A8DD27549C}"/>
                </a:ext>
              </a:extLst>
            </p:cNvPr>
            <p:cNvCxnSpPr>
              <a:cxnSpLocks/>
            </p:cNvCxnSpPr>
            <p:nvPr/>
          </p:nvCxnSpPr>
          <p:spPr>
            <a:xfrm flipH="1" flipV="1">
              <a:off x="9715289" y="1359150"/>
              <a:ext cx="1012671" cy="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BC6732C-41E7-C25A-BFE6-7BDE2BCD97E7}"/>
                </a:ext>
              </a:extLst>
            </p:cNvPr>
            <p:cNvCxnSpPr>
              <a:cxnSpLocks/>
            </p:cNvCxnSpPr>
            <p:nvPr/>
          </p:nvCxnSpPr>
          <p:spPr>
            <a:xfrm flipH="1" flipV="1">
              <a:off x="9715289" y="1225617"/>
              <a:ext cx="1012671" cy="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3559F958-1AB3-3369-9B88-9CDBE6845442}"/>
                </a:ext>
              </a:extLst>
            </p:cNvPr>
            <p:cNvCxnSpPr>
              <a:cxnSpLocks/>
            </p:cNvCxnSpPr>
            <p:nvPr/>
          </p:nvCxnSpPr>
          <p:spPr>
            <a:xfrm>
              <a:off x="9909193" y="1078573"/>
              <a:ext cx="0" cy="55839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3CE3C05-6102-C09E-EA79-7D917779ABB0}"/>
                </a:ext>
              </a:extLst>
            </p:cNvPr>
            <p:cNvCxnSpPr>
              <a:cxnSpLocks/>
            </p:cNvCxnSpPr>
            <p:nvPr/>
          </p:nvCxnSpPr>
          <p:spPr>
            <a:xfrm>
              <a:off x="10158943" y="1078573"/>
              <a:ext cx="0" cy="55839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12D5F065-E8DA-693A-01C0-81DE3FB1F046}"/>
                </a:ext>
              </a:extLst>
            </p:cNvPr>
            <p:cNvCxnSpPr>
              <a:cxnSpLocks/>
            </p:cNvCxnSpPr>
            <p:nvPr/>
          </p:nvCxnSpPr>
          <p:spPr>
            <a:xfrm>
              <a:off x="10408693" y="1078573"/>
              <a:ext cx="0" cy="55839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E6838AAD-C291-5518-3FA9-6236D6D3E2A0}"/>
                </a:ext>
              </a:extLst>
            </p:cNvPr>
            <p:cNvCxnSpPr>
              <a:cxnSpLocks/>
            </p:cNvCxnSpPr>
            <p:nvPr/>
          </p:nvCxnSpPr>
          <p:spPr>
            <a:xfrm>
              <a:off x="10658446" y="1078573"/>
              <a:ext cx="0" cy="55839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89ABA84C-0188-76DF-B23A-3A8C90AD3CA9}"/>
                </a:ext>
              </a:extLst>
            </p:cNvPr>
            <p:cNvCxnSpPr>
              <a:cxnSpLocks/>
            </p:cNvCxnSpPr>
            <p:nvPr/>
          </p:nvCxnSpPr>
          <p:spPr>
            <a:xfrm flipV="1">
              <a:off x="9706708" y="987616"/>
              <a:ext cx="0" cy="649351"/>
            </a:xfrm>
            <a:prstGeom prst="straightConnector1">
              <a:avLst/>
            </a:prstGeom>
            <a:ln w="9525">
              <a:tailEnd type="arrow" w="sm" len="med"/>
            </a:ln>
          </p:spPr>
          <p:style>
            <a:lnRef idx="1">
              <a:schemeClr val="dk1"/>
            </a:lnRef>
            <a:fillRef idx="0">
              <a:schemeClr val="dk1"/>
            </a:fillRef>
            <a:effectRef idx="0">
              <a:schemeClr val="dk1"/>
            </a:effectRef>
            <a:fontRef idx="minor">
              <a:schemeClr val="tx1"/>
            </a:fontRef>
          </p:style>
        </p:cxnSp>
        <p:cxnSp>
          <p:nvCxnSpPr>
            <p:cNvPr id="109" name="Straight Arrow Connector 108">
              <a:extLst>
                <a:ext uri="{FF2B5EF4-FFF2-40B4-BE49-F238E27FC236}">
                  <a16:creationId xmlns:a16="http://schemas.microsoft.com/office/drawing/2014/main" id="{D40A98F5-9F36-C0EB-C5F7-D9D71177FFE4}"/>
                </a:ext>
              </a:extLst>
            </p:cNvPr>
            <p:cNvCxnSpPr>
              <a:cxnSpLocks/>
            </p:cNvCxnSpPr>
            <p:nvPr/>
          </p:nvCxnSpPr>
          <p:spPr>
            <a:xfrm>
              <a:off x="9706708" y="1636967"/>
              <a:ext cx="1216540" cy="0"/>
            </a:xfrm>
            <a:prstGeom prst="straightConnector1">
              <a:avLst/>
            </a:prstGeom>
            <a:ln w="9525">
              <a:tailEnd type="arrow" w="sm" len="med"/>
            </a:ln>
          </p:spPr>
          <p:style>
            <a:lnRef idx="1">
              <a:schemeClr val="dk1"/>
            </a:lnRef>
            <a:fillRef idx="0">
              <a:schemeClr val="dk1"/>
            </a:fillRef>
            <a:effectRef idx="0">
              <a:schemeClr val="dk1"/>
            </a:effectRef>
            <a:fontRef idx="minor">
              <a:schemeClr val="tx1"/>
            </a:fontRef>
          </p:style>
        </p:cxnSp>
      </p:grpSp>
      <p:grpSp>
        <p:nvGrpSpPr>
          <p:cNvPr id="256" name="Group 255">
            <a:extLst>
              <a:ext uri="{FF2B5EF4-FFF2-40B4-BE49-F238E27FC236}">
                <a16:creationId xmlns:a16="http://schemas.microsoft.com/office/drawing/2014/main" id="{C0A72339-2853-398E-87D1-351ABC1A93F0}"/>
              </a:ext>
            </a:extLst>
          </p:cNvPr>
          <p:cNvGrpSpPr/>
          <p:nvPr/>
        </p:nvGrpSpPr>
        <p:grpSpPr>
          <a:xfrm>
            <a:off x="8198785" y="2546765"/>
            <a:ext cx="1119692" cy="153922"/>
            <a:chOff x="7629445" y="3580280"/>
            <a:chExt cx="1428733" cy="132821"/>
          </a:xfrm>
        </p:grpSpPr>
        <p:cxnSp>
          <p:nvCxnSpPr>
            <p:cNvPr id="248" name="Straight Arrow Connector 247">
              <a:extLst>
                <a:ext uri="{FF2B5EF4-FFF2-40B4-BE49-F238E27FC236}">
                  <a16:creationId xmlns:a16="http://schemas.microsoft.com/office/drawing/2014/main" id="{51DD4A41-7AE7-AEA7-B9AC-5C513FAEBABB}"/>
                </a:ext>
              </a:extLst>
            </p:cNvPr>
            <p:cNvCxnSpPr>
              <a:cxnSpLocks/>
            </p:cNvCxnSpPr>
            <p:nvPr/>
          </p:nvCxnSpPr>
          <p:spPr>
            <a:xfrm>
              <a:off x="7629445" y="3712249"/>
              <a:ext cx="355201" cy="852"/>
            </a:xfrm>
            <a:prstGeom prst="straightConnector1">
              <a:avLst/>
            </a:prstGeom>
            <a:ln w="28575">
              <a:solidFill>
                <a:srgbClr val="C00000"/>
              </a:solidFill>
              <a:headEnd type="none" w="lg" len="med"/>
              <a:tailEnd type="none" w="lg" len="lg"/>
            </a:ln>
          </p:spPr>
          <p:style>
            <a:lnRef idx="1">
              <a:schemeClr val="accent1"/>
            </a:lnRef>
            <a:fillRef idx="0">
              <a:schemeClr val="accent1"/>
            </a:fillRef>
            <a:effectRef idx="0">
              <a:schemeClr val="accent1"/>
            </a:effectRef>
            <a:fontRef idx="minor">
              <a:schemeClr val="tx1"/>
            </a:fontRef>
          </p:style>
        </p:cxnSp>
        <p:cxnSp>
          <p:nvCxnSpPr>
            <p:cNvPr id="253" name="Straight Arrow Connector 252">
              <a:extLst>
                <a:ext uri="{FF2B5EF4-FFF2-40B4-BE49-F238E27FC236}">
                  <a16:creationId xmlns:a16="http://schemas.microsoft.com/office/drawing/2014/main" id="{B50D3AA5-1302-E7DF-89D5-E07EB338EEA3}"/>
                </a:ext>
              </a:extLst>
            </p:cNvPr>
            <p:cNvCxnSpPr>
              <a:cxnSpLocks/>
            </p:cNvCxnSpPr>
            <p:nvPr/>
          </p:nvCxnSpPr>
          <p:spPr>
            <a:xfrm>
              <a:off x="7984646" y="3580280"/>
              <a:ext cx="355201" cy="852"/>
            </a:xfrm>
            <a:prstGeom prst="straightConnector1">
              <a:avLst/>
            </a:prstGeom>
            <a:ln w="28575">
              <a:solidFill>
                <a:schemeClr val="accent1"/>
              </a:solidFill>
              <a:headEnd type="none" w="lg" len="med"/>
              <a:tailEnd type="none" w="lg" len="lg"/>
            </a:ln>
          </p:spPr>
          <p:style>
            <a:lnRef idx="1">
              <a:schemeClr val="accent1"/>
            </a:lnRef>
            <a:fillRef idx="0">
              <a:schemeClr val="accent1"/>
            </a:fillRef>
            <a:effectRef idx="0">
              <a:schemeClr val="accent1"/>
            </a:effectRef>
            <a:fontRef idx="minor">
              <a:schemeClr val="tx1"/>
            </a:fontRef>
          </p:style>
        </p:cxnSp>
        <p:cxnSp>
          <p:nvCxnSpPr>
            <p:cNvPr id="254" name="Straight Arrow Connector 253">
              <a:extLst>
                <a:ext uri="{FF2B5EF4-FFF2-40B4-BE49-F238E27FC236}">
                  <a16:creationId xmlns:a16="http://schemas.microsoft.com/office/drawing/2014/main" id="{ACEC9B72-D914-E9FF-09E0-2B59CF660FDB}"/>
                </a:ext>
              </a:extLst>
            </p:cNvPr>
            <p:cNvCxnSpPr>
              <a:cxnSpLocks/>
            </p:cNvCxnSpPr>
            <p:nvPr/>
          </p:nvCxnSpPr>
          <p:spPr>
            <a:xfrm>
              <a:off x="8339847" y="3634443"/>
              <a:ext cx="355201" cy="852"/>
            </a:xfrm>
            <a:prstGeom prst="straightConnector1">
              <a:avLst/>
            </a:prstGeom>
            <a:ln w="28575">
              <a:solidFill>
                <a:schemeClr val="accent4"/>
              </a:solidFill>
              <a:headEnd type="none" w="lg" len="med"/>
              <a:tailEnd type="none" w="lg" len="lg"/>
            </a:ln>
          </p:spPr>
          <p:style>
            <a:lnRef idx="1">
              <a:schemeClr val="accent1"/>
            </a:lnRef>
            <a:fillRef idx="0">
              <a:schemeClr val="accent1"/>
            </a:fillRef>
            <a:effectRef idx="0">
              <a:schemeClr val="accent1"/>
            </a:effectRef>
            <a:fontRef idx="minor">
              <a:schemeClr val="tx1"/>
            </a:fontRef>
          </p:style>
        </p:cxnSp>
        <p:cxnSp>
          <p:nvCxnSpPr>
            <p:cNvPr id="255" name="Straight Arrow Connector 254">
              <a:extLst>
                <a:ext uri="{FF2B5EF4-FFF2-40B4-BE49-F238E27FC236}">
                  <a16:creationId xmlns:a16="http://schemas.microsoft.com/office/drawing/2014/main" id="{531045D1-A074-A00D-59A7-8D2C11D8DB41}"/>
                </a:ext>
              </a:extLst>
            </p:cNvPr>
            <p:cNvCxnSpPr>
              <a:cxnSpLocks/>
            </p:cNvCxnSpPr>
            <p:nvPr/>
          </p:nvCxnSpPr>
          <p:spPr>
            <a:xfrm>
              <a:off x="8702977" y="3689096"/>
              <a:ext cx="355201" cy="852"/>
            </a:xfrm>
            <a:prstGeom prst="straightConnector1">
              <a:avLst/>
            </a:prstGeom>
            <a:ln w="28575">
              <a:solidFill>
                <a:srgbClr val="7030A0"/>
              </a:solidFill>
              <a:headEnd type="none" w="lg" len="med"/>
              <a:tailEnd type="none" w="lg" len="lg"/>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8F0BC7E9-31D3-91AA-32D8-44AD91207098}"/>
              </a:ext>
            </a:extLst>
          </p:cNvPr>
          <p:cNvGrpSpPr/>
          <p:nvPr/>
        </p:nvGrpSpPr>
        <p:grpSpPr>
          <a:xfrm>
            <a:off x="3727082" y="2361090"/>
            <a:ext cx="1628866" cy="470411"/>
            <a:chOff x="9706708" y="987616"/>
            <a:chExt cx="1216540" cy="649351"/>
          </a:xfrm>
        </p:grpSpPr>
        <p:cxnSp>
          <p:nvCxnSpPr>
            <p:cNvPr id="112" name="Straight Connector 111">
              <a:extLst>
                <a:ext uri="{FF2B5EF4-FFF2-40B4-BE49-F238E27FC236}">
                  <a16:creationId xmlns:a16="http://schemas.microsoft.com/office/drawing/2014/main" id="{9710A3A7-79DA-0893-8550-1C7F030CB2D4}"/>
                </a:ext>
              </a:extLst>
            </p:cNvPr>
            <p:cNvCxnSpPr>
              <a:cxnSpLocks/>
            </p:cNvCxnSpPr>
            <p:nvPr/>
          </p:nvCxnSpPr>
          <p:spPr>
            <a:xfrm flipH="1" flipV="1">
              <a:off x="9715289" y="1492686"/>
              <a:ext cx="1012671" cy="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B02FBB7-DD89-FE38-EA48-BB2ACA5E5F79}"/>
                </a:ext>
              </a:extLst>
            </p:cNvPr>
            <p:cNvCxnSpPr>
              <a:cxnSpLocks/>
            </p:cNvCxnSpPr>
            <p:nvPr/>
          </p:nvCxnSpPr>
          <p:spPr>
            <a:xfrm flipH="1" flipV="1">
              <a:off x="9715289" y="1359150"/>
              <a:ext cx="1012671" cy="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6AF6904-C167-3431-6EF1-813AFB6012EC}"/>
                </a:ext>
              </a:extLst>
            </p:cNvPr>
            <p:cNvCxnSpPr>
              <a:cxnSpLocks/>
            </p:cNvCxnSpPr>
            <p:nvPr/>
          </p:nvCxnSpPr>
          <p:spPr>
            <a:xfrm flipH="1" flipV="1">
              <a:off x="9715289" y="1225617"/>
              <a:ext cx="1012671" cy="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0052C56B-D759-0B0D-45C2-8FD1CB0E5E5F}"/>
                </a:ext>
              </a:extLst>
            </p:cNvPr>
            <p:cNvCxnSpPr>
              <a:cxnSpLocks/>
            </p:cNvCxnSpPr>
            <p:nvPr/>
          </p:nvCxnSpPr>
          <p:spPr>
            <a:xfrm>
              <a:off x="9909193" y="1078573"/>
              <a:ext cx="0" cy="55839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ACFDD01-847F-8711-5CB7-92D265D8054B}"/>
                </a:ext>
              </a:extLst>
            </p:cNvPr>
            <p:cNvCxnSpPr>
              <a:cxnSpLocks/>
            </p:cNvCxnSpPr>
            <p:nvPr/>
          </p:nvCxnSpPr>
          <p:spPr>
            <a:xfrm>
              <a:off x="10158943" y="1078573"/>
              <a:ext cx="0" cy="55839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20D4762C-C663-9B23-E770-5E8F3ADACC02}"/>
                </a:ext>
              </a:extLst>
            </p:cNvPr>
            <p:cNvCxnSpPr>
              <a:cxnSpLocks/>
            </p:cNvCxnSpPr>
            <p:nvPr/>
          </p:nvCxnSpPr>
          <p:spPr>
            <a:xfrm>
              <a:off x="10408693" y="1078573"/>
              <a:ext cx="0" cy="55839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3992F62C-9BBD-9838-CA1B-0B9F9374F15F}"/>
                </a:ext>
              </a:extLst>
            </p:cNvPr>
            <p:cNvCxnSpPr>
              <a:cxnSpLocks/>
            </p:cNvCxnSpPr>
            <p:nvPr/>
          </p:nvCxnSpPr>
          <p:spPr>
            <a:xfrm>
              <a:off x="10658446" y="1078573"/>
              <a:ext cx="0" cy="55839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F6C37164-7139-885B-9867-067A63ED82F3}"/>
                </a:ext>
              </a:extLst>
            </p:cNvPr>
            <p:cNvCxnSpPr>
              <a:cxnSpLocks/>
            </p:cNvCxnSpPr>
            <p:nvPr/>
          </p:nvCxnSpPr>
          <p:spPr>
            <a:xfrm flipV="1">
              <a:off x="9706708" y="987616"/>
              <a:ext cx="0" cy="649351"/>
            </a:xfrm>
            <a:prstGeom prst="straightConnector1">
              <a:avLst/>
            </a:prstGeom>
            <a:ln w="9525">
              <a:tailEnd type="arrow" w="sm" len="med"/>
            </a:ln>
          </p:spPr>
          <p:style>
            <a:lnRef idx="1">
              <a:schemeClr val="dk1"/>
            </a:lnRef>
            <a:fillRef idx="0">
              <a:schemeClr val="dk1"/>
            </a:fillRef>
            <a:effectRef idx="0">
              <a:schemeClr val="dk1"/>
            </a:effectRef>
            <a:fontRef idx="minor">
              <a:schemeClr val="tx1"/>
            </a:fontRef>
          </p:style>
        </p:cxnSp>
        <p:cxnSp>
          <p:nvCxnSpPr>
            <p:cNvPr id="138" name="Straight Arrow Connector 137">
              <a:extLst>
                <a:ext uri="{FF2B5EF4-FFF2-40B4-BE49-F238E27FC236}">
                  <a16:creationId xmlns:a16="http://schemas.microsoft.com/office/drawing/2014/main" id="{F6BB1432-63DA-305E-917C-9E8447470C36}"/>
                </a:ext>
              </a:extLst>
            </p:cNvPr>
            <p:cNvCxnSpPr>
              <a:cxnSpLocks/>
            </p:cNvCxnSpPr>
            <p:nvPr/>
          </p:nvCxnSpPr>
          <p:spPr>
            <a:xfrm>
              <a:off x="9706708" y="1636967"/>
              <a:ext cx="1216540" cy="0"/>
            </a:xfrm>
            <a:prstGeom prst="straightConnector1">
              <a:avLst/>
            </a:prstGeom>
            <a:ln w="9525">
              <a:tailEnd type="arrow" w="sm" len="med"/>
            </a:ln>
          </p:spPr>
          <p:style>
            <a:lnRef idx="1">
              <a:schemeClr val="dk1"/>
            </a:lnRef>
            <a:fillRef idx="0">
              <a:schemeClr val="dk1"/>
            </a:fillRef>
            <a:effectRef idx="0">
              <a:schemeClr val="dk1"/>
            </a:effectRef>
            <a:fontRef idx="minor">
              <a:schemeClr val="tx1"/>
            </a:fontRef>
          </p:style>
        </p:cxnSp>
      </p:grpSp>
      <p:grpSp>
        <p:nvGrpSpPr>
          <p:cNvPr id="30" name="Group 29">
            <a:extLst>
              <a:ext uri="{FF2B5EF4-FFF2-40B4-BE49-F238E27FC236}">
                <a16:creationId xmlns:a16="http://schemas.microsoft.com/office/drawing/2014/main" id="{CFB54075-998E-A966-D865-BB9FC100A032}"/>
              </a:ext>
            </a:extLst>
          </p:cNvPr>
          <p:cNvGrpSpPr/>
          <p:nvPr/>
        </p:nvGrpSpPr>
        <p:grpSpPr>
          <a:xfrm>
            <a:off x="3774426" y="2407506"/>
            <a:ext cx="1432884" cy="404054"/>
            <a:chOff x="4586861" y="4136504"/>
            <a:chExt cx="1647928" cy="693115"/>
          </a:xfrm>
        </p:grpSpPr>
        <p:grpSp>
          <p:nvGrpSpPr>
            <p:cNvPr id="31" name="Group 30">
              <a:extLst>
                <a:ext uri="{FF2B5EF4-FFF2-40B4-BE49-F238E27FC236}">
                  <a16:creationId xmlns:a16="http://schemas.microsoft.com/office/drawing/2014/main" id="{86ADF28D-033D-63AA-2270-8051F227342C}"/>
                </a:ext>
              </a:extLst>
            </p:cNvPr>
            <p:cNvGrpSpPr/>
            <p:nvPr/>
          </p:nvGrpSpPr>
          <p:grpSpPr>
            <a:xfrm>
              <a:off x="4998721" y="4136504"/>
              <a:ext cx="409080" cy="693115"/>
              <a:chOff x="2595665" y="2241311"/>
              <a:chExt cx="855679" cy="316942"/>
            </a:xfrm>
          </p:grpSpPr>
          <p:grpSp>
            <p:nvGrpSpPr>
              <p:cNvPr id="78" name="Group 77">
                <a:extLst>
                  <a:ext uri="{FF2B5EF4-FFF2-40B4-BE49-F238E27FC236}">
                    <a16:creationId xmlns:a16="http://schemas.microsoft.com/office/drawing/2014/main" id="{14BFC5FE-4BEC-20A7-6411-E57ED6370657}"/>
                  </a:ext>
                </a:extLst>
              </p:cNvPr>
              <p:cNvGrpSpPr/>
              <p:nvPr/>
            </p:nvGrpSpPr>
            <p:grpSpPr>
              <a:xfrm>
                <a:off x="2595665" y="2241311"/>
                <a:ext cx="213654" cy="313888"/>
                <a:chOff x="1377361" y="2075335"/>
                <a:chExt cx="4467861" cy="3363622"/>
              </a:xfrm>
            </p:grpSpPr>
            <p:sp>
              <p:nvSpPr>
                <p:cNvPr id="88" name="Freeform 87">
                  <a:extLst>
                    <a:ext uri="{FF2B5EF4-FFF2-40B4-BE49-F238E27FC236}">
                      <a16:creationId xmlns:a16="http://schemas.microsoft.com/office/drawing/2014/main" id="{46F50FF8-5E76-CAAE-067A-869FBBE0BD8E}"/>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89" name="Freeform 88">
                  <a:extLst>
                    <a:ext uri="{FF2B5EF4-FFF2-40B4-BE49-F238E27FC236}">
                      <a16:creationId xmlns:a16="http://schemas.microsoft.com/office/drawing/2014/main" id="{50AFC56C-FF25-8789-5BC4-6A1D8A4F148B}"/>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79" name="Group 78">
                <a:extLst>
                  <a:ext uri="{FF2B5EF4-FFF2-40B4-BE49-F238E27FC236}">
                    <a16:creationId xmlns:a16="http://schemas.microsoft.com/office/drawing/2014/main" id="{9E55CC28-A2F5-96C7-8222-10152B2951E2}"/>
                  </a:ext>
                </a:extLst>
              </p:cNvPr>
              <p:cNvGrpSpPr/>
              <p:nvPr/>
            </p:nvGrpSpPr>
            <p:grpSpPr>
              <a:xfrm>
                <a:off x="2809318" y="2242669"/>
                <a:ext cx="213652" cy="313888"/>
                <a:chOff x="1377387" y="2075334"/>
                <a:chExt cx="4467828" cy="3363620"/>
              </a:xfrm>
            </p:grpSpPr>
            <p:sp>
              <p:nvSpPr>
                <p:cNvPr id="86" name="Freeform 85">
                  <a:extLst>
                    <a:ext uri="{FF2B5EF4-FFF2-40B4-BE49-F238E27FC236}">
                      <a16:creationId xmlns:a16="http://schemas.microsoft.com/office/drawing/2014/main" id="{CA3F8057-E4A8-A07D-82F7-B12C59EFEBDC}"/>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87" name="Freeform 86">
                  <a:extLst>
                    <a:ext uri="{FF2B5EF4-FFF2-40B4-BE49-F238E27FC236}">
                      <a16:creationId xmlns:a16="http://schemas.microsoft.com/office/drawing/2014/main" id="{161C5FBA-7581-73C3-E19F-5F0D2A32A13C}"/>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80" name="Group 79">
                <a:extLst>
                  <a:ext uri="{FF2B5EF4-FFF2-40B4-BE49-F238E27FC236}">
                    <a16:creationId xmlns:a16="http://schemas.microsoft.com/office/drawing/2014/main" id="{2E362791-B21E-B1D7-7B09-CDBF97C0837E}"/>
                  </a:ext>
                </a:extLst>
              </p:cNvPr>
              <p:cNvGrpSpPr/>
              <p:nvPr/>
            </p:nvGrpSpPr>
            <p:grpSpPr>
              <a:xfrm>
                <a:off x="3024040" y="2243007"/>
                <a:ext cx="213652" cy="313888"/>
                <a:chOff x="1377387" y="2075335"/>
                <a:chExt cx="4467828" cy="3363619"/>
              </a:xfrm>
            </p:grpSpPr>
            <p:sp>
              <p:nvSpPr>
                <p:cNvPr id="84" name="Freeform 83">
                  <a:extLst>
                    <a:ext uri="{FF2B5EF4-FFF2-40B4-BE49-F238E27FC236}">
                      <a16:creationId xmlns:a16="http://schemas.microsoft.com/office/drawing/2014/main" id="{513BADB5-855A-42CF-5A24-C87A1744D7F3}"/>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85" name="Freeform 84">
                  <a:extLst>
                    <a:ext uri="{FF2B5EF4-FFF2-40B4-BE49-F238E27FC236}">
                      <a16:creationId xmlns:a16="http://schemas.microsoft.com/office/drawing/2014/main" id="{E8E54A45-6E50-74C2-9250-64BA94FB8A2D}"/>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81" name="Group 80">
                <a:extLst>
                  <a:ext uri="{FF2B5EF4-FFF2-40B4-BE49-F238E27FC236}">
                    <a16:creationId xmlns:a16="http://schemas.microsoft.com/office/drawing/2014/main" id="{2CB22F21-33F4-F892-A078-C4829C380CC8}"/>
                  </a:ext>
                </a:extLst>
              </p:cNvPr>
              <p:cNvGrpSpPr/>
              <p:nvPr/>
            </p:nvGrpSpPr>
            <p:grpSpPr>
              <a:xfrm>
                <a:off x="3237692" y="2244365"/>
                <a:ext cx="213652" cy="313888"/>
                <a:chOff x="1377387" y="2075335"/>
                <a:chExt cx="4467828" cy="3363619"/>
              </a:xfrm>
            </p:grpSpPr>
            <p:sp>
              <p:nvSpPr>
                <p:cNvPr id="82" name="Freeform 81">
                  <a:extLst>
                    <a:ext uri="{FF2B5EF4-FFF2-40B4-BE49-F238E27FC236}">
                      <a16:creationId xmlns:a16="http://schemas.microsoft.com/office/drawing/2014/main" id="{486F3576-E5DC-77C9-F270-281CDF1C6721}"/>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83" name="Freeform 82">
                  <a:extLst>
                    <a:ext uri="{FF2B5EF4-FFF2-40B4-BE49-F238E27FC236}">
                      <a16:creationId xmlns:a16="http://schemas.microsoft.com/office/drawing/2014/main" id="{47A1F15D-61ED-0436-AF60-C4CB63AA269E}"/>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32" name="Group 31">
              <a:extLst>
                <a:ext uri="{FF2B5EF4-FFF2-40B4-BE49-F238E27FC236}">
                  <a16:creationId xmlns:a16="http://schemas.microsoft.com/office/drawing/2014/main" id="{28FF56B1-8188-54C3-0E35-5CEE9C9CF7A7}"/>
                </a:ext>
              </a:extLst>
            </p:cNvPr>
            <p:cNvGrpSpPr/>
            <p:nvPr/>
          </p:nvGrpSpPr>
          <p:grpSpPr>
            <a:xfrm>
              <a:off x="5825709" y="4328349"/>
              <a:ext cx="409080" cy="331727"/>
              <a:chOff x="2595665" y="2241311"/>
              <a:chExt cx="855679" cy="316942"/>
            </a:xfrm>
          </p:grpSpPr>
          <p:grpSp>
            <p:nvGrpSpPr>
              <p:cNvPr id="66" name="Group 65">
                <a:extLst>
                  <a:ext uri="{FF2B5EF4-FFF2-40B4-BE49-F238E27FC236}">
                    <a16:creationId xmlns:a16="http://schemas.microsoft.com/office/drawing/2014/main" id="{37B9AA1F-644D-9F03-5826-679408BCC5BF}"/>
                  </a:ext>
                </a:extLst>
              </p:cNvPr>
              <p:cNvGrpSpPr/>
              <p:nvPr/>
            </p:nvGrpSpPr>
            <p:grpSpPr>
              <a:xfrm>
                <a:off x="2595665" y="2241311"/>
                <a:ext cx="213654" cy="313888"/>
                <a:chOff x="1377361" y="2075335"/>
                <a:chExt cx="4467861" cy="3363622"/>
              </a:xfrm>
            </p:grpSpPr>
            <p:sp>
              <p:nvSpPr>
                <p:cNvPr id="76" name="Freeform 75">
                  <a:extLst>
                    <a:ext uri="{FF2B5EF4-FFF2-40B4-BE49-F238E27FC236}">
                      <a16:creationId xmlns:a16="http://schemas.microsoft.com/office/drawing/2014/main" id="{181B1FDD-50E6-C630-89BD-053C85C0E2D6}"/>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77" name="Freeform 76">
                  <a:extLst>
                    <a:ext uri="{FF2B5EF4-FFF2-40B4-BE49-F238E27FC236}">
                      <a16:creationId xmlns:a16="http://schemas.microsoft.com/office/drawing/2014/main" id="{9025A12D-CD62-8049-695D-E288AEF376C5}"/>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67" name="Group 66">
                <a:extLst>
                  <a:ext uri="{FF2B5EF4-FFF2-40B4-BE49-F238E27FC236}">
                    <a16:creationId xmlns:a16="http://schemas.microsoft.com/office/drawing/2014/main" id="{B07DB184-6721-5C84-D907-08E6BC823650}"/>
                  </a:ext>
                </a:extLst>
              </p:cNvPr>
              <p:cNvGrpSpPr/>
              <p:nvPr/>
            </p:nvGrpSpPr>
            <p:grpSpPr>
              <a:xfrm>
                <a:off x="2809318" y="2242669"/>
                <a:ext cx="213652" cy="313888"/>
                <a:chOff x="1377387" y="2075334"/>
                <a:chExt cx="4467828" cy="3363620"/>
              </a:xfrm>
            </p:grpSpPr>
            <p:sp>
              <p:nvSpPr>
                <p:cNvPr id="74" name="Freeform 73">
                  <a:extLst>
                    <a:ext uri="{FF2B5EF4-FFF2-40B4-BE49-F238E27FC236}">
                      <a16:creationId xmlns:a16="http://schemas.microsoft.com/office/drawing/2014/main" id="{BD0E01E7-B9ED-B58B-4F78-F6BD57A4E021}"/>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75" name="Freeform 74">
                  <a:extLst>
                    <a:ext uri="{FF2B5EF4-FFF2-40B4-BE49-F238E27FC236}">
                      <a16:creationId xmlns:a16="http://schemas.microsoft.com/office/drawing/2014/main" id="{EE983656-3847-E6B3-DADA-61F25BD5ABA2}"/>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68" name="Group 67">
                <a:extLst>
                  <a:ext uri="{FF2B5EF4-FFF2-40B4-BE49-F238E27FC236}">
                    <a16:creationId xmlns:a16="http://schemas.microsoft.com/office/drawing/2014/main" id="{CEB8EF8F-04F8-3927-5CF8-CE18FB4FF80B}"/>
                  </a:ext>
                </a:extLst>
              </p:cNvPr>
              <p:cNvGrpSpPr/>
              <p:nvPr/>
            </p:nvGrpSpPr>
            <p:grpSpPr>
              <a:xfrm>
                <a:off x="3024040" y="2243007"/>
                <a:ext cx="213652" cy="313888"/>
                <a:chOff x="1377387" y="2075335"/>
                <a:chExt cx="4467828" cy="3363619"/>
              </a:xfrm>
            </p:grpSpPr>
            <p:sp>
              <p:nvSpPr>
                <p:cNvPr id="72" name="Freeform 71">
                  <a:extLst>
                    <a:ext uri="{FF2B5EF4-FFF2-40B4-BE49-F238E27FC236}">
                      <a16:creationId xmlns:a16="http://schemas.microsoft.com/office/drawing/2014/main" id="{2B62FD4A-EABA-33B6-9553-ED9C3D4CCDBA}"/>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73" name="Freeform 72">
                  <a:extLst>
                    <a:ext uri="{FF2B5EF4-FFF2-40B4-BE49-F238E27FC236}">
                      <a16:creationId xmlns:a16="http://schemas.microsoft.com/office/drawing/2014/main" id="{40CCB2CA-F7DC-63CB-A66A-C73ACD958FED}"/>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69" name="Group 68">
                <a:extLst>
                  <a:ext uri="{FF2B5EF4-FFF2-40B4-BE49-F238E27FC236}">
                    <a16:creationId xmlns:a16="http://schemas.microsoft.com/office/drawing/2014/main" id="{22C547C9-AEB6-B965-EF51-B829AB23EA2B}"/>
                  </a:ext>
                </a:extLst>
              </p:cNvPr>
              <p:cNvGrpSpPr/>
              <p:nvPr/>
            </p:nvGrpSpPr>
            <p:grpSpPr>
              <a:xfrm>
                <a:off x="3237692" y="2244365"/>
                <a:ext cx="213652" cy="313888"/>
                <a:chOff x="1377387" y="2075335"/>
                <a:chExt cx="4467828" cy="3363619"/>
              </a:xfrm>
            </p:grpSpPr>
            <p:sp>
              <p:nvSpPr>
                <p:cNvPr id="70" name="Freeform 69">
                  <a:extLst>
                    <a:ext uri="{FF2B5EF4-FFF2-40B4-BE49-F238E27FC236}">
                      <a16:creationId xmlns:a16="http://schemas.microsoft.com/office/drawing/2014/main" id="{55B41BA8-D60A-B23D-498B-DE2EAFEF7BE2}"/>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71" name="Freeform 70">
                  <a:extLst>
                    <a:ext uri="{FF2B5EF4-FFF2-40B4-BE49-F238E27FC236}">
                      <a16:creationId xmlns:a16="http://schemas.microsoft.com/office/drawing/2014/main" id="{D47E69E2-D436-AE6E-30A9-5C834C66BAA8}"/>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33" name="Group 32">
              <a:extLst>
                <a:ext uri="{FF2B5EF4-FFF2-40B4-BE49-F238E27FC236}">
                  <a16:creationId xmlns:a16="http://schemas.microsoft.com/office/drawing/2014/main" id="{D346AC8E-4319-0EF2-0615-46E6B26FE0F4}"/>
                </a:ext>
              </a:extLst>
            </p:cNvPr>
            <p:cNvGrpSpPr/>
            <p:nvPr/>
          </p:nvGrpSpPr>
          <p:grpSpPr>
            <a:xfrm>
              <a:off x="5412997" y="4224931"/>
              <a:ext cx="409080" cy="538563"/>
              <a:chOff x="2595665" y="2241311"/>
              <a:chExt cx="855679" cy="316942"/>
            </a:xfrm>
          </p:grpSpPr>
          <p:grpSp>
            <p:nvGrpSpPr>
              <p:cNvPr id="48" name="Group 47">
                <a:extLst>
                  <a:ext uri="{FF2B5EF4-FFF2-40B4-BE49-F238E27FC236}">
                    <a16:creationId xmlns:a16="http://schemas.microsoft.com/office/drawing/2014/main" id="{22B97515-4468-0F18-B077-F006CD793332}"/>
                  </a:ext>
                </a:extLst>
              </p:cNvPr>
              <p:cNvGrpSpPr/>
              <p:nvPr/>
            </p:nvGrpSpPr>
            <p:grpSpPr>
              <a:xfrm>
                <a:off x="2595665" y="2241311"/>
                <a:ext cx="213654" cy="313888"/>
                <a:chOff x="1377361" y="2075335"/>
                <a:chExt cx="4467861" cy="3363622"/>
              </a:xfrm>
            </p:grpSpPr>
            <p:sp>
              <p:nvSpPr>
                <p:cNvPr id="64" name="Freeform 63">
                  <a:extLst>
                    <a:ext uri="{FF2B5EF4-FFF2-40B4-BE49-F238E27FC236}">
                      <a16:creationId xmlns:a16="http://schemas.microsoft.com/office/drawing/2014/main" id="{E17A9BE6-2D6B-EB00-5990-98361BB84D89}"/>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5" name="Freeform 64">
                  <a:extLst>
                    <a:ext uri="{FF2B5EF4-FFF2-40B4-BE49-F238E27FC236}">
                      <a16:creationId xmlns:a16="http://schemas.microsoft.com/office/drawing/2014/main" id="{FC9F3A06-A9EF-0B68-B581-DF6BC8D47B51}"/>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9" name="Group 48">
                <a:extLst>
                  <a:ext uri="{FF2B5EF4-FFF2-40B4-BE49-F238E27FC236}">
                    <a16:creationId xmlns:a16="http://schemas.microsoft.com/office/drawing/2014/main" id="{093AC928-8BAC-283E-46E4-B20EB0E92E20}"/>
                  </a:ext>
                </a:extLst>
              </p:cNvPr>
              <p:cNvGrpSpPr/>
              <p:nvPr/>
            </p:nvGrpSpPr>
            <p:grpSpPr>
              <a:xfrm>
                <a:off x="2809318" y="2242669"/>
                <a:ext cx="213652" cy="313888"/>
                <a:chOff x="1377387" y="2075334"/>
                <a:chExt cx="4467828" cy="3363620"/>
              </a:xfrm>
            </p:grpSpPr>
            <p:sp>
              <p:nvSpPr>
                <p:cNvPr id="62" name="Freeform 61">
                  <a:extLst>
                    <a:ext uri="{FF2B5EF4-FFF2-40B4-BE49-F238E27FC236}">
                      <a16:creationId xmlns:a16="http://schemas.microsoft.com/office/drawing/2014/main" id="{2DD5EB36-7112-CAED-B774-489DB5D20A0C}"/>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3" name="Freeform 62">
                  <a:extLst>
                    <a:ext uri="{FF2B5EF4-FFF2-40B4-BE49-F238E27FC236}">
                      <a16:creationId xmlns:a16="http://schemas.microsoft.com/office/drawing/2014/main" id="{2E543892-C94E-0866-E3B3-53DD01C8900F}"/>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54" name="Group 53">
                <a:extLst>
                  <a:ext uri="{FF2B5EF4-FFF2-40B4-BE49-F238E27FC236}">
                    <a16:creationId xmlns:a16="http://schemas.microsoft.com/office/drawing/2014/main" id="{E86B372C-3BE6-B7F9-46DF-2C409C2C3383}"/>
                  </a:ext>
                </a:extLst>
              </p:cNvPr>
              <p:cNvGrpSpPr/>
              <p:nvPr/>
            </p:nvGrpSpPr>
            <p:grpSpPr>
              <a:xfrm>
                <a:off x="3024040" y="2243007"/>
                <a:ext cx="213652" cy="313888"/>
                <a:chOff x="1377387" y="2075335"/>
                <a:chExt cx="4467828" cy="3363619"/>
              </a:xfrm>
            </p:grpSpPr>
            <p:sp>
              <p:nvSpPr>
                <p:cNvPr id="59" name="Freeform 58">
                  <a:extLst>
                    <a:ext uri="{FF2B5EF4-FFF2-40B4-BE49-F238E27FC236}">
                      <a16:creationId xmlns:a16="http://schemas.microsoft.com/office/drawing/2014/main" id="{7A05717E-7982-87CA-05ED-1CE60A8AF38A}"/>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1" name="Freeform 60">
                  <a:extLst>
                    <a:ext uri="{FF2B5EF4-FFF2-40B4-BE49-F238E27FC236}">
                      <a16:creationId xmlns:a16="http://schemas.microsoft.com/office/drawing/2014/main" id="{50C8D114-32FD-9E58-65BF-89E81755E118}"/>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56" name="Group 55">
                <a:extLst>
                  <a:ext uri="{FF2B5EF4-FFF2-40B4-BE49-F238E27FC236}">
                    <a16:creationId xmlns:a16="http://schemas.microsoft.com/office/drawing/2014/main" id="{74A0FF47-A3B4-59A6-4839-5FB05B71DD3D}"/>
                  </a:ext>
                </a:extLst>
              </p:cNvPr>
              <p:cNvGrpSpPr/>
              <p:nvPr/>
            </p:nvGrpSpPr>
            <p:grpSpPr>
              <a:xfrm>
                <a:off x="3237692" y="2244365"/>
                <a:ext cx="213652" cy="313888"/>
                <a:chOff x="1377387" y="2075335"/>
                <a:chExt cx="4467828" cy="3363619"/>
              </a:xfrm>
            </p:grpSpPr>
            <p:sp>
              <p:nvSpPr>
                <p:cNvPr id="57" name="Freeform 56">
                  <a:extLst>
                    <a:ext uri="{FF2B5EF4-FFF2-40B4-BE49-F238E27FC236}">
                      <a16:creationId xmlns:a16="http://schemas.microsoft.com/office/drawing/2014/main" id="{59235661-2968-8B02-E601-77C68F92E86E}"/>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8" name="Freeform 57">
                  <a:extLst>
                    <a:ext uri="{FF2B5EF4-FFF2-40B4-BE49-F238E27FC236}">
                      <a16:creationId xmlns:a16="http://schemas.microsoft.com/office/drawing/2014/main" id="{D30C911D-D2E4-F14E-FDF0-F942BFDAD4D7}"/>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34" name="Group 33">
              <a:extLst>
                <a:ext uri="{FF2B5EF4-FFF2-40B4-BE49-F238E27FC236}">
                  <a16:creationId xmlns:a16="http://schemas.microsoft.com/office/drawing/2014/main" id="{A162B76C-4B9D-3AF7-819E-26E073F369CA}"/>
                </a:ext>
              </a:extLst>
            </p:cNvPr>
            <p:cNvGrpSpPr/>
            <p:nvPr/>
          </p:nvGrpSpPr>
          <p:grpSpPr>
            <a:xfrm>
              <a:off x="4586861" y="4404290"/>
              <a:ext cx="409080" cy="135240"/>
              <a:chOff x="2595665" y="2241311"/>
              <a:chExt cx="855679" cy="316942"/>
            </a:xfrm>
          </p:grpSpPr>
          <p:grpSp>
            <p:nvGrpSpPr>
              <p:cNvPr id="35" name="Group 34">
                <a:extLst>
                  <a:ext uri="{FF2B5EF4-FFF2-40B4-BE49-F238E27FC236}">
                    <a16:creationId xmlns:a16="http://schemas.microsoft.com/office/drawing/2014/main" id="{CC122BE5-43FA-7B4B-591B-699F60B0CA2D}"/>
                  </a:ext>
                </a:extLst>
              </p:cNvPr>
              <p:cNvGrpSpPr/>
              <p:nvPr/>
            </p:nvGrpSpPr>
            <p:grpSpPr>
              <a:xfrm>
                <a:off x="2595665" y="2241311"/>
                <a:ext cx="213654" cy="313888"/>
                <a:chOff x="1377361" y="2075335"/>
                <a:chExt cx="4467861" cy="3363622"/>
              </a:xfrm>
            </p:grpSpPr>
            <p:sp>
              <p:nvSpPr>
                <p:cNvPr id="46" name="Freeform 45">
                  <a:extLst>
                    <a:ext uri="{FF2B5EF4-FFF2-40B4-BE49-F238E27FC236}">
                      <a16:creationId xmlns:a16="http://schemas.microsoft.com/office/drawing/2014/main" id="{D6862BBA-1501-C2E4-1EE2-FF51D25E083C}"/>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7" name="Freeform 46">
                  <a:extLst>
                    <a:ext uri="{FF2B5EF4-FFF2-40B4-BE49-F238E27FC236}">
                      <a16:creationId xmlns:a16="http://schemas.microsoft.com/office/drawing/2014/main" id="{071D6C70-7FCF-5102-BAF2-D4CC785A09A2}"/>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36" name="Group 35">
                <a:extLst>
                  <a:ext uri="{FF2B5EF4-FFF2-40B4-BE49-F238E27FC236}">
                    <a16:creationId xmlns:a16="http://schemas.microsoft.com/office/drawing/2014/main" id="{B190FAE1-2E9F-2487-3D9B-D400131A3B6E}"/>
                  </a:ext>
                </a:extLst>
              </p:cNvPr>
              <p:cNvGrpSpPr/>
              <p:nvPr/>
            </p:nvGrpSpPr>
            <p:grpSpPr>
              <a:xfrm>
                <a:off x="2809318" y="2242669"/>
                <a:ext cx="213652" cy="313888"/>
                <a:chOff x="1377387" y="2075334"/>
                <a:chExt cx="4467828" cy="3363620"/>
              </a:xfrm>
            </p:grpSpPr>
            <p:sp>
              <p:nvSpPr>
                <p:cNvPr id="44" name="Freeform 43">
                  <a:extLst>
                    <a:ext uri="{FF2B5EF4-FFF2-40B4-BE49-F238E27FC236}">
                      <a16:creationId xmlns:a16="http://schemas.microsoft.com/office/drawing/2014/main" id="{45FB3013-B9F4-7F08-F0AA-553B95825D36}"/>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5" name="Freeform 44">
                  <a:extLst>
                    <a:ext uri="{FF2B5EF4-FFF2-40B4-BE49-F238E27FC236}">
                      <a16:creationId xmlns:a16="http://schemas.microsoft.com/office/drawing/2014/main" id="{4088D2A1-4B07-6B97-BE4B-014C7AEE3587}"/>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37" name="Group 36">
                <a:extLst>
                  <a:ext uri="{FF2B5EF4-FFF2-40B4-BE49-F238E27FC236}">
                    <a16:creationId xmlns:a16="http://schemas.microsoft.com/office/drawing/2014/main" id="{FA3DB385-33BF-CD08-ECF9-619765D99083}"/>
                  </a:ext>
                </a:extLst>
              </p:cNvPr>
              <p:cNvGrpSpPr/>
              <p:nvPr/>
            </p:nvGrpSpPr>
            <p:grpSpPr>
              <a:xfrm>
                <a:off x="3024040" y="2243007"/>
                <a:ext cx="213652" cy="313888"/>
                <a:chOff x="1377387" y="2075335"/>
                <a:chExt cx="4467828" cy="3363619"/>
              </a:xfrm>
            </p:grpSpPr>
            <p:sp>
              <p:nvSpPr>
                <p:cNvPr id="42" name="Freeform 41">
                  <a:extLst>
                    <a:ext uri="{FF2B5EF4-FFF2-40B4-BE49-F238E27FC236}">
                      <a16:creationId xmlns:a16="http://schemas.microsoft.com/office/drawing/2014/main" id="{863E1183-C2BD-DDB9-0501-30A677372694}"/>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3" name="Freeform 42">
                  <a:extLst>
                    <a:ext uri="{FF2B5EF4-FFF2-40B4-BE49-F238E27FC236}">
                      <a16:creationId xmlns:a16="http://schemas.microsoft.com/office/drawing/2014/main" id="{F07240CB-E67A-EC52-8556-9C55BB298082}"/>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39" name="Group 38">
                <a:extLst>
                  <a:ext uri="{FF2B5EF4-FFF2-40B4-BE49-F238E27FC236}">
                    <a16:creationId xmlns:a16="http://schemas.microsoft.com/office/drawing/2014/main" id="{D9C16562-116E-0E3E-323C-B0EC46F3CB71}"/>
                  </a:ext>
                </a:extLst>
              </p:cNvPr>
              <p:cNvGrpSpPr/>
              <p:nvPr/>
            </p:nvGrpSpPr>
            <p:grpSpPr>
              <a:xfrm>
                <a:off x="3237692" y="2244365"/>
                <a:ext cx="213652" cy="313888"/>
                <a:chOff x="1377387" y="2075335"/>
                <a:chExt cx="4467828" cy="3363619"/>
              </a:xfrm>
            </p:grpSpPr>
            <p:sp>
              <p:nvSpPr>
                <p:cNvPr id="40" name="Freeform 39">
                  <a:extLst>
                    <a:ext uri="{FF2B5EF4-FFF2-40B4-BE49-F238E27FC236}">
                      <a16:creationId xmlns:a16="http://schemas.microsoft.com/office/drawing/2014/main" id="{72C5AB88-824B-2CCB-A8C6-706492D7C22D}"/>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1" name="Freeform 40">
                  <a:extLst>
                    <a:ext uri="{FF2B5EF4-FFF2-40B4-BE49-F238E27FC236}">
                      <a16:creationId xmlns:a16="http://schemas.microsoft.com/office/drawing/2014/main" id="{C2E2E735-2D07-6F44-6836-70907E26DEE5}"/>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sp>
        <p:nvSpPr>
          <p:cNvPr id="5" name="TextBox 4">
            <a:extLst>
              <a:ext uri="{FF2B5EF4-FFF2-40B4-BE49-F238E27FC236}">
                <a16:creationId xmlns:a16="http://schemas.microsoft.com/office/drawing/2014/main" id="{530905B0-7089-A02B-86C2-B98CCAECCE9B}"/>
              </a:ext>
            </a:extLst>
          </p:cNvPr>
          <p:cNvSpPr txBox="1"/>
          <p:nvPr/>
        </p:nvSpPr>
        <p:spPr>
          <a:xfrm>
            <a:off x="5493639" y="1400988"/>
            <a:ext cx="2220288" cy="830997"/>
          </a:xfrm>
          <a:prstGeom prst="rect">
            <a:avLst/>
          </a:prstGeom>
          <a:noFill/>
          <a:effectLst/>
        </p:spPr>
        <p:txBody>
          <a:bodyPr wrap="none" rtlCol="0">
            <a:spAutoFit/>
          </a:bodyPr>
          <a:lstStyle/>
          <a:p>
            <a:pPr algn="ctr"/>
            <a:r>
              <a:rPr lang="en-US" sz="2400" dirty="0">
                <a:solidFill>
                  <a:schemeClr val="accent1">
                    <a:lumMod val="75000"/>
                  </a:schemeClr>
                </a:solidFill>
              </a:rPr>
              <a:t>Directional code</a:t>
            </a:r>
          </a:p>
          <a:p>
            <a:pPr algn="ctr"/>
            <a:r>
              <a:rPr lang="en-US" sz="2400" dirty="0">
                <a:solidFill>
                  <a:schemeClr val="accent1">
                    <a:lumMod val="75000"/>
                  </a:schemeClr>
                </a:solidFill>
              </a:rPr>
              <a:t>embedding</a:t>
            </a:r>
          </a:p>
        </p:txBody>
      </p:sp>
      <p:cxnSp>
        <p:nvCxnSpPr>
          <p:cNvPr id="7" name="Straight Arrow Connector 6">
            <a:extLst>
              <a:ext uri="{FF2B5EF4-FFF2-40B4-BE49-F238E27FC236}">
                <a16:creationId xmlns:a16="http://schemas.microsoft.com/office/drawing/2014/main" id="{4E4109F2-55CB-7CBD-904E-56B682902F28}"/>
              </a:ext>
            </a:extLst>
          </p:cNvPr>
          <p:cNvCxnSpPr>
            <a:cxnSpLocks/>
          </p:cNvCxnSpPr>
          <p:nvPr/>
        </p:nvCxnSpPr>
        <p:spPr>
          <a:xfrm flipH="1">
            <a:off x="5386821" y="2056135"/>
            <a:ext cx="448329" cy="237611"/>
          </a:xfrm>
          <a:prstGeom prst="straightConnector1">
            <a:avLst/>
          </a:prstGeom>
          <a:ln w="25400">
            <a:solidFill>
              <a:schemeClr val="accent1">
                <a:lumMod val="75000"/>
              </a:schemeClr>
            </a:solidFill>
            <a:tailEnd type="arrow"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2A2591B-8077-9D9E-FA30-25C1D6692B8F}"/>
              </a:ext>
            </a:extLst>
          </p:cNvPr>
          <p:cNvCxnSpPr>
            <a:cxnSpLocks/>
          </p:cNvCxnSpPr>
          <p:nvPr/>
        </p:nvCxnSpPr>
        <p:spPr>
          <a:xfrm>
            <a:off x="7339828" y="2070027"/>
            <a:ext cx="492409" cy="204662"/>
          </a:xfrm>
          <a:prstGeom prst="straightConnector1">
            <a:avLst/>
          </a:prstGeom>
          <a:ln w="25400">
            <a:solidFill>
              <a:schemeClr val="accent1">
                <a:lumMod val="75000"/>
              </a:schemeClr>
            </a:solidFill>
            <a:tailEnd type="arrow" w="lg"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2E3D9F7-5211-B7AF-A8F6-A45808460F23}"/>
              </a:ext>
            </a:extLst>
          </p:cNvPr>
          <p:cNvSpPr txBox="1"/>
          <p:nvPr/>
        </p:nvSpPr>
        <p:spPr>
          <a:xfrm>
            <a:off x="1871552" y="2687505"/>
            <a:ext cx="385042" cy="461665"/>
          </a:xfrm>
          <a:prstGeom prst="rect">
            <a:avLst/>
          </a:prstGeom>
          <a:noFill/>
        </p:spPr>
        <p:txBody>
          <a:bodyPr wrap="none" rtlCol="0">
            <a:spAutoFit/>
          </a:bodyPr>
          <a:lstStyle/>
          <a:p>
            <a:pPr algn="ctr"/>
            <a:r>
              <a:rPr lang="en-US" sz="2400" i="1" dirty="0"/>
              <a:t>ɸ</a:t>
            </a:r>
          </a:p>
        </p:txBody>
      </p:sp>
    </p:spTree>
    <p:extLst>
      <p:ext uri="{BB962C8B-B14F-4D97-AF65-F5344CB8AC3E}">
        <p14:creationId xmlns:p14="http://schemas.microsoft.com/office/powerpoint/2010/main" val="22271950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4" name="Straight Arrow Connector 113">
            <a:extLst>
              <a:ext uri="{FF2B5EF4-FFF2-40B4-BE49-F238E27FC236}">
                <a16:creationId xmlns:a16="http://schemas.microsoft.com/office/drawing/2014/main" id="{0F7109A7-7716-53F5-D664-1921B318F478}"/>
              </a:ext>
            </a:extLst>
          </p:cNvPr>
          <p:cNvCxnSpPr>
            <a:cxnSpLocks/>
          </p:cNvCxnSpPr>
          <p:nvPr/>
        </p:nvCxnSpPr>
        <p:spPr>
          <a:xfrm>
            <a:off x="4163879" y="3165421"/>
            <a:ext cx="693856" cy="0"/>
          </a:xfrm>
          <a:prstGeom prst="straightConnector1">
            <a:avLst/>
          </a:prstGeom>
          <a:ln w="28575">
            <a:solidFill>
              <a:schemeClr val="tx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F64032CB-50DB-E25E-C158-5F15B51952E9}"/>
              </a:ext>
            </a:extLst>
          </p:cNvPr>
          <p:cNvCxnSpPr>
            <a:cxnSpLocks/>
          </p:cNvCxnSpPr>
          <p:nvPr/>
        </p:nvCxnSpPr>
        <p:spPr>
          <a:xfrm>
            <a:off x="8440804" y="3138291"/>
            <a:ext cx="693856" cy="0"/>
          </a:xfrm>
          <a:prstGeom prst="straightConnector1">
            <a:avLst/>
          </a:prstGeom>
          <a:ln w="28575">
            <a:solidFill>
              <a:schemeClr val="tx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3382E175-FBD5-DC44-897A-95DD0659BFE6}"/>
              </a:ext>
            </a:extLst>
          </p:cNvPr>
          <p:cNvGrpSpPr/>
          <p:nvPr/>
        </p:nvGrpSpPr>
        <p:grpSpPr>
          <a:xfrm>
            <a:off x="5537943" y="2969023"/>
            <a:ext cx="2660842" cy="1091892"/>
            <a:chOff x="5117809" y="2746600"/>
            <a:chExt cx="2660842" cy="1091892"/>
          </a:xfrm>
        </p:grpSpPr>
        <p:grpSp>
          <p:nvGrpSpPr>
            <p:cNvPr id="123" name="Group 122">
              <a:extLst>
                <a:ext uri="{FF2B5EF4-FFF2-40B4-BE49-F238E27FC236}">
                  <a16:creationId xmlns:a16="http://schemas.microsoft.com/office/drawing/2014/main" id="{4DE3C15D-AA85-156E-198D-4040D5BEA02A}"/>
                </a:ext>
              </a:extLst>
            </p:cNvPr>
            <p:cNvGrpSpPr/>
            <p:nvPr/>
          </p:nvGrpSpPr>
          <p:grpSpPr>
            <a:xfrm>
              <a:off x="5117809" y="2761274"/>
              <a:ext cx="1957298" cy="1077218"/>
              <a:chOff x="5175744" y="3841491"/>
              <a:chExt cx="1837078" cy="782612"/>
            </a:xfrm>
          </p:grpSpPr>
          <p:grpSp>
            <p:nvGrpSpPr>
              <p:cNvPr id="126" name="Group 218">
                <a:extLst>
                  <a:ext uri="{FF2B5EF4-FFF2-40B4-BE49-F238E27FC236}">
                    <a16:creationId xmlns:a16="http://schemas.microsoft.com/office/drawing/2014/main" id="{6DC5B314-260F-8F70-F921-96BA92FC91CB}"/>
                  </a:ext>
                </a:extLst>
              </p:cNvPr>
              <p:cNvGrpSpPr>
                <a:grpSpLocks/>
              </p:cNvGrpSpPr>
              <p:nvPr/>
            </p:nvGrpSpPr>
            <p:grpSpPr bwMode="auto">
              <a:xfrm rot="5400000">
                <a:off x="6537317" y="3535442"/>
                <a:ext cx="112860" cy="838151"/>
                <a:chOff x="5280" y="1031"/>
                <a:chExt cx="96" cy="649"/>
              </a:xfrm>
            </p:grpSpPr>
            <p:sp>
              <p:nvSpPr>
                <p:cNvPr id="168" name="Line 106">
                  <a:extLst>
                    <a:ext uri="{FF2B5EF4-FFF2-40B4-BE49-F238E27FC236}">
                      <a16:creationId xmlns:a16="http://schemas.microsoft.com/office/drawing/2014/main" id="{6AF87DCC-735D-198F-BC06-35C9868B1EE9}"/>
                    </a:ext>
                  </a:extLst>
                </p:cNvPr>
                <p:cNvSpPr>
                  <a:spLocks noChangeAspect="1" noChangeShapeType="1"/>
                </p:cNvSpPr>
                <p:nvPr/>
              </p:nvSpPr>
              <p:spPr bwMode="auto">
                <a:xfrm>
                  <a:off x="5328" y="1031"/>
                  <a:ext cx="0" cy="361"/>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9" name="Line 107">
                  <a:extLst>
                    <a:ext uri="{FF2B5EF4-FFF2-40B4-BE49-F238E27FC236}">
                      <a16:creationId xmlns:a16="http://schemas.microsoft.com/office/drawing/2014/main" id="{2B5D721E-8CD3-7F39-483F-FBA9D25FC063}"/>
                    </a:ext>
                  </a:extLst>
                </p:cNvPr>
                <p:cNvSpPr>
                  <a:spLocks noChangeAspect="1" noChangeShapeType="1"/>
                </p:cNvSpPr>
                <p:nvPr/>
              </p:nvSpPr>
              <p:spPr bwMode="auto">
                <a:xfrm>
                  <a:off x="5280" y="1392"/>
                  <a:ext cx="96"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70" name="Freeform 169">
                  <a:extLst>
                    <a:ext uri="{FF2B5EF4-FFF2-40B4-BE49-F238E27FC236}">
                      <a16:creationId xmlns:a16="http://schemas.microsoft.com/office/drawing/2014/main" id="{DA861EC8-824C-F297-F4D7-AA89B35B871C}"/>
                    </a:ext>
                  </a:extLst>
                </p:cNvPr>
                <p:cNvSpPr>
                  <a:spLocks noChangeAspect="1"/>
                </p:cNvSpPr>
                <p:nvPr/>
              </p:nvSpPr>
              <p:spPr bwMode="auto">
                <a:xfrm>
                  <a:off x="5280" y="1392"/>
                  <a:ext cx="96" cy="96"/>
                </a:xfrm>
                <a:custGeom>
                  <a:avLst/>
                  <a:gdLst>
                    <a:gd name="T0" fmla="*/ 16 w 288"/>
                    <a:gd name="T1" fmla="*/ 0 h 240"/>
                    <a:gd name="T2" fmla="*/ 0 w 288"/>
                    <a:gd name="T3" fmla="*/ 38 h 240"/>
                    <a:gd name="T4" fmla="*/ 32 w 288"/>
                    <a:gd name="T5" fmla="*/ 38 h 240"/>
                    <a:gd name="T6" fmla="*/ 16 w 288"/>
                    <a:gd name="T7" fmla="*/ 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144" y="0"/>
                      </a:moveTo>
                      <a:lnTo>
                        <a:pt x="0" y="240"/>
                      </a:lnTo>
                      <a:lnTo>
                        <a:pt x="288" y="240"/>
                      </a:lnTo>
                      <a:lnTo>
                        <a:pt x="144" y="0"/>
                      </a:lnTo>
                      <a:close/>
                    </a:path>
                  </a:pathLst>
                </a:custGeom>
                <a:solidFill>
                  <a:schemeClr val="tx1">
                    <a:lumMod val="75000"/>
                    <a:lumOff val="25000"/>
                  </a:schemeClr>
                </a:solidFill>
                <a:ln w="25400" cmpd="sng">
                  <a:solidFill>
                    <a:schemeClr val="tx1">
                      <a:lumMod val="75000"/>
                      <a:lumOff val="25000"/>
                    </a:schemeClr>
                  </a:solidFill>
                  <a:round/>
                  <a:headEnd/>
                  <a:tailEnd/>
                </a:ln>
              </p:spPr>
              <p:txBody>
                <a:bodyPr/>
                <a:lstStyle/>
                <a:p>
                  <a:endParaRPr lang="en-US" sz="800"/>
                </a:p>
              </p:txBody>
            </p:sp>
            <p:sp>
              <p:nvSpPr>
                <p:cNvPr id="171" name="Line 109">
                  <a:extLst>
                    <a:ext uri="{FF2B5EF4-FFF2-40B4-BE49-F238E27FC236}">
                      <a16:creationId xmlns:a16="http://schemas.microsoft.com/office/drawing/2014/main" id="{02F5A1E9-8343-9F10-4A64-FB10A9AE0145}"/>
                    </a:ext>
                  </a:extLst>
                </p:cNvPr>
                <p:cNvSpPr>
                  <a:spLocks noChangeAspect="1" noChangeShapeType="1"/>
                </p:cNvSpPr>
                <p:nvPr/>
              </p:nvSpPr>
              <p:spPr bwMode="auto">
                <a:xfrm>
                  <a:off x="5328" y="1488"/>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27" name="Group 218">
                <a:extLst>
                  <a:ext uri="{FF2B5EF4-FFF2-40B4-BE49-F238E27FC236}">
                    <a16:creationId xmlns:a16="http://schemas.microsoft.com/office/drawing/2014/main" id="{2E857159-E85D-05C4-5508-2C6A07E39182}"/>
                  </a:ext>
                </a:extLst>
              </p:cNvPr>
              <p:cNvGrpSpPr>
                <a:grpSpLocks/>
              </p:cNvGrpSpPr>
              <p:nvPr/>
            </p:nvGrpSpPr>
            <p:grpSpPr bwMode="auto">
              <a:xfrm rot="10800000">
                <a:off x="6732574" y="3954517"/>
                <a:ext cx="123978" cy="564289"/>
                <a:chOff x="5280" y="1200"/>
                <a:chExt cx="96" cy="480"/>
              </a:xfrm>
            </p:grpSpPr>
            <p:sp>
              <p:nvSpPr>
                <p:cNvPr id="163" name="Line 106">
                  <a:extLst>
                    <a:ext uri="{FF2B5EF4-FFF2-40B4-BE49-F238E27FC236}">
                      <a16:creationId xmlns:a16="http://schemas.microsoft.com/office/drawing/2014/main" id="{A8497043-AE02-948F-F81E-A75BF642F9F5}"/>
                    </a:ext>
                  </a:extLst>
                </p:cNvPr>
                <p:cNvSpPr>
                  <a:spLocks noChangeAspect="1" noChangeShapeType="1"/>
                </p:cNvSpPr>
                <p:nvPr/>
              </p:nvSpPr>
              <p:spPr bwMode="auto">
                <a:xfrm>
                  <a:off x="5328" y="1200"/>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4" name="Line 107">
                  <a:extLst>
                    <a:ext uri="{FF2B5EF4-FFF2-40B4-BE49-F238E27FC236}">
                      <a16:creationId xmlns:a16="http://schemas.microsoft.com/office/drawing/2014/main" id="{313E290D-4F1F-1C4F-1725-CF78CEB9FF8D}"/>
                    </a:ext>
                  </a:extLst>
                </p:cNvPr>
                <p:cNvSpPr>
                  <a:spLocks noChangeAspect="1" noChangeShapeType="1"/>
                </p:cNvSpPr>
                <p:nvPr/>
              </p:nvSpPr>
              <p:spPr bwMode="auto">
                <a:xfrm>
                  <a:off x="5280" y="1392"/>
                  <a:ext cx="96"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6" name="Freeform 165">
                  <a:extLst>
                    <a:ext uri="{FF2B5EF4-FFF2-40B4-BE49-F238E27FC236}">
                      <a16:creationId xmlns:a16="http://schemas.microsoft.com/office/drawing/2014/main" id="{5190C502-C164-7C1B-C1DB-2CB5BB8FB37F}"/>
                    </a:ext>
                  </a:extLst>
                </p:cNvPr>
                <p:cNvSpPr>
                  <a:spLocks noChangeAspect="1"/>
                </p:cNvSpPr>
                <p:nvPr/>
              </p:nvSpPr>
              <p:spPr bwMode="auto">
                <a:xfrm>
                  <a:off x="5280" y="1392"/>
                  <a:ext cx="96" cy="96"/>
                </a:xfrm>
                <a:custGeom>
                  <a:avLst/>
                  <a:gdLst>
                    <a:gd name="T0" fmla="*/ 16 w 288"/>
                    <a:gd name="T1" fmla="*/ 0 h 240"/>
                    <a:gd name="T2" fmla="*/ 0 w 288"/>
                    <a:gd name="T3" fmla="*/ 38 h 240"/>
                    <a:gd name="T4" fmla="*/ 32 w 288"/>
                    <a:gd name="T5" fmla="*/ 38 h 240"/>
                    <a:gd name="T6" fmla="*/ 16 w 288"/>
                    <a:gd name="T7" fmla="*/ 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144" y="0"/>
                      </a:moveTo>
                      <a:lnTo>
                        <a:pt x="0" y="240"/>
                      </a:lnTo>
                      <a:lnTo>
                        <a:pt x="288" y="240"/>
                      </a:lnTo>
                      <a:lnTo>
                        <a:pt x="144" y="0"/>
                      </a:lnTo>
                      <a:close/>
                    </a:path>
                  </a:pathLst>
                </a:custGeom>
                <a:solidFill>
                  <a:schemeClr val="tx1">
                    <a:lumMod val="75000"/>
                    <a:lumOff val="25000"/>
                  </a:schemeClr>
                </a:solidFill>
                <a:ln w="25400" cmpd="sng">
                  <a:solidFill>
                    <a:schemeClr val="tx1">
                      <a:lumMod val="75000"/>
                      <a:lumOff val="25000"/>
                    </a:schemeClr>
                  </a:solidFill>
                  <a:round/>
                  <a:headEnd/>
                  <a:tailEnd/>
                </a:ln>
              </p:spPr>
              <p:txBody>
                <a:bodyPr/>
                <a:lstStyle/>
                <a:p>
                  <a:endParaRPr lang="en-US" sz="800"/>
                </a:p>
              </p:txBody>
            </p:sp>
            <p:sp>
              <p:nvSpPr>
                <p:cNvPr id="167" name="Line 109">
                  <a:extLst>
                    <a:ext uri="{FF2B5EF4-FFF2-40B4-BE49-F238E27FC236}">
                      <a16:creationId xmlns:a16="http://schemas.microsoft.com/office/drawing/2014/main" id="{D09CE3EC-DA04-CD5C-214C-8064A48585AD}"/>
                    </a:ext>
                  </a:extLst>
                </p:cNvPr>
                <p:cNvSpPr>
                  <a:spLocks noChangeAspect="1" noChangeShapeType="1"/>
                </p:cNvSpPr>
                <p:nvPr/>
              </p:nvSpPr>
              <p:spPr bwMode="auto">
                <a:xfrm>
                  <a:off x="5328" y="1488"/>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28" name="Group 210">
                <a:extLst>
                  <a:ext uri="{FF2B5EF4-FFF2-40B4-BE49-F238E27FC236}">
                    <a16:creationId xmlns:a16="http://schemas.microsoft.com/office/drawing/2014/main" id="{E8CB3003-7C3E-399A-18EC-CA492A9BD9C0}"/>
                  </a:ext>
                </a:extLst>
              </p:cNvPr>
              <p:cNvGrpSpPr>
                <a:grpSpLocks/>
              </p:cNvGrpSpPr>
              <p:nvPr/>
            </p:nvGrpSpPr>
            <p:grpSpPr bwMode="auto">
              <a:xfrm rot="5400000">
                <a:off x="5912647" y="3623092"/>
                <a:ext cx="225715" cy="662514"/>
                <a:chOff x="3216" y="1728"/>
                <a:chExt cx="192" cy="513"/>
              </a:xfrm>
            </p:grpSpPr>
            <p:sp>
              <p:nvSpPr>
                <p:cNvPr id="159" name="Line 8">
                  <a:extLst>
                    <a:ext uri="{FF2B5EF4-FFF2-40B4-BE49-F238E27FC236}">
                      <a16:creationId xmlns:a16="http://schemas.microsoft.com/office/drawing/2014/main" id="{9961B288-B0E4-6847-9276-34A639E4C8EC}"/>
                    </a:ext>
                  </a:extLst>
                </p:cNvPr>
                <p:cNvSpPr>
                  <a:spLocks noChangeAspect="1" noChangeShapeType="1"/>
                </p:cNvSpPr>
                <p:nvPr/>
              </p:nvSpPr>
              <p:spPr bwMode="auto">
                <a:xfrm>
                  <a:off x="3312" y="1728"/>
                  <a:ext cx="0" cy="216"/>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160" name="Line 9">
                  <a:extLst>
                    <a:ext uri="{FF2B5EF4-FFF2-40B4-BE49-F238E27FC236}">
                      <a16:creationId xmlns:a16="http://schemas.microsoft.com/office/drawing/2014/main" id="{36FD5B03-D488-D21C-A8A8-E503B95D72BA}"/>
                    </a:ext>
                  </a:extLst>
                </p:cNvPr>
                <p:cNvSpPr>
                  <a:spLocks noChangeAspect="1" noChangeShapeType="1"/>
                </p:cNvSpPr>
                <p:nvPr/>
              </p:nvSpPr>
              <p:spPr bwMode="auto">
                <a:xfrm>
                  <a:off x="3312" y="1992"/>
                  <a:ext cx="0" cy="249"/>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1" name="Line 10">
                  <a:extLst>
                    <a:ext uri="{FF2B5EF4-FFF2-40B4-BE49-F238E27FC236}">
                      <a16:creationId xmlns:a16="http://schemas.microsoft.com/office/drawing/2014/main" id="{34944026-6250-E365-93ED-22C59A5BEBD7}"/>
                    </a:ext>
                  </a:extLst>
                </p:cNvPr>
                <p:cNvSpPr>
                  <a:spLocks noChangeAspect="1" noChangeShapeType="1"/>
                </p:cNvSpPr>
                <p:nvPr/>
              </p:nvSpPr>
              <p:spPr bwMode="auto">
                <a:xfrm>
                  <a:off x="3216" y="1944"/>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2" name="Line 11">
                  <a:extLst>
                    <a:ext uri="{FF2B5EF4-FFF2-40B4-BE49-F238E27FC236}">
                      <a16:creationId xmlns:a16="http://schemas.microsoft.com/office/drawing/2014/main" id="{837967CC-5C8E-6C6D-2B89-FC5D0A68CFAF}"/>
                    </a:ext>
                  </a:extLst>
                </p:cNvPr>
                <p:cNvSpPr>
                  <a:spLocks noChangeAspect="1" noChangeShapeType="1"/>
                </p:cNvSpPr>
                <p:nvPr/>
              </p:nvSpPr>
              <p:spPr bwMode="auto">
                <a:xfrm>
                  <a:off x="3216" y="1992"/>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29" name="Group 210">
                <a:extLst>
                  <a:ext uri="{FF2B5EF4-FFF2-40B4-BE49-F238E27FC236}">
                    <a16:creationId xmlns:a16="http://schemas.microsoft.com/office/drawing/2014/main" id="{17A6016D-D491-F7C9-DCEA-9499194C8BD7}"/>
                  </a:ext>
                </a:extLst>
              </p:cNvPr>
              <p:cNvGrpSpPr>
                <a:grpSpLocks/>
              </p:cNvGrpSpPr>
              <p:nvPr/>
            </p:nvGrpSpPr>
            <p:grpSpPr bwMode="auto">
              <a:xfrm rot="5400000">
                <a:off x="5372834" y="3644407"/>
                <a:ext cx="225715" cy="619896"/>
                <a:chOff x="3216" y="1728"/>
                <a:chExt cx="192" cy="480"/>
              </a:xfrm>
            </p:grpSpPr>
            <p:sp>
              <p:nvSpPr>
                <p:cNvPr id="152" name="Line 8">
                  <a:extLst>
                    <a:ext uri="{FF2B5EF4-FFF2-40B4-BE49-F238E27FC236}">
                      <a16:creationId xmlns:a16="http://schemas.microsoft.com/office/drawing/2014/main" id="{C9038092-40AA-18F9-5C11-CBD1E37D0FF8}"/>
                    </a:ext>
                  </a:extLst>
                </p:cNvPr>
                <p:cNvSpPr>
                  <a:spLocks noChangeAspect="1" noChangeShapeType="1"/>
                </p:cNvSpPr>
                <p:nvPr/>
              </p:nvSpPr>
              <p:spPr bwMode="auto">
                <a:xfrm>
                  <a:off x="3312" y="1728"/>
                  <a:ext cx="0" cy="216"/>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155" name="Line 9">
                  <a:extLst>
                    <a:ext uri="{FF2B5EF4-FFF2-40B4-BE49-F238E27FC236}">
                      <a16:creationId xmlns:a16="http://schemas.microsoft.com/office/drawing/2014/main" id="{BAA9C3A4-4E2C-786E-D937-AAB318116D2E}"/>
                    </a:ext>
                  </a:extLst>
                </p:cNvPr>
                <p:cNvSpPr>
                  <a:spLocks noChangeAspect="1" noChangeShapeType="1"/>
                </p:cNvSpPr>
                <p:nvPr/>
              </p:nvSpPr>
              <p:spPr bwMode="auto">
                <a:xfrm>
                  <a:off x="3312" y="1992"/>
                  <a:ext cx="0" cy="216"/>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56" name="Line 10">
                  <a:extLst>
                    <a:ext uri="{FF2B5EF4-FFF2-40B4-BE49-F238E27FC236}">
                      <a16:creationId xmlns:a16="http://schemas.microsoft.com/office/drawing/2014/main" id="{0FC09954-91A1-90A1-66F0-720B30C02B4F}"/>
                    </a:ext>
                  </a:extLst>
                </p:cNvPr>
                <p:cNvSpPr>
                  <a:spLocks noChangeAspect="1" noChangeShapeType="1"/>
                </p:cNvSpPr>
                <p:nvPr/>
              </p:nvSpPr>
              <p:spPr bwMode="auto">
                <a:xfrm>
                  <a:off x="3216" y="1944"/>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57" name="Line 11">
                  <a:extLst>
                    <a:ext uri="{FF2B5EF4-FFF2-40B4-BE49-F238E27FC236}">
                      <a16:creationId xmlns:a16="http://schemas.microsoft.com/office/drawing/2014/main" id="{7056B1D0-4BC0-D0F8-DBC7-3927EBFDEBFF}"/>
                    </a:ext>
                  </a:extLst>
                </p:cNvPr>
                <p:cNvSpPr>
                  <a:spLocks noChangeAspect="1" noChangeShapeType="1"/>
                </p:cNvSpPr>
                <p:nvPr/>
              </p:nvSpPr>
              <p:spPr bwMode="auto">
                <a:xfrm>
                  <a:off x="3216" y="1992"/>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30" name="Group 129">
                <a:extLst>
                  <a:ext uri="{FF2B5EF4-FFF2-40B4-BE49-F238E27FC236}">
                    <a16:creationId xmlns:a16="http://schemas.microsoft.com/office/drawing/2014/main" id="{5BDFB512-C597-6C5F-2081-6679F6C6E872}"/>
                  </a:ext>
                </a:extLst>
              </p:cNvPr>
              <p:cNvGrpSpPr/>
              <p:nvPr/>
            </p:nvGrpSpPr>
            <p:grpSpPr>
              <a:xfrm rot="5400000">
                <a:off x="5546067" y="4191778"/>
                <a:ext cx="555042" cy="64573"/>
                <a:chOff x="7014555" y="3097193"/>
                <a:chExt cx="749508" cy="79375"/>
              </a:xfrm>
            </p:grpSpPr>
            <p:sp>
              <p:nvSpPr>
                <p:cNvPr id="143" name="Line 63">
                  <a:extLst>
                    <a:ext uri="{FF2B5EF4-FFF2-40B4-BE49-F238E27FC236}">
                      <a16:creationId xmlns:a16="http://schemas.microsoft.com/office/drawing/2014/main" id="{9A676E6C-20F2-9D46-7275-7F63DCD64306}"/>
                    </a:ext>
                  </a:extLst>
                </p:cNvPr>
                <p:cNvSpPr>
                  <a:spLocks noChangeAspect="1" noChangeShapeType="1"/>
                </p:cNvSpPr>
                <p:nvPr/>
              </p:nvSpPr>
              <p:spPr bwMode="auto">
                <a:xfrm flipH="1">
                  <a:off x="7014555" y="3167193"/>
                  <a:ext cx="168217" cy="0"/>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145" name="Line 64">
                  <a:extLst>
                    <a:ext uri="{FF2B5EF4-FFF2-40B4-BE49-F238E27FC236}">
                      <a16:creationId xmlns:a16="http://schemas.microsoft.com/office/drawing/2014/main" id="{A0B0F91D-2D96-EF3A-9210-03830C22DF43}"/>
                    </a:ext>
                  </a:extLst>
                </p:cNvPr>
                <p:cNvSpPr>
                  <a:spLocks noChangeAspect="1" noChangeShapeType="1"/>
                </p:cNvSpPr>
                <p:nvPr/>
              </p:nvSpPr>
              <p:spPr bwMode="auto">
                <a:xfrm flipH="1">
                  <a:off x="7598375" y="3163868"/>
                  <a:ext cx="165688" cy="0"/>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146" name="Arc 65">
                  <a:extLst>
                    <a:ext uri="{FF2B5EF4-FFF2-40B4-BE49-F238E27FC236}">
                      <a16:creationId xmlns:a16="http://schemas.microsoft.com/office/drawing/2014/main" id="{05072A21-9B20-5595-02A4-32F58773A85B}"/>
                    </a:ext>
                  </a:extLst>
                </p:cNvPr>
                <p:cNvSpPr>
                  <a:spLocks noChangeAspect="1"/>
                </p:cNvSpPr>
                <p:nvPr/>
              </p:nvSpPr>
              <p:spPr bwMode="auto">
                <a:xfrm>
                  <a:off x="7280187"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148" name="Arc 66">
                  <a:extLst>
                    <a:ext uri="{FF2B5EF4-FFF2-40B4-BE49-F238E27FC236}">
                      <a16:creationId xmlns:a16="http://schemas.microsoft.com/office/drawing/2014/main" id="{9855B21D-585B-27CC-055F-921C30AC3FB4}"/>
                    </a:ext>
                  </a:extLst>
                </p:cNvPr>
                <p:cNvSpPr>
                  <a:spLocks noChangeAspect="1"/>
                </p:cNvSpPr>
                <p:nvPr/>
              </p:nvSpPr>
              <p:spPr bwMode="auto">
                <a:xfrm>
                  <a:off x="7387906"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149" name="Arc 68">
                  <a:extLst>
                    <a:ext uri="{FF2B5EF4-FFF2-40B4-BE49-F238E27FC236}">
                      <a16:creationId xmlns:a16="http://schemas.microsoft.com/office/drawing/2014/main" id="{EA67F2A9-6E25-E92A-EE3E-7B8D6126D8F2}"/>
                    </a:ext>
                  </a:extLst>
                </p:cNvPr>
                <p:cNvSpPr>
                  <a:spLocks noChangeAspect="1"/>
                </p:cNvSpPr>
                <p:nvPr/>
              </p:nvSpPr>
              <p:spPr bwMode="auto">
                <a:xfrm>
                  <a:off x="7494857"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151" name="Arc 70">
                  <a:extLst>
                    <a:ext uri="{FF2B5EF4-FFF2-40B4-BE49-F238E27FC236}">
                      <a16:creationId xmlns:a16="http://schemas.microsoft.com/office/drawing/2014/main" id="{B58559D5-C6C7-697B-3B76-9FA1E56C4C91}"/>
                    </a:ext>
                  </a:extLst>
                </p:cNvPr>
                <p:cNvSpPr>
                  <a:spLocks noChangeAspect="1"/>
                </p:cNvSpPr>
                <p:nvPr/>
              </p:nvSpPr>
              <p:spPr bwMode="auto">
                <a:xfrm>
                  <a:off x="7170933" y="3097193"/>
                  <a:ext cx="110683"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grpSp>
          <p:grpSp>
            <p:nvGrpSpPr>
              <p:cNvPr id="131" name="Group 130">
                <a:extLst>
                  <a:ext uri="{FF2B5EF4-FFF2-40B4-BE49-F238E27FC236}">
                    <a16:creationId xmlns:a16="http://schemas.microsoft.com/office/drawing/2014/main" id="{2CC3E0CF-C33B-5E52-D75D-FE39346B903A}"/>
                  </a:ext>
                </a:extLst>
              </p:cNvPr>
              <p:cNvGrpSpPr/>
              <p:nvPr/>
            </p:nvGrpSpPr>
            <p:grpSpPr>
              <a:xfrm>
                <a:off x="6655456" y="4509869"/>
                <a:ext cx="278956" cy="114234"/>
                <a:chOff x="8244289" y="2225749"/>
                <a:chExt cx="304800" cy="76931"/>
              </a:xfrm>
            </p:grpSpPr>
            <p:sp>
              <p:nvSpPr>
                <p:cNvPr id="137" name="Line 99">
                  <a:extLst>
                    <a:ext uri="{FF2B5EF4-FFF2-40B4-BE49-F238E27FC236}">
                      <a16:creationId xmlns:a16="http://schemas.microsoft.com/office/drawing/2014/main" id="{E1A3CF14-0C77-CD96-A39B-1C129E70814E}"/>
                    </a:ext>
                  </a:extLst>
                </p:cNvPr>
                <p:cNvSpPr>
                  <a:spLocks noChangeAspect="1" noChangeShapeType="1"/>
                </p:cNvSpPr>
                <p:nvPr/>
              </p:nvSpPr>
              <p:spPr bwMode="auto">
                <a:xfrm>
                  <a:off x="8244289" y="2225749"/>
                  <a:ext cx="3048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41" name="Line 101">
                  <a:extLst>
                    <a:ext uri="{FF2B5EF4-FFF2-40B4-BE49-F238E27FC236}">
                      <a16:creationId xmlns:a16="http://schemas.microsoft.com/office/drawing/2014/main" id="{A70EC114-28B2-8A08-A19D-520D5829AEE2}"/>
                    </a:ext>
                  </a:extLst>
                </p:cNvPr>
                <p:cNvSpPr>
                  <a:spLocks noChangeAspect="1" noChangeShapeType="1"/>
                </p:cNvSpPr>
                <p:nvPr/>
              </p:nvSpPr>
              <p:spPr bwMode="auto">
                <a:xfrm>
                  <a:off x="8305891" y="2263849"/>
                  <a:ext cx="169491"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42" name="Line 103">
                  <a:extLst>
                    <a:ext uri="{FF2B5EF4-FFF2-40B4-BE49-F238E27FC236}">
                      <a16:creationId xmlns:a16="http://schemas.microsoft.com/office/drawing/2014/main" id="{3E1910B6-39C3-75F7-B5A9-379A96F12180}"/>
                    </a:ext>
                  </a:extLst>
                </p:cNvPr>
                <p:cNvSpPr>
                  <a:spLocks noChangeAspect="1" noChangeShapeType="1"/>
                </p:cNvSpPr>
                <p:nvPr/>
              </p:nvSpPr>
              <p:spPr bwMode="auto">
                <a:xfrm>
                  <a:off x="8358589" y="2302680"/>
                  <a:ext cx="762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32" name="Group 131">
                <a:extLst>
                  <a:ext uri="{FF2B5EF4-FFF2-40B4-BE49-F238E27FC236}">
                    <a16:creationId xmlns:a16="http://schemas.microsoft.com/office/drawing/2014/main" id="{21E3FEC4-97D7-6368-2F8A-368F94293F5F}"/>
                  </a:ext>
                </a:extLst>
              </p:cNvPr>
              <p:cNvGrpSpPr/>
              <p:nvPr/>
            </p:nvGrpSpPr>
            <p:grpSpPr>
              <a:xfrm>
                <a:off x="5656832" y="4493723"/>
                <a:ext cx="278956" cy="114234"/>
                <a:chOff x="8244289" y="2225749"/>
                <a:chExt cx="304800" cy="76931"/>
              </a:xfrm>
            </p:grpSpPr>
            <p:sp>
              <p:nvSpPr>
                <p:cNvPr id="133" name="Line 99">
                  <a:extLst>
                    <a:ext uri="{FF2B5EF4-FFF2-40B4-BE49-F238E27FC236}">
                      <a16:creationId xmlns:a16="http://schemas.microsoft.com/office/drawing/2014/main" id="{91CDAD12-CCC5-93E6-69D0-0A4A339C8D4D}"/>
                    </a:ext>
                  </a:extLst>
                </p:cNvPr>
                <p:cNvSpPr>
                  <a:spLocks noChangeAspect="1" noChangeShapeType="1"/>
                </p:cNvSpPr>
                <p:nvPr/>
              </p:nvSpPr>
              <p:spPr bwMode="auto">
                <a:xfrm>
                  <a:off x="8244289" y="2225749"/>
                  <a:ext cx="3048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34" name="Line 101">
                  <a:extLst>
                    <a:ext uri="{FF2B5EF4-FFF2-40B4-BE49-F238E27FC236}">
                      <a16:creationId xmlns:a16="http://schemas.microsoft.com/office/drawing/2014/main" id="{525908DB-4E86-E0A4-1B68-EAEBB2EC7950}"/>
                    </a:ext>
                  </a:extLst>
                </p:cNvPr>
                <p:cNvSpPr>
                  <a:spLocks noChangeAspect="1" noChangeShapeType="1"/>
                </p:cNvSpPr>
                <p:nvPr/>
              </p:nvSpPr>
              <p:spPr bwMode="auto">
                <a:xfrm>
                  <a:off x="8305891" y="2263849"/>
                  <a:ext cx="169491"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35" name="Line 103">
                  <a:extLst>
                    <a:ext uri="{FF2B5EF4-FFF2-40B4-BE49-F238E27FC236}">
                      <a16:creationId xmlns:a16="http://schemas.microsoft.com/office/drawing/2014/main" id="{D8B211E9-0FE5-D7A7-DDB8-366BDE3C377F}"/>
                    </a:ext>
                  </a:extLst>
                </p:cNvPr>
                <p:cNvSpPr>
                  <a:spLocks noChangeAspect="1" noChangeShapeType="1"/>
                </p:cNvSpPr>
                <p:nvPr/>
              </p:nvSpPr>
              <p:spPr bwMode="auto">
                <a:xfrm>
                  <a:off x="8358589" y="2302680"/>
                  <a:ext cx="762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sp>
          <p:nvSpPr>
            <p:cNvPr id="124" name="Rounded Rectangle 123">
              <a:extLst>
                <a:ext uri="{FF2B5EF4-FFF2-40B4-BE49-F238E27FC236}">
                  <a16:creationId xmlns:a16="http://schemas.microsoft.com/office/drawing/2014/main" id="{E98DC0A4-F4CD-483F-A046-4CD2AD7F61AC}"/>
                </a:ext>
              </a:extLst>
            </p:cNvPr>
            <p:cNvSpPr/>
            <p:nvPr/>
          </p:nvSpPr>
          <p:spPr>
            <a:xfrm>
              <a:off x="7068504" y="2746600"/>
              <a:ext cx="390391" cy="366097"/>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a:extLst>
                <a:ext uri="{FF2B5EF4-FFF2-40B4-BE49-F238E27FC236}">
                  <a16:creationId xmlns:a16="http://schemas.microsoft.com/office/drawing/2014/main" id="{FA0F86D6-59AC-066F-AF9A-81F2A3BFB32D}"/>
                </a:ext>
              </a:extLst>
            </p:cNvPr>
            <p:cNvSpPr txBox="1"/>
            <p:nvPr/>
          </p:nvSpPr>
          <p:spPr>
            <a:xfrm>
              <a:off x="7436891" y="2766117"/>
              <a:ext cx="341760" cy="369332"/>
            </a:xfrm>
            <a:prstGeom prst="rect">
              <a:avLst/>
            </a:prstGeom>
            <a:noFill/>
          </p:spPr>
          <p:txBody>
            <a:bodyPr wrap="none" rtlCol="0">
              <a:spAutoFit/>
            </a:bodyPr>
            <a:lstStyle/>
            <a:p>
              <a:pPr algn="l"/>
              <a:r>
                <a:rPr lang="en-US" dirty="0">
                  <a:solidFill>
                    <a:schemeClr val="tx1">
                      <a:lumMod val="75000"/>
                      <a:lumOff val="25000"/>
                    </a:schemeClr>
                  </a:solidFill>
                  <a:latin typeface="Roboto" panose="02000000000000000000" pitchFamily="2" charset="0"/>
                  <a:ea typeface="Roboto" panose="02000000000000000000" pitchFamily="2" charset="0"/>
                </a:rPr>
                <a:t>G</a:t>
              </a:r>
            </a:p>
          </p:txBody>
        </p:sp>
      </p:grpSp>
      <p:pic>
        <p:nvPicPr>
          <p:cNvPr id="175" name="Picture 4" descr="Neural Network Icons - Free SVG &amp; PNG Neural Network Images - Noun Project">
            <a:extLst>
              <a:ext uri="{FF2B5EF4-FFF2-40B4-BE49-F238E27FC236}">
                <a16:creationId xmlns:a16="http://schemas.microsoft.com/office/drawing/2014/main" id="{FFE7C142-05D9-90DA-478E-E4DC62D8B3A9}"/>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23730" y="2440460"/>
            <a:ext cx="1373721" cy="1373721"/>
          </a:xfrm>
          <a:prstGeom prst="rect">
            <a:avLst/>
          </a:prstGeom>
          <a:noFill/>
          <a:extLst>
            <a:ext uri="{909E8E84-426E-40DD-AFC4-6F175D3DCCD1}">
              <a14:hiddenFill xmlns:a14="http://schemas.microsoft.com/office/drawing/2010/main">
                <a:solidFill>
                  <a:srgbClr val="FFFFFF"/>
                </a:solidFill>
              </a14:hiddenFill>
            </a:ext>
          </a:extLst>
        </p:spPr>
      </p:pic>
      <p:grpSp>
        <p:nvGrpSpPr>
          <p:cNvPr id="107" name="Group 106">
            <a:extLst>
              <a:ext uri="{FF2B5EF4-FFF2-40B4-BE49-F238E27FC236}">
                <a16:creationId xmlns:a16="http://schemas.microsoft.com/office/drawing/2014/main" id="{7A9EA0E6-FE15-F0D8-EB9E-F037C3E04D2C}"/>
              </a:ext>
            </a:extLst>
          </p:cNvPr>
          <p:cNvGrpSpPr/>
          <p:nvPr/>
        </p:nvGrpSpPr>
        <p:grpSpPr>
          <a:xfrm rot="1928262">
            <a:off x="1247670" y="2089968"/>
            <a:ext cx="511336" cy="317381"/>
            <a:chOff x="2595665" y="2241311"/>
            <a:chExt cx="855679" cy="316942"/>
          </a:xfrm>
        </p:grpSpPr>
        <p:grpSp>
          <p:nvGrpSpPr>
            <p:cNvPr id="139" name="Group 138">
              <a:extLst>
                <a:ext uri="{FF2B5EF4-FFF2-40B4-BE49-F238E27FC236}">
                  <a16:creationId xmlns:a16="http://schemas.microsoft.com/office/drawing/2014/main" id="{BD746E2B-02C6-0C65-7A99-B0D3F49023C7}"/>
                </a:ext>
              </a:extLst>
            </p:cNvPr>
            <p:cNvGrpSpPr/>
            <p:nvPr/>
          </p:nvGrpSpPr>
          <p:grpSpPr>
            <a:xfrm>
              <a:off x="2595665" y="2241311"/>
              <a:ext cx="213654" cy="313888"/>
              <a:chOff x="1377361" y="2075335"/>
              <a:chExt cx="4467861" cy="3363622"/>
            </a:xfrm>
          </p:grpSpPr>
          <p:sp>
            <p:nvSpPr>
              <p:cNvPr id="173" name="Freeform 172">
                <a:extLst>
                  <a:ext uri="{FF2B5EF4-FFF2-40B4-BE49-F238E27FC236}">
                    <a16:creationId xmlns:a16="http://schemas.microsoft.com/office/drawing/2014/main" id="{209F149B-B187-83BD-B433-FAC78B07E518}"/>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74" name="Freeform 173">
                <a:extLst>
                  <a:ext uri="{FF2B5EF4-FFF2-40B4-BE49-F238E27FC236}">
                    <a16:creationId xmlns:a16="http://schemas.microsoft.com/office/drawing/2014/main" id="{6194815A-FBF8-EF67-91E3-474C9D629785}"/>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40" name="Group 139">
              <a:extLst>
                <a:ext uri="{FF2B5EF4-FFF2-40B4-BE49-F238E27FC236}">
                  <a16:creationId xmlns:a16="http://schemas.microsoft.com/office/drawing/2014/main" id="{4449935F-7709-A57D-F728-F8D0270E2449}"/>
                </a:ext>
              </a:extLst>
            </p:cNvPr>
            <p:cNvGrpSpPr/>
            <p:nvPr/>
          </p:nvGrpSpPr>
          <p:grpSpPr>
            <a:xfrm>
              <a:off x="2809318" y="2242669"/>
              <a:ext cx="213652" cy="313888"/>
              <a:chOff x="1377387" y="2075334"/>
              <a:chExt cx="4467828" cy="3363620"/>
            </a:xfrm>
          </p:grpSpPr>
          <p:sp>
            <p:nvSpPr>
              <p:cNvPr id="165" name="Freeform 164">
                <a:extLst>
                  <a:ext uri="{FF2B5EF4-FFF2-40B4-BE49-F238E27FC236}">
                    <a16:creationId xmlns:a16="http://schemas.microsoft.com/office/drawing/2014/main" id="{C8E5B0B2-3508-F18C-EDD0-D44A71A97A31}"/>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72" name="Freeform 171">
                <a:extLst>
                  <a:ext uri="{FF2B5EF4-FFF2-40B4-BE49-F238E27FC236}">
                    <a16:creationId xmlns:a16="http://schemas.microsoft.com/office/drawing/2014/main" id="{57A90350-0D49-AD26-3365-96585758D282}"/>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44" name="Group 143">
              <a:extLst>
                <a:ext uri="{FF2B5EF4-FFF2-40B4-BE49-F238E27FC236}">
                  <a16:creationId xmlns:a16="http://schemas.microsoft.com/office/drawing/2014/main" id="{0C98294E-18B9-2E33-8C6C-9A1E9D72405C}"/>
                </a:ext>
              </a:extLst>
            </p:cNvPr>
            <p:cNvGrpSpPr/>
            <p:nvPr/>
          </p:nvGrpSpPr>
          <p:grpSpPr>
            <a:xfrm>
              <a:off x="3024040" y="2243007"/>
              <a:ext cx="213652" cy="313888"/>
              <a:chOff x="1377387" y="2075335"/>
              <a:chExt cx="4467828" cy="3363619"/>
            </a:xfrm>
          </p:grpSpPr>
          <p:sp>
            <p:nvSpPr>
              <p:cNvPr id="154" name="Freeform 153">
                <a:extLst>
                  <a:ext uri="{FF2B5EF4-FFF2-40B4-BE49-F238E27FC236}">
                    <a16:creationId xmlns:a16="http://schemas.microsoft.com/office/drawing/2014/main" id="{E6446A08-85A8-0C96-C207-B49545F75A36}"/>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158" name="Freeform 157">
                <a:extLst>
                  <a:ext uri="{FF2B5EF4-FFF2-40B4-BE49-F238E27FC236}">
                    <a16:creationId xmlns:a16="http://schemas.microsoft.com/office/drawing/2014/main" id="{A916151C-48F6-76D8-E2E5-D31F3D2FE573}"/>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47" name="Group 146">
              <a:extLst>
                <a:ext uri="{FF2B5EF4-FFF2-40B4-BE49-F238E27FC236}">
                  <a16:creationId xmlns:a16="http://schemas.microsoft.com/office/drawing/2014/main" id="{48AD23E1-F953-9F7C-3614-7CF15DA48A14}"/>
                </a:ext>
              </a:extLst>
            </p:cNvPr>
            <p:cNvGrpSpPr/>
            <p:nvPr/>
          </p:nvGrpSpPr>
          <p:grpSpPr>
            <a:xfrm>
              <a:off x="3237692" y="2244365"/>
              <a:ext cx="213652" cy="313888"/>
              <a:chOff x="1377387" y="2075335"/>
              <a:chExt cx="4467828" cy="3363619"/>
            </a:xfrm>
          </p:grpSpPr>
          <p:sp>
            <p:nvSpPr>
              <p:cNvPr id="150" name="Freeform 149">
                <a:extLst>
                  <a:ext uri="{FF2B5EF4-FFF2-40B4-BE49-F238E27FC236}">
                    <a16:creationId xmlns:a16="http://schemas.microsoft.com/office/drawing/2014/main" id="{D4BB40AF-70ED-DA3E-3C39-71E2B2409794}"/>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53" name="Freeform 152">
                <a:extLst>
                  <a:ext uri="{FF2B5EF4-FFF2-40B4-BE49-F238E27FC236}">
                    <a16:creationId xmlns:a16="http://schemas.microsoft.com/office/drawing/2014/main" id="{B56955EC-2C33-F685-95A4-669B76999901}"/>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176" name="Group 175">
            <a:extLst>
              <a:ext uri="{FF2B5EF4-FFF2-40B4-BE49-F238E27FC236}">
                <a16:creationId xmlns:a16="http://schemas.microsoft.com/office/drawing/2014/main" id="{D4296AD3-39E5-02B5-6C3D-63FB7879918A}"/>
              </a:ext>
            </a:extLst>
          </p:cNvPr>
          <p:cNvGrpSpPr/>
          <p:nvPr/>
        </p:nvGrpSpPr>
        <p:grpSpPr>
          <a:xfrm rot="1928262">
            <a:off x="822591" y="1808637"/>
            <a:ext cx="511336" cy="317381"/>
            <a:chOff x="2595665" y="2241311"/>
            <a:chExt cx="855679" cy="316942"/>
          </a:xfrm>
        </p:grpSpPr>
        <p:grpSp>
          <p:nvGrpSpPr>
            <p:cNvPr id="177" name="Group 176">
              <a:extLst>
                <a:ext uri="{FF2B5EF4-FFF2-40B4-BE49-F238E27FC236}">
                  <a16:creationId xmlns:a16="http://schemas.microsoft.com/office/drawing/2014/main" id="{A377305B-97FF-861A-6E13-E787041B5980}"/>
                </a:ext>
              </a:extLst>
            </p:cNvPr>
            <p:cNvGrpSpPr/>
            <p:nvPr/>
          </p:nvGrpSpPr>
          <p:grpSpPr>
            <a:xfrm>
              <a:off x="2595665" y="2241311"/>
              <a:ext cx="213654" cy="313888"/>
              <a:chOff x="1377361" y="2075335"/>
              <a:chExt cx="4467861" cy="3363622"/>
            </a:xfrm>
          </p:grpSpPr>
          <p:sp>
            <p:nvSpPr>
              <p:cNvPr id="187" name="Freeform 186">
                <a:extLst>
                  <a:ext uri="{FF2B5EF4-FFF2-40B4-BE49-F238E27FC236}">
                    <a16:creationId xmlns:a16="http://schemas.microsoft.com/office/drawing/2014/main" id="{001B3205-F538-5C6E-C2CD-DCB2B2707083}"/>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88" name="Freeform 187">
                <a:extLst>
                  <a:ext uri="{FF2B5EF4-FFF2-40B4-BE49-F238E27FC236}">
                    <a16:creationId xmlns:a16="http://schemas.microsoft.com/office/drawing/2014/main" id="{138C4D6E-79FB-846E-5B14-754D80E1CB42}"/>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78" name="Group 177">
              <a:extLst>
                <a:ext uri="{FF2B5EF4-FFF2-40B4-BE49-F238E27FC236}">
                  <a16:creationId xmlns:a16="http://schemas.microsoft.com/office/drawing/2014/main" id="{A4D855E6-BF01-EF30-9637-E21E40EBF685}"/>
                </a:ext>
              </a:extLst>
            </p:cNvPr>
            <p:cNvGrpSpPr/>
            <p:nvPr/>
          </p:nvGrpSpPr>
          <p:grpSpPr>
            <a:xfrm>
              <a:off x="2809318" y="2242669"/>
              <a:ext cx="213652" cy="313888"/>
              <a:chOff x="1377387" y="2075334"/>
              <a:chExt cx="4467828" cy="3363620"/>
            </a:xfrm>
          </p:grpSpPr>
          <p:sp>
            <p:nvSpPr>
              <p:cNvPr id="185" name="Freeform 184">
                <a:extLst>
                  <a:ext uri="{FF2B5EF4-FFF2-40B4-BE49-F238E27FC236}">
                    <a16:creationId xmlns:a16="http://schemas.microsoft.com/office/drawing/2014/main" id="{301DF29D-78F9-0D80-F0AC-9F988D76DEDC}"/>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86" name="Freeform 185">
                <a:extLst>
                  <a:ext uri="{FF2B5EF4-FFF2-40B4-BE49-F238E27FC236}">
                    <a16:creationId xmlns:a16="http://schemas.microsoft.com/office/drawing/2014/main" id="{C917EDBC-C6B2-4D5E-1320-2CE9DADD0E4F}"/>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79" name="Group 178">
              <a:extLst>
                <a:ext uri="{FF2B5EF4-FFF2-40B4-BE49-F238E27FC236}">
                  <a16:creationId xmlns:a16="http://schemas.microsoft.com/office/drawing/2014/main" id="{964DEB67-E05D-4942-1798-5360FEADBA5B}"/>
                </a:ext>
              </a:extLst>
            </p:cNvPr>
            <p:cNvGrpSpPr/>
            <p:nvPr/>
          </p:nvGrpSpPr>
          <p:grpSpPr>
            <a:xfrm>
              <a:off x="3024040" y="2243007"/>
              <a:ext cx="213652" cy="313888"/>
              <a:chOff x="1377387" y="2075335"/>
              <a:chExt cx="4467828" cy="3363619"/>
            </a:xfrm>
          </p:grpSpPr>
          <p:sp>
            <p:nvSpPr>
              <p:cNvPr id="183" name="Freeform 182">
                <a:extLst>
                  <a:ext uri="{FF2B5EF4-FFF2-40B4-BE49-F238E27FC236}">
                    <a16:creationId xmlns:a16="http://schemas.microsoft.com/office/drawing/2014/main" id="{5D6EC6D7-3516-AFF2-7039-B55E6D5DB711}"/>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184" name="Freeform 183">
                <a:extLst>
                  <a:ext uri="{FF2B5EF4-FFF2-40B4-BE49-F238E27FC236}">
                    <a16:creationId xmlns:a16="http://schemas.microsoft.com/office/drawing/2014/main" id="{B811D4F4-2AF6-B5AE-F679-A00A37D13C23}"/>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80" name="Group 179">
              <a:extLst>
                <a:ext uri="{FF2B5EF4-FFF2-40B4-BE49-F238E27FC236}">
                  <a16:creationId xmlns:a16="http://schemas.microsoft.com/office/drawing/2014/main" id="{88BD7681-C1A5-C5E1-3977-413E64DB16F6}"/>
                </a:ext>
              </a:extLst>
            </p:cNvPr>
            <p:cNvGrpSpPr/>
            <p:nvPr/>
          </p:nvGrpSpPr>
          <p:grpSpPr>
            <a:xfrm>
              <a:off x="3237692" y="2244365"/>
              <a:ext cx="213652" cy="313888"/>
              <a:chOff x="1377387" y="2075335"/>
              <a:chExt cx="4467828" cy="3363619"/>
            </a:xfrm>
          </p:grpSpPr>
          <p:sp>
            <p:nvSpPr>
              <p:cNvPr id="181" name="Freeform 180">
                <a:extLst>
                  <a:ext uri="{FF2B5EF4-FFF2-40B4-BE49-F238E27FC236}">
                    <a16:creationId xmlns:a16="http://schemas.microsoft.com/office/drawing/2014/main" id="{AAAE7CDF-AD07-1564-6541-696C88666793}"/>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82" name="Freeform 181">
                <a:extLst>
                  <a:ext uri="{FF2B5EF4-FFF2-40B4-BE49-F238E27FC236}">
                    <a16:creationId xmlns:a16="http://schemas.microsoft.com/office/drawing/2014/main" id="{9397673B-1664-F021-37A7-BA17B78F365B}"/>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sp>
        <p:nvSpPr>
          <p:cNvPr id="189" name="Triangle 188">
            <a:extLst>
              <a:ext uri="{FF2B5EF4-FFF2-40B4-BE49-F238E27FC236}">
                <a16:creationId xmlns:a16="http://schemas.microsoft.com/office/drawing/2014/main" id="{39762EE7-FCB8-0309-40AF-C925645B160F}"/>
              </a:ext>
            </a:extLst>
          </p:cNvPr>
          <p:cNvSpPr/>
          <p:nvPr/>
        </p:nvSpPr>
        <p:spPr>
          <a:xfrm rot="5400000">
            <a:off x="2909876" y="3012517"/>
            <a:ext cx="368420" cy="263947"/>
          </a:xfrm>
          <a:prstGeom prst="triangl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90" name="Straight Connector 189">
            <a:extLst>
              <a:ext uri="{FF2B5EF4-FFF2-40B4-BE49-F238E27FC236}">
                <a16:creationId xmlns:a16="http://schemas.microsoft.com/office/drawing/2014/main" id="{802A5D2B-816A-7147-80CE-88C82A25D481}"/>
              </a:ext>
            </a:extLst>
          </p:cNvPr>
          <p:cNvCxnSpPr>
            <a:cxnSpLocks/>
            <a:stCxn id="189" idx="0"/>
          </p:cNvCxnSpPr>
          <p:nvPr/>
        </p:nvCxnSpPr>
        <p:spPr>
          <a:xfrm rot="16200000">
            <a:off x="3372030" y="2998521"/>
            <a:ext cx="0" cy="29194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93822608-0B89-FA50-3FA7-31F1E1E244B1}"/>
              </a:ext>
            </a:extLst>
          </p:cNvPr>
          <p:cNvCxnSpPr>
            <a:cxnSpLocks/>
          </p:cNvCxnSpPr>
          <p:nvPr/>
        </p:nvCxnSpPr>
        <p:spPr>
          <a:xfrm rot="16200000" flipV="1">
            <a:off x="2016326" y="2183558"/>
            <a:ext cx="683094" cy="1208464"/>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92" name="Freeform 191">
            <a:extLst>
              <a:ext uri="{FF2B5EF4-FFF2-40B4-BE49-F238E27FC236}">
                <a16:creationId xmlns:a16="http://schemas.microsoft.com/office/drawing/2014/main" id="{DDB00EFF-ABFF-FEB3-1ED6-25E01D52FD4D}"/>
              </a:ext>
            </a:extLst>
          </p:cNvPr>
          <p:cNvSpPr/>
          <p:nvPr/>
        </p:nvSpPr>
        <p:spPr>
          <a:xfrm rot="16200000">
            <a:off x="2264315" y="2854069"/>
            <a:ext cx="881291" cy="568444"/>
          </a:xfrm>
          <a:custGeom>
            <a:avLst/>
            <a:gdLst>
              <a:gd name="connsiteX0" fmla="*/ 67485 w 836161"/>
              <a:gd name="connsiteY0" fmla="*/ 749774 h 749774"/>
              <a:gd name="connsiteX1" fmla="*/ 9885 w 836161"/>
              <a:gd name="connsiteY1" fmla="*/ 526574 h 749774"/>
              <a:gd name="connsiteX2" fmla="*/ 247485 w 836161"/>
              <a:gd name="connsiteY2" fmla="*/ 396974 h 749774"/>
              <a:gd name="connsiteX3" fmla="*/ 369885 w 836161"/>
              <a:gd name="connsiteY3" fmla="*/ 974 h 749774"/>
              <a:gd name="connsiteX4" fmla="*/ 571485 w 836161"/>
              <a:gd name="connsiteY4" fmla="*/ 288974 h 749774"/>
              <a:gd name="connsiteX5" fmla="*/ 816285 w 836161"/>
              <a:gd name="connsiteY5" fmla="*/ 418574 h 749774"/>
              <a:gd name="connsiteX6" fmla="*/ 809085 w 836161"/>
              <a:gd name="connsiteY6" fmla="*/ 684974 h 749774"/>
              <a:gd name="connsiteX7" fmla="*/ 708285 w 836161"/>
              <a:gd name="connsiteY7" fmla="*/ 728174 h 749774"/>
              <a:gd name="connsiteX0" fmla="*/ 67485 w 833621"/>
              <a:gd name="connsiteY0" fmla="*/ 749774 h 749774"/>
              <a:gd name="connsiteX1" fmla="*/ 9885 w 833621"/>
              <a:gd name="connsiteY1" fmla="*/ 526574 h 749774"/>
              <a:gd name="connsiteX2" fmla="*/ 247485 w 833621"/>
              <a:gd name="connsiteY2" fmla="*/ 396974 h 749774"/>
              <a:gd name="connsiteX3" fmla="*/ 369885 w 833621"/>
              <a:gd name="connsiteY3" fmla="*/ 974 h 749774"/>
              <a:gd name="connsiteX4" fmla="*/ 571485 w 833621"/>
              <a:gd name="connsiteY4" fmla="*/ 288974 h 749774"/>
              <a:gd name="connsiteX5" fmla="*/ 816285 w 833621"/>
              <a:gd name="connsiteY5" fmla="*/ 418574 h 749774"/>
              <a:gd name="connsiteX6" fmla="*/ 801885 w 833621"/>
              <a:gd name="connsiteY6" fmla="*/ 584174 h 749774"/>
              <a:gd name="connsiteX7" fmla="*/ 708285 w 833621"/>
              <a:gd name="connsiteY7" fmla="*/ 728174 h 749774"/>
              <a:gd name="connsiteX0" fmla="*/ 68770 w 834906"/>
              <a:gd name="connsiteY0" fmla="*/ 750397 h 750397"/>
              <a:gd name="connsiteX1" fmla="*/ 11170 w 834906"/>
              <a:gd name="connsiteY1" fmla="*/ 527197 h 750397"/>
              <a:gd name="connsiteX2" fmla="*/ 267527 w 834906"/>
              <a:gd name="connsiteY2" fmla="*/ 430422 h 750397"/>
              <a:gd name="connsiteX3" fmla="*/ 371170 w 834906"/>
              <a:gd name="connsiteY3" fmla="*/ 1597 h 750397"/>
              <a:gd name="connsiteX4" fmla="*/ 572770 w 834906"/>
              <a:gd name="connsiteY4" fmla="*/ 289597 h 750397"/>
              <a:gd name="connsiteX5" fmla="*/ 817570 w 834906"/>
              <a:gd name="connsiteY5" fmla="*/ 419197 h 750397"/>
              <a:gd name="connsiteX6" fmla="*/ 803170 w 834906"/>
              <a:gd name="connsiteY6" fmla="*/ 584797 h 750397"/>
              <a:gd name="connsiteX7" fmla="*/ 709570 w 834906"/>
              <a:gd name="connsiteY7" fmla="*/ 728797 h 750397"/>
              <a:gd name="connsiteX0" fmla="*/ 68770 w 834906"/>
              <a:gd name="connsiteY0" fmla="*/ 694480 h 694480"/>
              <a:gd name="connsiteX1" fmla="*/ 11170 w 834906"/>
              <a:gd name="connsiteY1" fmla="*/ 471280 h 694480"/>
              <a:gd name="connsiteX2" fmla="*/ 267527 w 834906"/>
              <a:gd name="connsiteY2" fmla="*/ 374505 h 694480"/>
              <a:gd name="connsiteX3" fmla="*/ 371170 w 834906"/>
              <a:gd name="connsiteY3" fmla="*/ 1951 h 694480"/>
              <a:gd name="connsiteX4" fmla="*/ 572770 w 834906"/>
              <a:gd name="connsiteY4" fmla="*/ 233680 h 694480"/>
              <a:gd name="connsiteX5" fmla="*/ 817570 w 834906"/>
              <a:gd name="connsiteY5" fmla="*/ 363280 h 694480"/>
              <a:gd name="connsiteX6" fmla="*/ 803170 w 834906"/>
              <a:gd name="connsiteY6" fmla="*/ 528880 h 694480"/>
              <a:gd name="connsiteX7" fmla="*/ 709570 w 834906"/>
              <a:gd name="connsiteY7" fmla="*/ 672880 h 694480"/>
              <a:gd name="connsiteX0" fmla="*/ 49761 w 815897"/>
              <a:gd name="connsiteY0" fmla="*/ 694480 h 694480"/>
              <a:gd name="connsiteX1" fmla="*/ 15607 w 815897"/>
              <a:gd name="connsiteY1" fmla="*/ 518173 h 694480"/>
              <a:gd name="connsiteX2" fmla="*/ 248518 w 815897"/>
              <a:gd name="connsiteY2" fmla="*/ 374505 h 694480"/>
              <a:gd name="connsiteX3" fmla="*/ 352161 w 815897"/>
              <a:gd name="connsiteY3" fmla="*/ 1951 h 694480"/>
              <a:gd name="connsiteX4" fmla="*/ 553761 w 815897"/>
              <a:gd name="connsiteY4" fmla="*/ 233680 h 694480"/>
              <a:gd name="connsiteX5" fmla="*/ 798561 w 815897"/>
              <a:gd name="connsiteY5" fmla="*/ 363280 h 694480"/>
              <a:gd name="connsiteX6" fmla="*/ 784161 w 815897"/>
              <a:gd name="connsiteY6" fmla="*/ 528880 h 694480"/>
              <a:gd name="connsiteX7" fmla="*/ 690561 w 815897"/>
              <a:gd name="connsiteY7" fmla="*/ 672880 h 694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897" h="694480">
                <a:moveTo>
                  <a:pt x="49761" y="694480"/>
                </a:moveTo>
                <a:cubicBezTo>
                  <a:pt x="5961" y="612280"/>
                  <a:pt x="-17519" y="571502"/>
                  <a:pt x="15607" y="518173"/>
                </a:cubicBezTo>
                <a:cubicBezTo>
                  <a:pt x="48733" y="464844"/>
                  <a:pt x="192426" y="460542"/>
                  <a:pt x="248518" y="374505"/>
                </a:cubicBezTo>
                <a:cubicBezTo>
                  <a:pt x="304610" y="288468"/>
                  <a:pt x="301287" y="25422"/>
                  <a:pt x="352161" y="1951"/>
                </a:cubicBezTo>
                <a:cubicBezTo>
                  <a:pt x="403035" y="-21520"/>
                  <a:pt x="479361" y="173459"/>
                  <a:pt x="553761" y="233680"/>
                </a:cubicBezTo>
                <a:cubicBezTo>
                  <a:pt x="628161" y="293901"/>
                  <a:pt x="760161" y="314080"/>
                  <a:pt x="798561" y="363280"/>
                </a:cubicBezTo>
                <a:cubicBezTo>
                  <a:pt x="836961" y="412480"/>
                  <a:pt x="802161" y="477280"/>
                  <a:pt x="784161" y="528880"/>
                </a:cubicBezTo>
                <a:cubicBezTo>
                  <a:pt x="766161" y="580480"/>
                  <a:pt x="714561" y="665680"/>
                  <a:pt x="690561" y="672880"/>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reeform 192">
            <a:extLst>
              <a:ext uri="{FF2B5EF4-FFF2-40B4-BE49-F238E27FC236}">
                <a16:creationId xmlns:a16="http://schemas.microsoft.com/office/drawing/2014/main" id="{B3C3B9F3-A5C7-2191-1414-E89AA47A345F}"/>
              </a:ext>
            </a:extLst>
          </p:cNvPr>
          <p:cNvSpPr/>
          <p:nvPr/>
        </p:nvSpPr>
        <p:spPr>
          <a:xfrm rot="16200000">
            <a:off x="1994726" y="2721201"/>
            <a:ext cx="1295897" cy="686426"/>
          </a:xfrm>
          <a:custGeom>
            <a:avLst/>
            <a:gdLst>
              <a:gd name="connsiteX0" fmla="*/ 67485 w 836161"/>
              <a:gd name="connsiteY0" fmla="*/ 749774 h 749774"/>
              <a:gd name="connsiteX1" fmla="*/ 9885 w 836161"/>
              <a:gd name="connsiteY1" fmla="*/ 526574 h 749774"/>
              <a:gd name="connsiteX2" fmla="*/ 247485 w 836161"/>
              <a:gd name="connsiteY2" fmla="*/ 396974 h 749774"/>
              <a:gd name="connsiteX3" fmla="*/ 369885 w 836161"/>
              <a:gd name="connsiteY3" fmla="*/ 974 h 749774"/>
              <a:gd name="connsiteX4" fmla="*/ 571485 w 836161"/>
              <a:gd name="connsiteY4" fmla="*/ 288974 h 749774"/>
              <a:gd name="connsiteX5" fmla="*/ 816285 w 836161"/>
              <a:gd name="connsiteY5" fmla="*/ 418574 h 749774"/>
              <a:gd name="connsiteX6" fmla="*/ 809085 w 836161"/>
              <a:gd name="connsiteY6" fmla="*/ 684974 h 749774"/>
              <a:gd name="connsiteX7" fmla="*/ 708285 w 836161"/>
              <a:gd name="connsiteY7" fmla="*/ 728174 h 749774"/>
              <a:gd name="connsiteX0" fmla="*/ 9857 w 778533"/>
              <a:gd name="connsiteY0" fmla="*/ 749774 h 749774"/>
              <a:gd name="connsiteX1" fmla="*/ 110657 w 778533"/>
              <a:gd name="connsiteY1" fmla="*/ 605774 h 749774"/>
              <a:gd name="connsiteX2" fmla="*/ 189857 w 778533"/>
              <a:gd name="connsiteY2" fmla="*/ 396974 h 749774"/>
              <a:gd name="connsiteX3" fmla="*/ 312257 w 778533"/>
              <a:gd name="connsiteY3" fmla="*/ 974 h 749774"/>
              <a:gd name="connsiteX4" fmla="*/ 513857 w 778533"/>
              <a:gd name="connsiteY4" fmla="*/ 288974 h 749774"/>
              <a:gd name="connsiteX5" fmla="*/ 758657 w 778533"/>
              <a:gd name="connsiteY5" fmla="*/ 418574 h 749774"/>
              <a:gd name="connsiteX6" fmla="*/ 751457 w 778533"/>
              <a:gd name="connsiteY6" fmla="*/ 684974 h 749774"/>
              <a:gd name="connsiteX7" fmla="*/ 650657 w 778533"/>
              <a:gd name="connsiteY7" fmla="*/ 728174 h 749774"/>
              <a:gd name="connsiteX0" fmla="*/ 6431 w 868707"/>
              <a:gd name="connsiteY0" fmla="*/ 742574 h 742574"/>
              <a:gd name="connsiteX1" fmla="*/ 200831 w 868707"/>
              <a:gd name="connsiteY1" fmla="*/ 605774 h 742574"/>
              <a:gd name="connsiteX2" fmla="*/ 280031 w 868707"/>
              <a:gd name="connsiteY2" fmla="*/ 396974 h 742574"/>
              <a:gd name="connsiteX3" fmla="*/ 402431 w 868707"/>
              <a:gd name="connsiteY3" fmla="*/ 974 h 742574"/>
              <a:gd name="connsiteX4" fmla="*/ 604031 w 868707"/>
              <a:gd name="connsiteY4" fmla="*/ 288974 h 742574"/>
              <a:gd name="connsiteX5" fmla="*/ 848831 w 868707"/>
              <a:gd name="connsiteY5" fmla="*/ 418574 h 742574"/>
              <a:gd name="connsiteX6" fmla="*/ 841631 w 868707"/>
              <a:gd name="connsiteY6" fmla="*/ 684974 h 742574"/>
              <a:gd name="connsiteX7" fmla="*/ 740831 w 868707"/>
              <a:gd name="connsiteY7" fmla="*/ 728174 h 742574"/>
              <a:gd name="connsiteX0" fmla="*/ 6706 w 868982"/>
              <a:gd name="connsiteY0" fmla="*/ 744101 h 744101"/>
              <a:gd name="connsiteX1" fmla="*/ 201106 w 868982"/>
              <a:gd name="connsiteY1" fmla="*/ 607301 h 744101"/>
              <a:gd name="connsiteX2" fmla="*/ 337906 w 868982"/>
              <a:gd name="connsiteY2" fmla="*/ 470501 h 744101"/>
              <a:gd name="connsiteX3" fmla="*/ 402706 w 868982"/>
              <a:gd name="connsiteY3" fmla="*/ 2501 h 744101"/>
              <a:gd name="connsiteX4" fmla="*/ 604306 w 868982"/>
              <a:gd name="connsiteY4" fmla="*/ 290501 h 744101"/>
              <a:gd name="connsiteX5" fmla="*/ 849106 w 868982"/>
              <a:gd name="connsiteY5" fmla="*/ 420101 h 744101"/>
              <a:gd name="connsiteX6" fmla="*/ 841906 w 868982"/>
              <a:gd name="connsiteY6" fmla="*/ 686501 h 744101"/>
              <a:gd name="connsiteX7" fmla="*/ 741106 w 868982"/>
              <a:gd name="connsiteY7" fmla="*/ 729701 h 744101"/>
              <a:gd name="connsiteX0" fmla="*/ 5725 w 868001"/>
              <a:gd name="connsiteY0" fmla="*/ 741625 h 741625"/>
              <a:gd name="connsiteX1" fmla="*/ 200125 w 868001"/>
              <a:gd name="connsiteY1" fmla="*/ 604825 h 741625"/>
              <a:gd name="connsiteX2" fmla="*/ 106525 w 868001"/>
              <a:gd name="connsiteY2" fmla="*/ 273625 h 741625"/>
              <a:gd name="connsiteX3" fmla="*/ 401725 w 868001"/>
              <a:gd name="connsiteY3" fmla="*/ 25 h 741625"/>
              <a:gd name="connsiteX4" fmla="*/ 603325 w 868001"/>
              <a:gd name="connsiteY4" fmla="*/ 288025 h 741625"/>
              <a:gd name="connsiteX5" fmla="*/ 848125 w 868001"/>
              <a:gd name="connsiteY5" fmla="*/ 417625 h 741625"/>
              <a:gd name="connsiteX6" fmla="*/ 840925 w 868001"/>
              <a:gd name="connsiteY6" fmla="*/ 684025 h 741625"/>
              <a:gd name="connsiteX7" fmla="*/ 740125 w 868001"/>
              <a:gd name="connsiteY7" fmla="*/ 727225 h 741625"/>
              <a:gd name="connsiteX0" fmla="*/ 5725 w 868001"/>
              <a:gd name="connsiteY0" fmla="*/ 561756 h 561756"/>
              <a:gd name="connsiteX1" fmla="*/ 200125 w 868001"/>
              <a:gd name="connsiteY1" fmla="*/ 424956 h 561756"/>
              <a:gd name="connsiteX2" fmla="*/ 106525 w 868001"/>
              <a:gd name="connsiteY2" fmla="*/ 93756 h 561756"/>
              <a:gd name="connsiteX3" fmla="*/ 408925 w 868001"/>
              <a:gd name="connsiteY3" fmla="*/ 156 h 561756"/>
              <a:gd name="connsiteX4" fmla="*/ 603325 w 868001"/>
              <a:gd name="connsiteY4" fmla="*/ 108156 h 561756"/>
              <a:gd name="connsiteX5" fmla="*/ 848125 w 868001"/>
              <a:gd name="connsiteY5" fmla="*/ 237756 h 561756"/>
              <a:gd name="connsiteX6" fmla="*/ 840925 w 868001"/>
              <a:gd name="connsiteY6" fmla="*/ 504156 h 561756"/>
              <a:gd name="connsiteX7" fmla="*/ 740125 w 868001"/>
              <a:gd name="connsiteY7" fmla="*/ 547356 h 561756"/>
              <a:gd name="connsiteX0" fmla="*/ 5725 w 868001"/>
              <a:gd name="connsiteY0" fmla="*/ 495698 h 495698"/>
              <a:gd name="connsiteX1" fmla="*/ 200125 w 868001"/>
              <a:gd name="connsiteY1" fmla="*/ 358898 h 495698"/>
              <a:gd name="connsiteX2" fmla="*/ 106525 w 868001"/>
              <a:gd name="connsiteY2" fmla="*/ 27698 h 495698"/>
              <a:gd name="connsiteX3" fmla="*/ 408925 w 868001"/>
              <a:gd name="connsiteY3" fmla="*/ 20498 h 495698"/>
              <a:gd name="connsiteX4" fmla="*/ 603325 w 868001"/>
              <a:gd name="connsiteY4" fmla="*/ 42098 h 495698"/>
              <a:gd name="connsiteX5" fmla="*/ 848125 w 868001"/>
              <a:gd name="connsiteY5" fmla="*/ 171698 h 495698"/>
              <a:gd name="connsiteX6" fmla="*/ 840925 w 868001"/>
              <a:gd name="connsiteY6" fmla="*/ 438098 h 495698"/>
              <a:gd name="connsiteX7" fmla="*/ 740125 w 868001"/>
              <a:gd name="connsiteY7" fmla="*/ 481298 h 495698"/>
              <a:gd name="connsiteX0" fmla="*/ 5725 w 868001"/>
              <a:gd name="connsiteY0" fmla="*/ 565791 h 565791"/>
              <a:gd name="connsiteX1" fmla="*/ 200125 w 868001"/>
              <a:gd name="connsiteY1" fmla="*/ 428991 h 565791"/>
              <a:gd name="connsiteX2" fmla="*/ 106525 w 868001"/>
              <a:gd name="connsiteY2" fmla="*/ 97791 h 565791"/>
              <a:gd name="connsiteX3" fmla="*/ 408925 w 868001"/>
              <a:gd name="connsiteY3" fmla="*/ 90591 h 565791"/>
              <a:gd name="connsiteX4" fmla="*/ 603325 w 868001"/>
              <a:gd name="connsiteY4" fmla="*/ 4191 h 565791"/>
              <a:gd name="connsiteX5" fmla="*/ 848125 w 868001"/>
              <a:gd name="connsiteY5" fmla="*/ 241791 h 565791"/>
              <a:gd name="connsiteX6" fmla="*/ 840925 w 868001"/>
              <a:gd name="connsiteY6" fmla="*/ 508191 h 565791"/>
              <a:gd name="connsiteX7" fmla="*/ 740125 w 868001"/>
              <a:gd name="connsiteY7" fmla="*/ 551391 h 565791"/>
              <a:gd name="connsiteX0" fmla="*/ 5725 w 929265"/>
              <a:gd name="connsiteY0" fmla="*/ 570731 h 570731"/>
              <a:gd name="connsiteX1" fmla="*/ 200125 w 929265"/>
              <a:gd name="connsiteY1" fmla="*/ 433931 h 570731"/>
              <a:gd name="connsiteX2" fmla="*/ 106525 w 929265"/>
              <a:gd name="connsiteY2" fmla="*/ 102731 h 570731"/>
              <a:gd name="connsiteX3" fmla="*/ 408925 w 929265"/>
              <a:gd name="connsiteY3" fmla="*/ 95531 h 570731"/>
              <a:gd name="connsiteX4" fmla="*/ 603325 w 929265"/>
              <a:gd name="connsiteY4" fmla="*/ 9131 h 570731"/>
              <a:gd name="connsiteX5" fmla="*/ 920125 w 929265"/>
              <a:gd name="connsiteY5" fmla="*/ 59531 h 570731"/>
              <a:gd name="connsiteX6" fmla="*/ 840925 w 929265"/>
              <a:gd name="connsiteY6" fmla="*/ 513131 h 570731"/>
              <a:gd name="connsiteX7" fmla="*/ 740125 w 929265"/>
              <a:gd name="connsiteY7" fmla="*/ 556331 h 570731"/>
              <a:gd name="connsiteX0" fmla="*/ 5725 w 924106"/>
              <a:gd name="connsiteY0" fmla="*/ 565383 h 565383"/>
              <a:gd name="connsiteX1" fmla="*/ 200125 w 924106"/>
              <a:gd name="connsiteY1" fmla="*/ 428583 h 565383"/>
              <a:gd name="connsiteX2" fmla="*/ 106525 w 924106"/>
              <a:gd name="connsiteY2" fmla="*/ 97383 h 565383"/>
              <a:gd name="connsiteX3" fmla="*/ 408925 w 924106"/>
              <a:gd name="connsiteY3" fmla="*/ 90183 h 565383"/>
              <a:gd name="connsiteX4" fmla="*/ 603325 w 924106"/>
              <a:gd name="connsiteY4" fmla="*/ 3783 h 565383"/>
              <a:gd name="connsiteX5" fmla="*/ 920125 w 924106"/>
              <a:gd name="connsiteY5" fmla="*/ 54183 h 565383"/>
              <a:gd name="connsiteX6" fmla="*/ 783325 w 924106"/>
              <a:gd name="connsiteY6" fmla="*/ 385383 h 565383"/>
              <a:gd name="connsiteX7" fmla="*/ 740125 w 924106"/>
              <a:gd name="connsiteY7" fmla="*/ 550983 h 565383"/>
              <a:gd name="connsiteX0" fmla="*/ 5725 w 924106"/>
              <a:gd name="connsiteY0" fmla="*/ 565383 h 565383"/>
              <a:gd name="connsiteX1" fmla="*/ 200125 w 924106"/>
              <a:gd name="connsiteY1" fmla="*/ 428583 h 565383"/>
              <a:gd name="connsiteX2" fmla="*/ 106525 w 924106"/>
              <a:gd name="connsiteY2" fmla="*/ 97383 h 565383"/>
              <a:gd name="connsiteX3" fmla="*/ 408925 w 924106"/>
              <a:gd name="connsiteY3" fmla="*/ 90183 h 565383"/>
              <a:gd name="connsiteX4" fmla="*/ 603325 w 924106"/>
              <a:gd name="connsiteY4" fmla="*/ 3783 h 565383"/>
              <a:gd name="connsiteX5" fmla="*/ 920125 w 924106"/>
              <a:gd name="connsiteY5" fmla="*/ 54183 h 565383"/>
              <a:gd name="connsiteX6" fmla="*/ 783325 w 924106"/>
              <a:gd name="connsiteY6" fmla="*/ 385383 h 565383"/>
              <a:gd name="connsiteX7" fmla="*/ 617725 w 924106"/>
              <a:gd name="connsiteY7" fmla="*/ 558183 h 565383"/>
              <a:gd name="connsiteX0" fmla="*/ 6461 w 924842"/>
              <a:gd name="connsiteY0" fmla="*/ 565383 h 565383"/>
              <a:gd name="connsiteX1" fmla="*/ 172061 w 924842"/>
              <a:gd name="connsiteY1" fmla="*/ 421383 h 565383"/>
              <a:gd name="connsiteX2" fmla="*/ 107261 w 924842"/>
              <a:gd name="connsiteY2" fmla="*/ 97383 h 565383"/>
              <a:gd name="connsiteX3" fmla="*/ 409661 w 924842"/>
              <a:gd name="connsiteY3" fmla="*/ 90183 h 565383"/>
              <a:gd name="connsiteX4" fmla="*/ 604061 w 924842"/>
              <a:gd name="connsiteY4" fmla="*/ 3783 h 565383"/>
              <a:gd name="connsiteX5" fmla="*/ 920861 w 924842"/>
              <a:gd name="connsiteY5" fmla="*/ 54183 h 565383"/>
              <a:gd name="connsiteX6" fmla="*/ 784061 w 924842"/>
              <a:gd name="connsiteY6" fmla="*/ 385383 h 565383"/>
              <a:gd name="connsiteX7" fmla="*/ 618461 w 924842"/>
              <a:gd name="connsiteY7" fmla="*/ 558183 h 565383"/>
              <a:gd name="connsiteX0" fmla="*/ 6633 w 925014"/>
              <a:gd name="connsiteY0" fmla="*/ 565383 h 565383"/>
              <a:gd name="connsiteX1" fmla="*/ 172233 w 925014"/>
              <a:gd name="connsiteY1" fmla="*/ 421383 h 565383"/>
              <a:gd name="connsiteX2" fmla="*/ 143433 w 925014"/>
              <a:gd name="connsiteY2" fmla="*/ 97383 h 565383"/>
              <a:gd name="connsiteX3" fmla="*/ 409833 w 925014"/>
              <a:gd name="connsiteY3" fmla="*/ 90183 h 565383"/>
              <a:gd name="connsiteX4" fmla="*/ 604233 w 925014"/>
              <a:gd name="connsiteY4" fmla="*/ 3783 h 565383"/>
              <a:gd name="connsiteX5" fmla="*/ 921033 w 925014"/>
              <a:gd name="connsiteY5" fmla="*/ 54183 h 565383"/>
              <a:gd name="connsiteX6" fmla="*/ 784233 w 925014"/>
              <a:gd name="connsiteY6" fmla="*/ 385383 h 565383"/>
              <a:gd name="connsiteX7" fmla="*/ 618633 w 925014"/>
              <a:gd name="connsiteY7" fmla="*/ 558183 h 565383"/>
              <a:gd name="connsiteX0" fmla="*/ 6633 w 925014"/>
              <a:gd name="connsiteY0" fmla="*/ 562210 h 562210"/>
              <a:gd name="connsiteX1" fmla="*/ 172233 w 925014"/>
              <a:gd name="connsiteY1" fmla="*/ 418210 h 562210"/>
              <a:gd name="connsiteX2" fmla="*/ 143433 w 925014"/>
              <a:gd name="connsiteY2" fmla="*/ 94210 h 562210"/>
              <a:gd name="connsiteX3" fmla="*/ 409833 w 925014"/>
              <a:gd name="connsiteY3" fmla="*/ 43810 h 562210"/>
              <a:gd name="connsiteX4" fmla="*/ 604233 w 925014"/>
              <a:gd name="connsiteY4" fmla="*/ 610 h 562210"/>
              <a:gd name="connsiteX5" fmla="*/ 921033 w 925014"/>
              <a:gd name="connsiteY5" fmla="*/ 51010 h 562210"/>
              <a:gd name="connsiteX6" fmla="*/ 784233 w 925014"/>
              <a:gd name="connsiteY6" fmla="*/ 382210 h 562210"/>
              <a:gd name="connsiteX7" fmla="*/ 618633 w 925014"/>
              <a:gd name="connsiteY7" fmla="*/ 555010 h 562210"/>
              <a:gd name="connsiteX0" fmla="*/ 6633 w 930173"/>
              <a:gd name="connsiteY0" fmla="*/ 562210 h 562210"/>
              <a:gd name="connsiteX1" fmla="*/ 172233 w 930173"/>
              <a:gd name="connsiteY1" fmla="*/ 418210 h 562210"/>
              <a:gd name="connsiteX2" fmla="*/ 143433 w 930173"/>
              <a:gd name="connsiteY2" fmla="*/ 94210 h 562210"/>
              <a:gd name="connsiteX3" fmla="*/ 409833 w 930173"/>
              <a:gd name="connsiteY3" fmla="*/ 43810 h 562210"/>
              <a:gd name="connsiteX4" fmla="*/ 604233 w 930173"/>
              <a:gd name="connsiteY4" fmla="*/ 610 h 562210"/>
              <a:gd name="connsiteX5" fmla="*/ 921033 w 930173"/>
              <a:gd name="connsiteY5" fmla="*/ 51010 h 562210"/>
              <a:gd name="connsiteX6" fmla="*/ 841833 w 930173"/>
              <a:gd name="connsiteY6" fmla="*/ 382210 h 562210"/>
              <a:gd name="connsiteX7" fmla="*/ 618633 w 930173"/>
              <a:gd name="connsiteY7" fmla="*/ 555010 h 562210"/>
              <a:gd name="connsiteX0" fmla="*/ 6633 w 930173"/>
              <a:gd name="connsiteY0" fmla="*/ 562210 h 562210"/>
              <a:gd name="connsiteX1" fmla="*/ 172233 w 930173"/>
              <a:gd name="connsiteY1" fmla="*/ 418210 h 562210"/>
              <a:gd name="connsiteX2" fmla="*/ 143433 w 930173"/>
              <a:gd name="connsiteY2" fmla="*/ 94210 h 562210"/>
              <a:gd name="connsiteX3" fmla="*/ 409833 w 930173"/>
              <a:gd name="connsiteY3" fmla="*/ 43810 h 562210"/>
              <a:gd name="connsiteX4" fmla="*/ 604233 w 930173"/>
              <a:gd name="connsiteY4" fmla="*/ 610 h 562210"/>
              <a:gd name="connsiteX5" fmla="*/ 921033 w 930173"/>
              <a:gd name="connsiteY5" fmla="*/ 51010 h 562210"/>
              <a:gd name="connsiteX6" fmla="*/ 841833 w 930173"/>
              <a:gd name="connsiteY6" fmla="*/ 382210 h 562210"/>
              <a:gd name="connsiteX7" fmla="*/ 913833 w 930173"/>
              <a:gd name="connsiteY7" fmla="*/ 562210 h 562210"/>
              <a:gd name="connsiteX0" fmla="*/ 93270 w 800810"/>
              <a:gd name="connsiteY0" fmla="*/ 555010 h 562210"/>
              <a:gd name="connsiteX1" fmla="*/ 42870 w 800810"/>
              <a:gd name="connsiteY1" fmla="*/ 418210 h 562210"/>
              <a:gd name="connsiteX2" fmla="*/ 14070 w 800810"/>
              <a:gd name="connsiteY2" fmla="*/ 94210 h 562210"/>
              <a:gd name="connsiteX3" fmla="*/ 280470 w 800810"/>
              <a:gd name="connsiteY3" fmla="*/ 43810 h 562210"/>
              <a:gd name="connsiteX4" fmla="*/ 474870 w 800810"/>
              <a:gd name="connsiteY4" fmla="*/ 610 h 562210"/>
              <a:gd name="connsiteX5" fmla="*/ 791670 w 800810"/>
              <a:gd name="connsiteY5" fmla="*/ 51010 h 562210"/>
              <a:gd name="connsiteX6" fmla="*/ 712470 w 800810"/>
              <a:gd name="connsiteY6" fmla="*/ 382210 h 562210"/>
              <a:gd name="connsiteX7" fmla="*/ 784470 w 800810"/>
              <a:gd name="connsiteY7" fmla="*/ 562210 h 562210"/>
              <a:gd name="connsiteX0" fmla="*/ 122952 w 830492"/>
              <a:gd name="connsiteY0" fmla="*/ 555010 h 562210"/>
              <a:gd name="connsiteX1" fmla="*/ 7752 w 830492"/>
              <a:gd name="connsiteY1" fmla="*/ 360610 h 562210"/>
              <a:gd name="connsiteX2" fmla="*/ 43752 w 830492"/>
              <a:gd name="connsiteY2" fmla="*/ 94210 h 562210"/>
              <a:gd name="connsiteX3" fmla="*/ 310152 w 830492"/>
              <a:gd name="connsiteY3" fmla="*/ 43810 h 562210"/>
              <a:gd name="connsiteX4" fmla="*/ 504552 w 830492"/>
              <a:gd name="connsiteY4" fmla="*/ 610 h 562210"/>
              <a:gd name="connsiteX5" fmla="*/ 821352 w 830492"/>
              <a:gd name="connsiteY5" fmla="*/ 51010 h 562210"/>
              <a:gd name="connsiteX6" fmla="*/ 742152 w 830492"/>
              <a:gd name="connsiteY6" fmla="*/ 382210 h 562210"/>
              <a:gd name="connsiteX7" fmla="*/ 814152 w 830492"/>
              <a:gd name="connsiteY7" fmla="*/ 562210 h 562210"/>
              <a:gd name="connsiteX0" fmla="*/ 122952 w 830085"/>
              <a:gd name="connsiteY0" fmla="*/ 597616 h 604816"/>
              <a:gd name="connsiteX1" fmla="*/ 7752 w 830085"/>
              <a:gd name="connsiteY1" fmla="*/ 403216 h 604816"/>
              <a:gd name="connsiteX2" fmla="*/ 43752 w 830085"/>
              <a:gd name="connsiteY2" fmla="*/ 136816 h 604816"/>
              <a:gd name="connsiteX3" fmla="*/ 310152 w 830085"/>
              <a:gd name="connsiteY3" fmla="*/ 86416 h 604816"/>
              <a:gd name="connsiteX4" fmla="*/ 511752 w 830085"/>
              <a:gd name="connsiteY4" fmla="*/ 16 h 604816"/>
              <a:gd name="connsiteX5" fmla="*/ 821352 w 830085"/>
              <a:gd name="connsiteY5" fmla="*/ 93616 h 604816"/>
              <a:gd name="connsiteX6" fmla="*/ 742152 w 830085"/>
              <a:gd name="connsiteY6" fmla="*/ 424816 h 604816"/>
              <a:gd name="connsiteX7" fmla="*/ 814152 w 830085"/>
              <a:gd name="connsiteY7" fmla="*/ 604816 h 604816"/>
              <a:gd name="connsiteX0" fmla="*/ 122952 w 817487"/>
              <a:gd name="connsiteY0" fmla="*/ 632517 h 639717"/>
              <a:gd name="connsiteX1" fmla="*/ 7752 w 817487"/>
              <a:gd name="connsiteY1" fmla="*/ 438117 h 639717"/>
              <a:gd name="connsiteX2" fmla="*/ 43752 w 817487"/>
              <a:gd name="connsiteY2" fmla="*/ 171717 h 639717"/>
              <a:gd name="connsiteX3" fmla="*/ 310152 w 817487"/>
              <a:gd name="connsiteY3" fmla="*/ 121317 h 639717"/>
              <a:gd name="connsiteX4" fmla="*/ 511752 w 817487"/>
              <a:gd name="connsiteY4" fmla="*/ 34917 h 639717"/>
              <a:gd name="connsiteX5" fmla="*/ 742152 w 817487"/>
              <a:gd name="connsiteY5" fmla="*/ 34917 h 639717"/>
              <a:gd name="connsiteX6" fmla="*/ 742152 w 817487"/>
              <a:gd name="connsiteY6" fmla="*/ 459717 h 639717"/>
              <a:gd name="connsiteX7" fmla="*/ 814152 w 817487"/>
              <a:gd name="connsiteY7" fmla="*/ 639717 h 639717"/>
              <a:gd name="connsiteX0" fmla="*/ 122952 w 816458"/>
              <a:gd name="connsiteY0" fmla="*/ 627765 h 634965"/>
              <a:gd name="connsiteX1" fmla="*/ 7752 w 816458"/>
              <a:gd name="connsiteY1" fmla="*/ 433365 h 634965"/>
              <a:gd name="connsiteX2" fmla="*/ 43752 w 816458"/>
              <a:gd name="connsiteY2" fmla="*/ 166965 h 634965"/>
              <a:gd name="connsiteX3" fmla="*/ 310152 w 816458"/>
              <a:gd name="connsiteY3" fmla="*/ 116565 h 634965"/>
              <a:gd name="connsiteX4" fmla="*/ 511752 w 816458"/>
              <a:gd name="connsiteY4" fmla="*/ 30165 h 634965"/>
              <a:gd name="connsiteX5" fmla="*/ 742152 w 816458"/>
              <a:gd name="connsiteY5" fmla="*/ 30165 h 634965"/>
              <a:gd name="connsiteX6" fmla="*/ 684552 w 816458"/>
              <a:gd name="connsiteY6" fmla="*/ 390165 h 634965"/>
              <a:gd name="connsiteX7" fmla="*/ 814152 w 816458"/>
              <a:gd name="connsiteY7" fmla="*/ 634965 h 634965"/>
              <a:gd name="connsiteX0" fmla="*/ 122952 w 816458"/>
              <a:gd name="connsiteY0" fmla="*/ 694268 h 701468"/>
              <a:gd name="connsiteX1" fmla="*/ 7752 w 816458"/>
              <a:gd name="connsiteY1" fmla="*/ 499868 h 701468"/>
              <a:gd name="connsiteX2" fmla="*/ 43752 w 816458"/>
              <a:gd name="connsiteY2" fmla="*/ 233468 h 701468"/>
              <a:gd name="connsiteX3" fmla="*/ 310152 w 816458"/>
              <a:gd name="connsiteY3" fmla="*/ 183068 h 701468"/>
              <a:gd name="connsiteX4" fmla="*/ 511752 w 816458"/>
              <a:gd name="connsiteY4" fmla="*/ 96668 h 701468"/>
              <a:gd name="connsiteX5" fmla="*/ 792552 w 816458"/>
              <a:gd name="connsiteY5" fmla="*/ 17468 h 701468"/>
              <a:gd name="connsiteX6" fmla="*/ 684552 w 816458"/>
              <a:gd name="connsiteY6" fmla="*/ 456668 h 701468"/>
              <a:gd name="connsiteX7" fmla="*/ 814152 w 816458"/>
              <a:gd name="connsiteY7" fmla="*/ 701468 h 701468"/>
              <a:gd name="connsiteX0" fmla="*/ 215224 w 908730"/>
              <a:gd name="connsiteY0" fmla="*/ 694268 h 701468"/>
              <a:gd name="connsiteX1" fmla="*/ 100024 w 908730"/>
              <a:gd name="connsiteY1" fmla="*/ 499868 h 701468"/>
              <a:gd name="connsiteX2" fmla="*/ 13624 w 908730"/>
              <a:gd name="connsiteY2" fmla="*/ 240668 h 701468"/>
              <a:gd name="connsiteX3" fmla="*/ 402424 w 908730"/>
              <a:gd name="connsiteY3" fmla="*/ 183068 h 701468"/>
              <a:gd name="connsiteX4" fmla="*/ 604024 w 908730"/>
              <a:gd name="connsiteY4" fmla="*/ 96668 h 701468"/>
              <a:gd name="connsiteX5" fmla="*/ 884824 w 908730"/>
              <a:gd name="connsiteY5" fmla="*/ 17468 h 701468"/>
              <a:gd name="connsiteX6" fmla="*/ 776824 w 908730"/>
              <a:gd name="connsiteY6" fmla="*/ 456668 h 701468"/>
              <a:gd name="connsiteX7" fmla="*/ 906424 w 908730"/>
              <a:gd name="connsiteY7" fmla="*/ 701468 h 701468"/>
              <a:gd name="connsiteX0" fmla="*/ 215224 w 907514"/>
              <a:gd name="connsiteY0" fmla="*/ 693336 h 700536"/>
              <a:gd name="connsiteX1" fmla="*/ 100024 w 907514"/>
              <a:gd name="connsiteY1" fmla="*/ 498936 h 700536"/>
              <a:gd name="connsiteX2" fmla="*/ 13624 w 907514"/>
              <a:gd name="connsiteY2" fmla="*/ 239736 h 700536"/>
              <a:gd name="connsiteX3" fmla="*/ 402424 w 907514"/>
              <a:gd name="connsiteY3" fmla="*/ 182136 h 700536"/>
              <a:gd name="connsiteX4" fmla="*/ 604024 w 907514"/>
              <a:gd name="connsiteY4" fmla="*/ 95736 h 700536"/>
              <a:gd name="connsiteX5" fmla="*/ 884824 w 907514"/>
              <a:gd name="connsiteY5" fmla="*/ 16536 h 700536"/>
              <a:gd name="connsiteX6" fmla="*/ 568024 w 907514"/>
              <a:gd name="connsiteY6" fmla="*/ 441336 h 700536"/>
              <a:gd name="connsiteX7" fmla="*/ 906424 w 907514"/>
              <a:gd name="connsiteY7" fmla="*/ 700536 h 700536"/>
              <a:gd name="connsiteX0" fmla="*/ 215224 w 885977"/>
              <a:gd name="connsiteY0" fmla="*/ 693336 h 700536"/>
              <a:gd name="connsiteX1" fmla="*/ 100024 w 885977"/>
              <a:gd name="connsiteY1" fmla="*/ 498936 h 700536"/>
              <a:gd name="connsiteX2" fmla="*/ 13624 w 885977"/>
              <a:gd name="connsiteY2" fmla="*/ 239736 h 700536"/>
              <a:gd name="connsiteX3" fmla="*/ 402424 w 885977"/>
              <a:gd name="connsiteY3" fmla="*/ 182136 h 700536"/>
              <a:gd name="connsiteX4" fmla="*/ 604024 w 885977"/>
              <a:gd name="connsiteY4" fmla="*/ 95736 h 700536"/>
              <a:gd name="connsiteX5" fmla="*/ 884824 w 885977"/>
              <a:gd name="connsiteY5" fmla="*/ 16536 h 700536"/>
              <a:gd name="connsiteX6" fmla="*/ 568024 w 885977"/>
              <a:gd name="connsiteY6" fmla="*/ 441336 h 700536"/>
              <a:gd name="connsiteX7" fmla="*/ 884824 w 885977"/>
              <a:gd name="connsiteY7" fmla="*/ 700536 h 700536"/>
              <a:gd name="connsiteX0" fmla="*/ 210451 w 881204"/>
              <a:gd name="connsiteY0" fmla="*/ 694334 h 701534"/>
              <a:gd name="connsiteX1" fmla="*/ 95251 w 881204"/>
              <a:gd name="connsiteY1" fmla="*/ 499934 h 701534"/>
              <a:gd name="connsiteX2" fmla="*/ 8851 w 881204"/>
              <a:gd name="connsiteY2" fmla="*/ 240734 h 701534"/>
              <a:gd name="connsiteX3" fmla="*/ 318451 w 881204"/>
              <a:gd name="connsiteY3" fmla="*/ 240734 h 701534"/>
              <a:gd name="connsiteX4" fmla="*/ 599251 w 881204"/>
              <a:gd name="connsiteY4" fmla="*/ 96734 h 701534"/>
              <a:gd name="connsiteX5" fmla="*/ 880051 w 881204"/>
              <a:gd name="connsiteY5" fmla="*/ 17534 h 701534"/>
              <a:gd name="connsiteX6" fmla="*/ 563251 w 881204"/>
              <a:gd name="connsiteY6" fmla="*/ 442334 h 701534"/>
              <a:gd name="connsiteX7" fmla="*/ 880051 w 881204"/>
              <a:gd name="connsiteY7" fmla="*/ 701534 h 701534"/>
              <a:gd name="connsiteX0" fmla="*/ 210451 w 881204"/>
              <a:gd name="connsiteY0" fmla="*/ 709413 h 716613"/>
              <a:gd name="connsiteX1" fmla="*/ 95251 w 881204"/>
              <a:gd name="connsiteY1" fmla="*/ 515013 h 716613"/>
              <a:gd name="connsiteX2" fmla="*/ 8851 w 881204"/>
              <a:gd name="connsiteY2" fmla="*/ 255813 h 716613"/>
              <a:gd name="connsiteX3" fmla="*/ 318451 w 881204"/>
              <a:gd name="connsiteY3" fmla="*/ 255813 h 716613"/>
              <a:gd name="connsiteX4" fmla="*/ 556051 w 881204"/>
              <a:gd name="connsiteY4" fmla="*/ 54213 h 716613"/>
              <a:gd name="connsiteX5" fmla="*/ 880051 w 881204"/>
              <a:gd name="connsiteY5" fmla="*/ 32613 h 716613"/>
              <a:gd name="connsiteX6" fmla="*/ 563251 w 881204"/>
              <a:gd name="connsiteY6" fmla="*/ 457413 h 716613"/>
              <a:gd name="connsiteX7" fmla="*/ 880051 w 881204"/>
              <a:gd name="connsiteY7" fmla="*/ 716613 h 716613"/>
              <a:gd name="connsiteX0" fmla="*/ 210451 w 881204"/>
              <a:gd name="connsiteY0" fmla="*/ 763347 h 770547"/>
              <a:gd name="connsiteX1" fmla="*/ 95251 w 881204"/>
              <a:gd name="connsiteY1" fmla="*/ 568947 h 770547"/>
              <a:gd name="connsiteX2" fmla="*/ 8851 w 881204"/>
              <a:gd name="connsiteY2" fmla="*/ 309747 h 770547"/>
              <a:gd name="connsiteX3" fmla="*/ 318451 w 881204"/>
              <a:gd name="connsiteY3" fmla="*/ 309747 h 770547"/>
              <a:gd name="connsiteX4" fmla="*/ 556051 w 881204"/>
              <a:gd name="connsiteY4" fmla="*/ 108147 h 770547"/>
              <a:gd name="connsiteX5" fmla="*/ 836851 w 881204"/>
              <a:gd name="connsiteY5" fmla="*/ 21747 h 770547"/>
              <a:gd name="connsiteX6" fmla="*/ 563251 w 881204"/>
              <a:gd name="connsiteY6" fmla="*/ 511347 h 770547"/>
              <a:gd name="connsiteX7" fmla="*/ 880051 w 881204"/>
              <a:gd name="connsiteY7" fmla="*/ 770547 h 770547"/>
              <a:gd name="connsiteX0" fmla="*/ 210451 w 881226"/>
              <a:gd name="connsiteY0" fmla="*/ 764331 h 771531"/>
              <a:gd name="connsiteX1" fmla="*/ 95251 w 881226"/>
              <a:gd name="connsiteY1" fmla="*/ 569931 h 771531"/>
              <a:gd name="connsiteX2" fmla="*/ 8851 w 881226"/>
              <a:gd name="connsiteY2" fmla="*/ 310731 h 771531"/>
              <a:gd name="connsiteX3" fmla="*/ 318451 w 881226"/>
              <a:gd name="connsiteY3" fmla="*/ 310731 h 771531"/>
              <a:gd name="connsiteX4" fmla="*/ 556051 w 881226"/>
              <a:gd name="connsiteY4" fmla="*/ 109131 h 771531"/>
              <a:gd name="connsiteX5" fmla="*/ 836851 w 881226"/>
              <a:gd name="connsiteY5" fmla="*/ 22731 h 771531"/>
              <a:gd name="connsiteX6" fmla="*/ 570451 w 881226"/>
              <a:gd name="connsiteY6" fmla="*/ 526731 h 771531"/>
              <a:gd name="connsiteX7" fmla="*/ 880051 w 881226"/>
              <a:gd name="connsiteY7" fmla="*/ 771531 h 771531"/>
              <a:gd name="connsiteX0" fmla="*/ 210451 w 881226"/>
              <a:gd name="connsiteY0" fmla="*/ 677975 h 685175"/>
              <a:gd name="connsiteX1" fmla="*/ 95251 w 881226"/>
              <a:gd name="connsiteY1" fmla="*/ 483575 h 685175"/>
              <a:gd name="connsiteX2" fmla="*/ 8851 w 881226"/>
              <a:gd name="connsiteY2" fmla="*/ 224375 h 685175"/>
              <a:gd name="connsiteX3" fmla="*/ 318451 w 881226"/>
              <a:gd name="connsiteY3" fmla="*/ 224375 h 685175"/>
              <a:gd name="connsiteX4" fmla="*/ 556051 w 881226"/>
              <a:gd name="connsiteY4" fmla="*/ 22775 h 685175"/>
              <a:gd name="connsiteX5" fmla="*/ 815251 w 881226"/>
              <a:gd name="connsiteY5" fmla="*/ 51575 h 685175"/>
              <a:gd name="connsiteX6" fmla="*/ 570451 w 881226"/>
              <a:gd name="connsiteY6" fmla="*/ 440375 h 685175"/>
              <a:gd name="connsiteX7" fmla="*/ 880051 w 881226"/>
              <a:gd name="connsiteY7" fmla="*/ 685175 h 685175"/>
              <a:gd name="connsiteX0" fmla="*/ 210451 w 881226"/>
              <a:gd name="connsiteY0" fmla="*/ 748909 h 756109"/>
              <a:gd name="connsiteX1" fmla="*/ 95251 w 881226"/>
              <a:gd name="connsiteY1" fmla="*/ 554509 h 756109"/>
              <a:gd name="connsiteX2" fmla="*/ 8851 w 881226"/>
              <a:gd name="connsiteY2" fmla="*/ 295309 h 756109"/>
              <a:gd name="connsiteX3" fmla="*/ 318451 w 881226"/>
              <a:gd name="connsiteY3" fmla="*/ 295309 h 756109"/>
              <a:gd name="connsiteX4" fmla="*/ 678451 w 881226"/>
              <a:gd name="connsiteY4" fmla="*/ 7309 h 756109"/>
              <a:gd name="connsiteX5" fmla="*/ 815251 w 881226"/>
              <a:gd name="connsiteY5" fmla="*/ 122509 h 756109"/>
              <a:gd name="connsiteX6" fmla="*/ 570451 w 881226"/>
              <a:gd name="connsiteY6" fmla="*/ 511309 h 756109"/>
              <a:gd name="connsiteX7" fmla="*/ 880051 w 881226"/>
              <a:gd name="connsiteY7" fmla="*/ 756109 h 756109"/>
              <a:gd name="connsiteX0" fmla="*/ 210451 w 881274"/>
              <a:gd name="connsiteY0" fmla="*/ 748406 h 755606"/>
              <a:gd name="connsiteX1" fmla="*/ 95251 w 881274"/>
              <a:gd name="connsiteY1" fmla="*/ 554006 h 755606"/>
              <a:gd name="connsiteX2" fmla="*/ 8851 w 881274"/>
              <a:gd name="connsiteY2" fmla="*/ 294806 h 755606"/>
              <a:gd name="connsiteX3" fmla="*/ 318451 w 881274"/>
              <a:gd name="connsiteY3" fmla="*/ 294806 h 755606"/>
              <a:gd name="connsiteX4" fmla="*/ 678451 w 881274"/>
              <a:gd name="connsiteY4" fmla="*/ 6806 h 755606"/>
              <a:gd name="connsiteX5" fmla="*/ 815251 w 881274"/>
              <a:gd name="connsiteY5" fmla="*/ 122006 h 755606"/>
              <a:gd name="connsiteX6" fmla="*/ 584851 w 881274"/>
              <a:gd name="connsiteY6" fmla="*/ 467606 h 755606"/>
              <a:gd name="connsiteX7" fmla="*/ 880051 w 881274"/>
              <a:gd name="connsiteY7" fmla="*/ 755606 h 755606"/>
              <a:gd name="connsiteX0" fmla="*/ 210451 w 838245"/>
              <a:gd name="connsiteY0" fmla="*/ 748406 h 755606"/>
              <a:gd name="connsiteX1" fmla="*/ 95251 w 838245"/>
              <a:gd name="connsiteY1" fmla="*/ 554006 h 755606"/>
              <a:gd name="connsiteX2" fmla="*/ 8851 w 838245"/>
              <a:gd name="connsiteY2" fmla="*/ 294806 h 755606"/>
              <a:gd name="connsiteX3" fmla="*/ 318451 w 838245"/>
              <a:gd name="connsiteY3" fmla="*/ 294806 h 755606"/>
              <a:gd name="connsiteX4" fmla="*/ 678451 w 838245"/>
              <a:gd name="connsiteY4" fmla="*/ 6806 h 755606"/>
              <a:gd name="connsiteX5" fmla="*/ 815251 w 838245"/>
              <a:gd name="connsiteY5" fmla="*/ 122006 h 755606"/>
              <a:gd name="connsiteX6" fmla="*/ 584851 w 838245"/>
              <a:gd name="connsiteY6" fmla="*/ 467606 h 755606"/>
              <a:gd name="connsiteX7" fmla="*/ 836851 w 838245"/>
              <a:gd name="connsiteY7" fmla="*/ 755606 h 755606"/>
              <a:gd name="connsiteX0" fmla="*/ 177424 w 805218"/>
              <a:gd name="connsiteY0" fmla="*/ 748406 h 755606"/>
              <a:gd name="connsiteX1" fmla="*/ 62224 w 805218"/>
              <a:gd name="connsiteY1" fmla="*/ 554006 h 755606"/>
              <a:gd name="connsiteX2" fmla="*/ 11824 w 805218"/>
              <a:gd name="connsiteY2" fmla="*/ 323606 h 755606"/>
              <a:gd name="connsiteX3" fmla="*/ 285424 w 805218"/>
              <a:gd name="connsiteY3" fmla="*/ 294806 h 755606"/>
              <a:gd name="connsiteX4" fmla="*/ 645424 w 805218"/>
              <a:gd name="connsiteY4" fmla="*/ 6806 h 755606"/>
              <a:gd name="connsiteX5" fmla="*/ 782224 w 805218"/>
              <a:gd name="connsiteY5" fmla="*/ 122006 h 755606"/>
              <a:gd name="connsiteX6" fmla="*/ 551824 w 805218"/>
              <a:gd name="connsiteY6" fmla="*/ 467606 h 755606"/>
              <a:gd name="connsiteX7" fmla="*/ 803824 w 805218"/>
              <a:gd name="connsiteY7" fmla="*/ 755606 h 755606"/>
              <a:gd name="connsiteX0" fmla="*/ 177424 w 805822"/>
              <a:gd name="connsiteY0" fmla="*/ 747755 h 754955"/>
              <a:gd name="connsiteX1" fmla="*/ 62224 w 805822"/>
              <a:gd name="connsiteY1" fmla="*/ 553355 h 754955"/>
              <a:gd name="connsiteX2" fmla="*/ 11824 w 805822"/>
              <a:gd name="connsiteY2" fmla="*/ 322955 h 754955"/>
              <a:gd name="connsiteX3" fmla="*/ 285424 w 805822"/>
              <a:gd name="connsiteY3" fmla="*/ 294155 h 754955"/>
              <a:gd name="connsiteX4" fmla="*/ 645424 w 805822"/>
              <a:gd name="connsiteY4" fmla="*/ 6155 h 754955"/>
              <a:gd name="connsiteX5" fmla="*/ 782224 w 805822"/>
              <a:gd name="connsiteY5" fmla="*/ 121355 h 754955"/>
              <a:gd name="connsiteX6" fmla="*/ 645424 w 805822"/>
              <a:gd name="connsiteY6" fmla="*/ 402155 h 754955"/>
              <a:gd name="connsiteX7" fmla="*/ 803824 w 805822"/>
              <a:gd name="connsiteY7" fmla="*/ 754955 h 754955"/>
              <a:gd name="connsiteX0" fmla="*/ 7329 w 887727"/>
              <a:gd name="connsiteY0" fmla="*/ 697355 h 754955"/>
              <a:gd name="connsiteX1" fmla="*/ 144129 w 887727"/>
              <a:gd name="connsiteY1" fmla="*/ 553355 h 754955"/>
              <a:gd name="connsiteX2" fmla="*/ 93729 w 887727"/>
              <a:gd name="connsiteY2" fmla="*/ 322955 h 754955"/>
              <a:gd name="connsiteX3" fmla="*/ 367329 w 887727"/>
              <a:gd name="connsiteY3" fmla="*/ 294155 h 754955"/>
              <a:gd name="connsiteX4" fmla="*/ 727329 w 887727"/>
              <a:gd name="connsiteY4" fmla="*/ 6155 h 754955"/>
              <a:gd name="connsiteX5" fmla="*/ 864129 w 887727"/>
              <a:gd name="connsiteY5" fmla="*/ 121355 h 754955"/>
              <a:gd name="connsiteX6" fmla="*/ 727329 w 887727"/>
              <a:gd name="connsiteY6" fmla="*/ 402155 h 754955"/>
              <a:gd name="connsiteX7" fmla="*/ 885729 w 887727"/>
              <a:gd name="connsiteY7" fmla="*/ 754955 h 754955"/>
              <a:gd name="connsiteX0" fmla="*/ 8230 w 888628"/>
              <a:gd name="connsiteY0" fmla="*/ 697355 h 754955"/>
              <a:gd name="connsiteX1" fmla="*/ 123430 w 888628"/>
              <a:gd name="connsiteY1" fmla="*/ 538955 h 754955"/>
              <a:gd name="connsiteX2" fmla="*/ 94630 w 888628"/>
              <a:gd name="connsiteY2" fmla="*/ 322955 h 754955"/>
              <a:gd name="connsiteX3" fmla="*/ 368230 w 888628"/>
              <a:gd name="connsiteY3" fmla="*/ 294155 h 754955"/>
              <a:gd name="connsiteX4" fmla="*/ 728230 w 888628"/>
              <a:gd name="connsiteY4" fmla="*/ 6155 h 754955"/>
              <a:gd name="connsiteX5" fmla="*/ 865030 w 888628"/>
              <a:gd name="connsiteY5" fmla="*/ 121355 h 754955"/>
              <a:gd name="connsiteX6" fmla="*/ 728230 w 888628"/>
              <a:gd name="connsiteY6" fmla="*/ 402155 h 754955"/>
              <a:gd name="connsiteX7" fmla="*/ 886630 w 888628"/>
              <a:gd name="connsiteY7" fmla="*/ 754955 h 754955"/>
              <a:gd name="connsiteX0" fmla="*/ 3919 w 1114717"/>
              <a:gd name="connsiteY0" fmla="*/ 625355 h 754955"/>
              <a:gd name="connsiteX1" fmla="*/ 349519 w 1114717"/>
              <a:gd name="connsiteY1" fmla="*/ 538955 h 754955"/>
              <a:gd name="connsiteX2" fmla="*/ 320719 w 1114717"/>
              <a:gd name="connsiteY2" fmla="*/ 322955 h 754955"/>
              <a:gd name="connsiteX3" fmla="*/ 594319 w 1114717"/>
              <a:gd name="connsiteY3" fmla="*/ 294155 h 754955"/>
              <a:gd name="connsiteX4" fmla="*/ 954319 w 1114717"/>
              <a:gd name="connsiteY4" fmla="*/ 6155 h 754955"/>
              <a:gd name="connsiteX5" fmla="*/ 1091119 w 1114717"/>
              <a:gd name="connsiteY5" fmla="*/ 121355 h 754955"/>
              <a:gd name="connsiteX6" fmla="*/ 954319 w 1114717"/>
              <a:gd name="connsiteY6" fmla="*/ 402155 h 754955"/>
              <a:gd name="connsiteX7" fmla="*/ 1112719 w 1114717"/>
              <a:gd name="connsiteY7" fmla="*/ 754955 h 754955"/>
              <a:gd name="connsiteX0" fmla="*/ 83113 w 1193911"/>
              <a:gd name="connsiteY0" fmla="*/ 625355 h 754955"/>
              <a:gd name="connsiteX1" fmla="*/ 18313 w 1193911"/>
              <a:gd name="connsiteY1" fmla="*/ 214955 h 754955"/>
              <a:gd name="connsiteX2" fmla="*/ 399913 w 1193911"/>
              <a:gd name="connsiteY2" fmla="*/ 322955 h 754955"/>
              <a:gd name="connsiteX3" fmla="*/ 673513 w 1193911"/>
              <a:gd name="connsiteY3" fmla="*/ 294155 h 754955"/>
              <a:gd name="connsiteX4" fmla="*/ 1033513 w 1193911"/>
              <a:gd name="connsiteY4" fmla="*/ 6155 h 754955"/>
              <a:gd name="connsiteX5" fmla="*/ 1170313 w 1193911"/>
              <a:gd name="connsiteY5" fmla="*/ 121355 h 754955"/>
              <a:gd name="connsiteX6" fmla="*/ 1033513 w 1193911"/>
              <a:gd name="connsiteY6" fmla="*/ 402155 h 754955"/>
              <a:gd name="connsiteX7" fmla="*/ 1191913 w 1193911"/>
              <a:gd name="connsiteY7" fmla="*/ 754955 h 754955"/>
              <a:gd name="connsiteX0" fmla="*/ 83113 w 1193911"/>
              <a:gd name="connsiteY0" fmla="*/ 625355 h 754955"/>
              <a:gd name="connsiteX1" fmla="*/ 18313 w 1193911"/>
              <a:gd name="connsiteY1" fmla="*/ 214955 h 754955"/>
              <a:gd name="connsiteX2" fmla="*/ 399913 w 1193911"/>
              <a:gd name="connsiteY2" fmla="*/ 322955 h 754955"/>
              <a:gd name="connsiteX3" fmla="*/ 673513 w 1193911"/>
              <a:gd name="connsiteY3" fmla="*/ 294155 h 754955"/>
              <a:gd name="connsiteX4" fmla="*/ 1033513 w 1193911"/>
              <a:gd name="connsiteY4" fmla="*/ 6155 h 754955"/>
              <a:gd name="connsiteX5" fmla="*/ 1170313 w 1193911"/>
              <a:gd name="connsiteY5" fmla="*/ 121355 h 754955"/>
              <a:gd name="connsiteX6" fmla="*/ 1033513 w 1193911"/>
              <a:gd name="connsiteY6" fmla="*/ 402155 h 754955"/>
              <a:gd name="connsiteX7" fmla="*/ 1191913 w 1193911"/>
              <a:gd name="connsiteY7" fmla="*/ 754955 h 754955"/>
              <a:gd name="connsiteX0" fmla="*/ 83113 w 1193911"/>
              <a:gd name="connsiteY0" fmla="*/ 720127 h 849727"/>
              <a:gd name="connsiteX1" fmla="*/ 18313 w 1193911"/>
              <a:gd name="connsiteY1" fmla="*/ 309727 h 849727"/>
              <a:gd name="connsiteX2" fmla="*/ 399913 w 1193911"/>
              <a:gd name="connsiteY2" fmla="*/ 417727 h 849727"/>
              <a:gd name="connsiteX3" fmla="*/ 637513 w 1193911"/>
              <a:gd name="connsiteY3" fmla="*/ 14527 h 849727"/>
              <a:gd name="connsiteX4" fmla="*/ 1033513 w 1193911"/>
              <a:gd name="connsiteY4" fmla="*/ 100927 h 849727"/>
              <a:gd name="connsiteX5" fmla="*/ 1170313 w 1193911"/>
              <a:gd name="connsiteY5" fmla="*/ 216127 h 849727"/>
              <a:gd name="connsiteX6" fmla="*/ 1033513 w 1193911"/>
              <a:gd name="connsiteY6" fmla="*/ 496927 h 849727"/>
              <a:gd name="connsiteX7" fmla="*/ 1191913 w 1193911"/>
              <a:gd name="connsiteY7" fmla="*/ 849727 h 849727"/>
              <a:gd name="connsiteX0" fmla="*/ 83113 w 1193911"/>
              <a:gd name="connsiteY0" fmla="*/ 705613 h 835213"/>
              <a:gd name="connsiteX1" fmla="*/ 18313 w 1193911"/>
              <a:gd name="connsiteY1" fmla="*/ 295213 h 835213"/>
              <a:gd name="connsiteX2" fmla="*/ 399913 w 1193911"/>
              <a:gd name="connsiteY2" fmla="*/ 403213 h 835213"/>
              <a:gd name="connsiteX3" fmla="*/ 637513 w 1193911"/>
              <a:gd name="connsiteY3" fmla="*/ 13 h 835213"/>
              <a:gd name="connsiteX4" fmla="*/ 745513 w 1193911"/>
              <a:gd name="connsiteY4" fmla="*/ 388813 h 835213"/>
              <a:gd name="connsiteX5" fmla="*/ 1170313 w 1193911"/>
              <a:gd name="connsiteY5" fmla="*/ 201613 h 835213"/>
              <a:gd name="connsiteX6" fmla="*/ 1033513 w 1193911"/>
              <a:gd name="connsiteY6" fmla="*/ 482413 h 835213"/>
              <a:gd name="connsiteX7" fmla="*/ 1191913 w 1193911"/>
              <a:gd name="connsiteY7" fmla="*/ 835213 h 835213"/>
              <a:gd name="connsiteX0" fmla="*/ 83113 w 1193911"/>
              <a:gd name="connsiteY0" fmla="*/ 705614 h 835214"/>
              <a:gd name="connsiteX1" fmla="*/ 18313 w 1193911"/>
              <a:gd name="connsiteY1" fmla="*/ 295214 h 835214"/>
              <a:gd name="connsiteX2" fmla="*/ 399913 w 1193911"/>
              <a:gd name="connsiteY2" fmla="*/ 403214 h 835214"/>
              <a:gd name="connsiteX3" fmla="*/ 637513 w 1193911"/>
              <a:gd name="connsiteY3" fmla="*/ 14 h 835214"/>
              <a:gd name="connsiteX4" fmla="*/ 745513 w 1193911"/>
              <a:gd name="connsiteY4" fmla="*/ 388814 h 835214"/>
              <a:gd name="connsiteX5" fmla="*/ 860713 w 1193911"/>
              <a:gd name="connsiteY5" fmla="*/ 511214 h 835214"/>
              <a:gd name="connsiteX6" fmla="*/ 1033513 w 1193911"/>
              <a:gd name="connsiteY6" fmla="*/ 482414 h 835214"/>
              <a:gd name="connsiteX7" fmla="*/ 1191913 w 1193911"/>
              <a:gd name="connsiteY7" fmla="*/ 835214 h 835214"/>
              <a:gd name="connsiteX0" fmla="*/ 83113 w 1207124"/>
              <a:gd name="connsiteY0" fmla="*/ 705614 h 835214"/>
              <a:gd name="connsiteX1" fmla="*/ 18313 w 1207124"/>
              <a:gd name="connsiteY1" fmla="*/ 295214 h 835214"/>
              <a:gd name="connsiteX2" fmla="*/ 399913 w 1207124"/>
              <a:gd name="connsiteY2" fmla="*/ 403214 h 835214"/>
              <a:gd name="connsiteX3" fmla="*/ 637513 w 1207124"/>
              <a:gd name="connsiteY3" fmla="*/ 14 h 835214"/>
              <a:gd name="connsiteX4" fmla="*/ 745513 w 1207124"/>
              <a:gd name="connsiteY4" fmla="*/ 388814 h 835214"/>
              <a:gd name="connsiteX5" fmla="*/ 860713 w 1207124"/>
              <a:gd name="connsiteY5" fmla="*/ 511214 h 835214"/>
              <a:gd name="connsiteX6" fmla="*/ 1206313 w 1207124"/>
              <a:gd name="connsiteY6" fmla="*/ 511214 h 835214"/>
              <a:gd name="connsiteX7" fmla="*/ 1191913 w 1207124"/>
              <a:gd name="connsiteY7" fmla="*/ 835214 h 835214"/>
              <a:gd name="connsiteX0" fmla="*/ 83113 w 1207124"/>
              <a:gd name="connsiteY0" fmla="*/ 705614 h 705614"/>
              <a:gd name="connsiteX1" fmla="*/ 18313 w 1207124"/>
              <a:gd name="connsiteY1" fmla="*/ 295214 h 705614"/>
              <a:gd name="connsiteX2" fmla="*/ 399913 w 1207124"/>
              <a:gd name="connsiteY2" fmla="*/ 403214 h 705614"/>
              <a:gd name="connsiteX3" fmla="*/ 637513 w 1207124"/>
              <a:gd name="connsiteY3" fmla="*/ 14 h 705614"/>
              <a:gd name="connsiteX4" fmla="*/ 745513 w 1207124"/>
              <a:gd name="connsiteY4" fmla="*/ 388814 h 705614"/>
              <a:gd name="connsiteX5" fmla="*/ 860713 w 1207124"/>
              <a:gd name="connsiteY5" fmla="*/ 511214 h 705614"/>
              <a:gd name="connsiteX6" fmla="*/ 1206313 w 1207124"/>
              <a:gd name="connsiteY6" fmla="*/ 511214 h 705614"/>
              <a:gd name="connsiteX7" fmla="*/ 1105513 w 1207124"/>
              <a:gd name="connsiteY7" fmla="*/ 691214 h 705614"/>
              <a:gd name="connsiteX0" fmla="*/ 75706 w 1199717"/>
              <a:gd name="connsiteY0" fmla="*/ 718339 h 718339"/>
              <a:gd name="connsiteX1" fmla="*/ 10906 w 1199717"/>
              <a:gd name="connsiteY1" fmla="*/ 307939 h 718339"/>
              <a:gd name="connsiteX2" fmla="*/ 284506 w 1199717"/>
              <a:gd name="connsiteY2" fmla="*/ 113539 h 718339"/>
              <a:gd name="connsiteX3" fmla="*/ 630106 w 1199717"/>
              <a:gd name="connsiteY3" fmla="*/ 12739 h 718339"/>
              <a:gd name="connsiteX4" fmla="*/ 738106 w 1199717"/>
              <a:gd name="connsiteY4" fmla="*/ 401539 h 718339"/>
              <a:gd name="connsiteX5" fmla="*/ 853306 w 1199717"/>
              <a:gd name="connsiteY5" fmla="*/ 523939 h 718339"/>
              <a:gd name="connsiteX6" fmla="*/ 1198906 w 1199717"/>
              <a:gd name="connsiteY6" fmla="*/ 523939 h 718339"/>
              <a:gd name="connsiteX7" fmla="*/ 1098106 w 1199717"/>
              <a:gd name="connsiteY7" fmla="*/ 703939 h 718339"/>
              <a:gd name="connsiteX0" fmla="*/ 75706 w 1199717"/>
              <a:gd name="connsiteY0" fmla="*/ 842326 h 842326"/>
              <a:gd name="connsiteX1" fmla="*/ 10906 w 1199717"/>
              <a:gd name="connsiteY1" fmla="*/ 431926 h 842326"/>
              <a:gd name="connsiteX2" fmla="*/ 284506 w 1199717"/>
              <a:gd name="connsiteY2" fmla="*/ 237526 h 842326"/>
              <a:gd name="connsiteX3" fmla="*/ 608506 w 1199717"/>
              <a:gd name="connsiteY3" fmla="*/ 7126 h 842326"/>
              <a:gd name="connsiteX4" fmla="*/ 738106 w 1199717"/>
              <a:gd name="connsiteY4" fmla="*/ 525526 h 842326"/>
              <a:gd name="connsiteX5" fmla="*/ 853306 w 1199717"/>
              <a:gd name="connsiteY5" fmla="*/ 647926 h 842326"/>
              <a:gd name="connsiteX6" fmla="*/ 1198906 w 1199717"/>
              <a:gd name="connsiteY6" fmla="*/ 647926 h 842326"/>
              <a:gd name="connsiteX7" fmla="*/ 1098106 w 1199717"/>
              <a:gd name="connsiteY7" fmla="*/ 827926 h 842326"/>
              <a:gd name="connsiteX0" fmla="*/ 75706 w 1199757"/>
              <a:gd name="connsiteY0" fmla="*/ 838619 h 838619"/>
              <a:gd name="connsiteX1" fmla="*/ 10906 w 1199757"/>
              <a:gd name="connsiteY1" fmla="*/ 428219 h 838619"/>
              <a:gd name="connsiteX2" fmla="*/ 284506 w 1199757"/>
              <a:gd name="connsiteY2" fmla="*/ 233819 h 838619"/>
              <a:gd name="connsiteX3" fmla="*/ 608506 w 1199757"/>
              <a:gd name="connsiteY3" fmla="*/ 3419 h 838619"/>
              <a:gd name="connsiteX4" fmla="*/ 651706 w 1199757"/>
              <a:gd name="connsiteY4" fmla="*/ 421019 h 838619"/>
              <a:gd name="connsiteX5" fmla="*/ 853306 w 1199757"/>
              <a:gd name="connsiteY5" fmla="*/ 644219 h 838619"/>
              <a:gd name="connsiteX6" fmla="*/ 1198906 w 1199757"/>
              <a:gd name="connsiteY6" fmla="*/ 644219 h 838619"/>
              <a:gd name="connsiteX7" fmla="*/ 1098106 w 1199757"/>
              <a:gd name="connsiteY7" fmla="*/ 824219 h 838619"/>
              <a:gd name="connsiteX0" fmla="*/ 75706 w 1199736"/>
              <a:gd name="connsiteY0" fmla="*/ 838619 h 838619"/>
              <a:gd name="connsiteX1" fmla="*/ 10906 w 1199736"/>
              <a:gd name="connsiteY1" fmla="*/ 428219 h 838619"/>
              <a:gd name="connsiteX2" fmla="*/ 284506 w 1199736"/>
              <a:gd name="connsiteY2" fmla="*/ 233819 h 838619"/>
              <a:gd name="connsiteX3" fmla="*/ 608506 w 1199736"/>
              <a:gd name="connsiteY3" fmla="*/ 3419 h 838619"/>
              <a:gd name="connsiteX4" fmla="*/ 651706 w 1199736"/>
              <a:gd name="connsiteY4" fmla="*/ 421019 h 838619"/>
              <a:gd name="connsiteX5" fmla="*/ 846106 w 1199736"/>
              <a:gd name="connsiteY5" fmla="*/ 586619 h 838619"/>
              <a:gd name="connsiteX6" fmla="*/ 1198906 w 1199736"/>
              <a:gd name="connsiteY6" fmla="*/ 644219 h 838619"/>
              <a:gd name="connsiteX7" fmla="*/ 1098106 w 1199736"/>
              <a:gd name="connsiteY7" fmla="*/ 824219 h 83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9736" h="838619">
                <a:moveTo>
                  <a:pt x="75706" y="838619"/>
                </a:moveTo>
                <a:cubicBezTo>
                  <a:pt x="31906" y="756419"/>
                  <a:pt x="-23894" y="529019"/>
                  <a:pt x="10906" y="428219"/>
                </a:cubicBezTo>
                <a:cubicBezTo>
                  <a:pt x="45706" y="327419"/>
                  <a:pt x="184906" y="304619"/>
                  <a:pt x="284506" y="233819"/>
                </a:cubicBezTo>
                <a:cubicBezTo>
                  <a:pt x="384106" y="163019"/>
                  <a:pt x="547306" y="-27781"/>
                  <a:pt x="608506" y="3419"/>
                </a:cubicBezTo>
                <a:cubicBezTo>
                  <a:pt x="669706" y="34619"/>
                  <a:pt x="612106" y="323819"/>
                  <a:pt x="651706" y="421019"/>
                </a:cubicBezTo>
                <a:cubicBezTo>
                  <a:pt x="691306" y="518219"/>
                  <a:pt x="754906" y="549419"/>
                  <a:pt x="846106" y="586619"/>
                </a:cubicBezTo>
                <a:cubicBezTo>
                  <a:pt x="937306" y="623819"/>
                  <a:pt x="1216906" y="592619"/>
                  <a:pt x="1198906" y="644219"/>
                </a:cubicBezTo>
                <a:cubicBezTo>
                  <a:pt x="1180906" y="695819"/>
                  <a:pt x="1122106" y="817019"/>
                  <a:pt x="1098106" y="824219"/>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 name="TextBox 193">
            <a:extLst>
              <a:ext uri="{FF2B5EF4-FFF2-40B4-BE49-F238E27FC236}">
                <a16:creationId xmlns:a16="http://schemas.microsoft.com/office/drawing/2014/main" id="{3CA860CC-5C23-87C7-D079-B4519D1901A8}"/>
              </a:ext>
            </a:extLst>
          </p:cNvPr>
          <p:cNvSpPr txBox="1"/>
          <p:nvPr/>
        </p:nvSpPr>
        <p:spPr>
          <a:xfrm>
            <a:off x="1871552" y="2687505"/>
            <a:ext cx="385042" cy="461665"/>
          </a:xfrm>
          <a:prstGeom prst="rect">
            <a:avLst/>
          </a:prstGeom>
          <a:noFill/>
        </p:spPr>
        <p:txBody>
          <a:bodyPr wrap="none" rtlCol="0">
            <a:spAutoFit/>
          </a:bodyPr>
          <a:lstStyle/>
          <a:p>
            <a:pPr algn="ctr"/>
            <a:r>
              <a:rPr lang="en-US" sz="2400" i="1" dirty="0"/>
              <a:t>ɸ</a:t>
            </a:r>
          </a:p>
        </p:txBody>
      </p:sp>
      <p:sp>
        <p:nvSpPr>
          <p:cNvPr id="195" name="Arc 194">
            <a:extLst>
              <a:ext uri="{FF2B5EF4-FFF2-40B4-BE49-F238E27FC236}">
                <a16:creationId xmlns:a16="http://schemas.microsoft.com/office/drawing/2014/main" id="{BF5D894E-19F7-EF2B-FB1F-0C02062FD7EB}"/>
              </a:ext>
            </a:extLst>
          </p:cNvPr>
          <p:cNvSpPr>
            <a:spLocks noChangeAspect="1"/>
          </p:cNvSpPr>
          <p:nvPr/>
        </p:nvSpPr>
        <p:spPr>
          <a:xfrm rot="17245832">
            <a:off x="2256699" y="2559906"/>
            <a:ext cx="873049" cy="964395"/>
          </a:xfrm>
          <a:prstGeom prst="arc">
            <a:avLst>
              <a:gd name="adj1" fmla="val 14597037"/>
              <a:gd name="adj2" fmla="val 17223862"/>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96" name="Straight Connector 195">
            <a:extLst>
              <a:ext uri="{FF2B5EF4-FFF2-40B4-BE49-F238E27FC236}">
                <a16:creationId xmlns:a16="http://schemas.microsoft.com/office/drawing/2014/main" id="{13FB704A-9CAF-08D3-109F-F1CA90F482FA}"/>
              </a:ext>
            </a:extLst>
          </p:cNvPr>
          <p:cNvCxnSpPr>
            <a:cxnSpLocks/>
          </p:cNvCxnSpPr>
          <p:nvPr/>
        </p:nvCxnSpPr>
        <p:spPr>
          <a:xfrm flipH="1">
            <a:off x="2210347" y="3125516"/>
            <a:ext cx="751764" cy="0"/>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98" name="TextBox 197">
            <a:extLst>
              <a:ext uri="{FF2B5EF4-FFF2-40B4-BE49-F238E27FC236}">
                <a16:creationId xmlns:a16="http://schemas.microsoft.com/office/drawing/2014/main" id="{87FAC599-1C8B-7CD9-C18D-727B035B0627}"/>
              </a:ext>
            </a:extLst>
          </p:cNvPr>
          <p:cNvSpPr txBox="1"/>
          <p:nvPr/>
        </p:nvSpPr>
        <p:spPr>
          <a:xfrm>
            <a:off x="1156278" y="1357332"/>
            <a:ext cx="1140056" cy="646331"/>
          </a:xfrm>
          <a:prstGeom prst="rect">
            <a:avLst/>
          </a:prstGeom>
          <a:noFill/>
        </p:spPr>
        <p:txBody>
          <a:bodyPr wrap="none" rtlCol="0">
            <a:spAutoFit/>
          </a:bodyPr>
          <a:lstStyle/>
          <a:p>
            <a:pPr algn="ctr"/>
            <a:r>
              <a:rPr lang="en-US" dirty="0">
                <a:solidFill>
                  <a:schemeClr val="accent6">
                    <a:lumMod val="75000"/>
                  </a:schemeClr>
                </a:solidFill>
                <a:latin typeface="Roboto" panose="02000000000000000000" pitchFamily="2" charset="0"/>
                <a:ea typeface="Roboto" panose="02000000000000000000" pitchFamily="2" charset="0"/>
              </a:rPr>
              <a:t>Incoming</a:t>
            </a:r>
          </a:p>
          <a:p>
            <a:pPr algn="ctr"/>
            <a:r>
              <a:rPr lang="en-US" dirty="0">
                <a:solidFill>
                  <a:schemeClr val="accent6">
                    <a:lumMod val="75000"/>
                  </a:schemeClr>
                </a:solidFill>
                <a:latin typeface="Roboto" panose="02000000000000000000" pitchFamily="2" charset="0"/>
                <a:ea typeface="Roboto" panose="02000000000000000000" pitchFamily="2" charset="0"/>
              </a:rPr>
              <a:t>signal</a:t>
            </a:r>
          </a:p>
        </p:txBody>
      </p:sp>
      <p:pic>
        <p:nvPicPr>
          <p:cNvPr id="3" name="Picture 2" descr="University of Maryland Primary logo">
            <a:extLst>
              <a:ext uri="{FF2B5EF4-FFF2-40B4-BE49-F238E27FC236}">
                <a16:creationId xmlns:a16="http://schemas.microsoft.com/office/drawing/2014/main" id="{E0629D60-2920-4CB5-7AE5-E921A9D960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CoSMoS">
            <a:extLst>
              <a:ext uri="{FF2B5EF4-FFF2-40B4-BE49-F238E27FC236}">
                <a16:creationId xmlns:a16="http://schemas.microsoft.com/office/drawing/2014/main" id="{8E8D06AB-A725-CCD4-214B-DEB8F39B39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2266A89-63DB-40D4-BA1C-DDA37EB26121}"/>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Directional Code Embedding</a:t>
            </a:r>
          </a:p>
        </p:txBody>
      </p:sp>
      <p:pic>
        <p:nvPicPr>
          <p:cNvPr id="10" name="Picture 9">
            <a:extLst>
              <a:ext uri="{FF2B5EF4-FFF2-40B4-BE49-F238E27FC236}">
                <a16:creationId xmlns:a16="http://schemas.microsoft.com/office/drawing/2014/main" id="{45F9D32A-6F64-18B0-BCCE-059FBA8E385F}"/>
              </a:ext>
            </a:extLst>
          </p:cNvPr>
          <p:cNvPicPr>
            <a:picLocks noChangeAspect="1"/>
          </p:cNvPicPr>
          <p:nvPr/>
        </p:nvPicPr>
        <p:blipFill rotWithShape="1">
          <a:blip r:embed="rId6">
            <a:duotone>
              <a:schemeClr val="accent6">
                <a:shade val="45000"/>
                <a:satMod val="135000"/>
              </a:schemeClr>
              <a:prstClr val="white"/>
            </a:duotone>
          </a:blip>
          <a:srcRect l="60964" r="23944"/>
          <a:stretch/>
        </p:blipFill>
        <p:spPr>
          <a:xfrm>
            <a:off x="484977" y="2716487"/>
            <a:ext cx="577476" cy="750459"/>
          </a:xfrm>
          <a:prstGeom prst="rect">
            <a:avLst/>
          </a:prstGeom>
        </p:spPr>
      </p:pic>
      <p:cxnSp>
        <p:nvCxnSpPr>
          <p:cNvPr id="8" name="Curved Connector 7">
            <a:extLst>
              <a:ext uri="{FF2B5EF4-FFF2-40B4-BE49-F238E27FC236}">
                <a16:creationId xmlns:a16="http://schemas.microsoft.com/office/drawing/2014/main" id="{CEA910FD-E7C7-9A7B-D09A-63FAA296E64A}"/>
              </a:ext>
            </a:extLst>
          </p:cNvPr>
          <p:cNvCxnSpPr/>
          <p:nvPr/>
        </p:nvCxnSpPr>
        <p:spPr>
          <a:xfrm rot="5400000" flipH="1" flipV="1">
            <a:off x="715999" y="2376228"/>
            <a:ext cx="513005" cy="402191"/>
          </a:xfrm>
          <a:prstGeom prst="curvedConnector3">
            <a:avLst/>
          </a:prstGeom>
          <a:ln w="22225">
            <a:solidFill>
              <a:schemeClr val="accent6">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31564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7CF28B-1C8B-E898-7882-047622220689}"/>
              </a:ext>
            </a:extLst>
          </p:cNvPr>
          <p:cNvPicPr>
            <a:picLocks noChangeAspect="1"/>
          </p:cNvPicPr>
          <p:nvPr/>
        </p:nvPicPr>
        <p:blipFill rotWithShape="1">
          <a:blip r:embed="rId3">
            <a:duotone>
              <a:schemeClr val="accent6">
                <a:shade val="45000"/>
                <a:satMod val="135000"/>
              </a:schemeClr>
              <a:prstClr val="white"/>
            </a:duotone>
          </a:blip>
          <a:srcRect l="42890" t="-1" r="39171" b="-1"/>
          <a:stretch/>
        </p:blipFill>
        <p:spPr>
          <a:xfrm>
            <a:off x="1567765" y="3791877"/>
            <a:ext cx="686427" cy="750458"/>
          </a:xfrm>
          <a:prstGeom prst="rect">
            <a:avLst/>
          </a:prstGeom>
        </p:spPr>
      </p:pic>
      <p:cxnSp>
        <p:nvCxnSpPr>
          <p:cNvPr id="114" name="Straight Arrow Connector 113">
            <a:extLst>
              <a:ext uri="{FF2B5EF4-FFF2-40B4-BE49-F238E27FC236}">
                <a16:creationId xmlns:a16="http://schemas.microsoft.com/office/drawing/2014/main" id="{0F7109A7-7716-53F5-D664-1921B318F478}"/>
              </a:ext>
            </a:extLst>
          </p:cNvPr>
          <p:cNvCxnSpPr>
            <a:cxnSpLocks/>
          </p:cNvCxnSpPr>
          <p:nvPr/>
        </p:nvCxnSpPr>
        <p:spPr>
          <a:xfrm>
            <a:off x="4163879" y="3165421"/>
            <a:ext cx="693856" cy="0"/>
          </a:xfrm>
          <a:prstGeom prst="straightConnector1">
            <a:avLst/>
          </a:prstGeom>
          <a:ln w="28575">
            <a:solidFill>
              <a:schemeClr val="tx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F64032CB-50DB-E25E-C158-5F15B51952E9}"/>
              </a:ext>
            </a:extLst>
          </p:cNvPr>
          <p:cNvCxnSpPr>
            <a:cxnSpLocks/>
          </p:cNvCxnSpPr>
          <p:nvPr/>
        </p:nvCxnSpPr>
        <p:spPr>
          <a:xfrm>
            <a:off x="8440804" y="3138291"/>
            <a:ext cx="693856" cy="0"/>
          </a:xfrm>
          <a:prstGeom prst="straightConnector1">
            <a:avLst/>
          </a:prstGeom>
          <a:ln w="28575">
            <a:solidFill>
              <a:schemeClr val="tx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3382E175-FBD5-DC44-897A-95DD0659BFE6}"/>
              </a:ext>
            </a:extLst>
          </p:cNvPr>
          <p:cNvGrpSpPr/>
          <p:nvPr/>
        </p:nvGrpSpPr>
        <p:grpSpPr>
          <a:xfrm>
            <a:off x="5537943" y="2969023"/>
            <a:ext cx="2660842" cy="1091892"/>
            <a:chOff x="5117809" y="2746600"/>
            <a:chExt cx="2660842" cy="1091892"/>
          </a:xfrm>
        </p:grpSpPr>
        <p:grpSp>
          <p:nvGrpSpPr>
            <p:cNvPr id="123" name="Group 122">
              <a:extLst>
                <a:ext uri="{FF2B5EF4-FFF2-40B4-BE49-F238E27FC236}">
                  <a16:creationId xmlns:a16="http://schemas.microsoft.com/office/drawing/2014/main" id="{4DE3C15D-AA85-156E-198D-4040D5BEA02A}"/>
                </a:ext>
              </a:extLst>
            </p:cNvPr>
            <p:cNvGrpSpPr/>
            <p:nvPr/>
          </p:nvGrpSpPr>
          <p:grpSpPr>
            <a:xfrm>
              <a:off x="5117809" y="2761274"/>
              <a:ext cx="1957298" cy="1077218"/>
              <a:chOff x="5175744" y="3841491"/>
              <a:chExt cx="1837078" cy="782612"/>
            </a:xfrm>
          </p:grpSpPr>
          <p:grpSp>
            <p:nvGrpSpPr>
              <p:cNvPr id="126" name="Group 218">
                <a:extLst>
                  <a:ext uri="{FF2B5EF4-FFF2-40B4-BE49-F238E27FC236}">
                    <a16:creationId xmlns:a16="http://schemas.microsoft.com/office/drawing/2014/main" id="{6DC5B314-260F-8F70-F921-96BA92FC91CB}"/>
                  </a:ext>
                </a:extLst>
              </p:cNvPr>
              <p:cNvGrpSpPr>
                <a:grpSpLocks/>
              </p:cNvGrpSpPr>
              <p:nvPr/>
            </p:nvGrpSpPr>
            <p:grpSpPr bwMode="auto">
              <a:xfrm rot="5400000">
                <a:off x="6537317" y="3535442"/>
                <a:ext cx="112860" cy="838151"/>
                <a:chOff x="5280" y="1031"/>
                <a:chExt cx="96" cy="649"/>
              </a:xfrm>
            </p:grpSpPr>
            <p:sp>
              <p:nvSpPr>
                <p:cNvPr id="168" name="Line 106">
                  <a:extLst>
                    <a:ext uri="{FF2B5EF4-FFF2-40B4-BE49-F238E27FC236}">
                      <a16:creationId xmlns:a16="http://schemas.microsoft.com/office/drawing/2014/main" id="{6AF87DCC-735D-198F-BC06-35C9868B1EE9}"/>
                    </a:ext>
                  </a:extLst>
                </p:cNvPr>
                <p:cNvSpPr>
                  <a:spLocks noChangeAspect="1" noChangeShapeType="1"/>
                </p:cNvSpPr>
                <p:nvPr/>
              </p:nvSpPr>
              <p:spPr bwMode="auto">
                <a:xfrm>
                  <a:off x="5328" y="1031"/>
                  <a:ext cx="0" cy="361"/>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9" name="Line 107">
                  <a:extLst>
                    <a:ext uri="{FF2B5EF4-FFF2-40B4-BE49-F238E27FC236}">
                      <a16:creationId xmlns:a16="http://schemas.microsoft.com/office/drawing/2014/main" id="{2B5D721E-8CD3-7F39-483F-FBA9D25FC063}"/>
                    </a:ext>
                  </a:extLst>
                </p:cNvPr>
                <p:cNvSpPr>
                  <a:spLocks noChangeAspect="1" noChangeShapeType="1"/>
                </p:cNvSpPr>
                <p:nvPr/>
              </p:nvSpPr>
              <p:spPr bwMode="auto">
                <a:xfrm>
                  <a:off x="5280" y="1392"/>
                  <a:ext cx="96"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70" name="Freeform 169">
                  <a:extLst>
                    <a:ext uri="{FF2B5EF4-FFF2-40B4-BE49-F238E27FC236}">
                      <a16:creationId xmlns:a16="http://schemas.microsoft.com/office/drawing/2014/main" id="{DA861EC8-824C-F297-F4D7-AA89B35B871C}"/>
                    </a:ext>
                  </a:extLst>
                </p:cNvPr>
                <p:cNvSpPr>
                  <a:spLocks noChangeAspect="1"/>
                </p:cNvSpPr>
                <p:nvPr/>
              </p:nvSpPr>
              <p:spPr bwMode="auto">
                <a:xfrm>
                  <a:off x="5280" y="1392"/>
                  <a:ext cx="96" cy="96"/>
                </a:xfrm>
                <a:custGeom>
                  <a:avLst/>
                  <a:gdLst>
                    <a:gd name="T0" fmla="*/ 16 w 288"/>
                    <a:gd name="T1" fmla="*/ 0 h 240"/>
                    <a:gd name="T2" fmla="*/ 0 w 288"/>
                    <a:gd name="T3" fmla="*/ 38 h 240"/>
                    <a:gd name="T4" fmla="*/ 32 w 288"/>
                    <a:gd name="T5" fmla="*/ 38 h 240"/>
                    <a:gd name="T6" fmla="*/ 16 w 288"/>
                    <a:gd name="T7" fmla="*/ 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144" y="0"/>
                      </a:moveTo>
                      <a:lnTo>
                        <a:pt x="0" y="240"/>
                      </a:lnTo>
                      <a:lnTo>
                        <a:pt x="288" y="240"/>
                      </a:lnTo>
                      <a:lnTo>
                        <a:pt x="144" y="0"/>
                      </a:lnTo>
                      <a:close/>
                    </a:path>
                  </a:pathLst>
                </a:custGeom>
                <a:solidFill>
                  <a:schemeClr val="tx1">
                    <a:lumMod val="75000"/>
                    <a:lumOff val="25000"/>
                  </a:schemeClr>
                </a:solidFill>
                <a:ln w="25400" cmpd="sng">
                  <a:solidFill>
                    <a:schemeClr val="tx1">
                      <a:lumMod val="75000"/>
                      <a:lumOff val="25000"/>
                    </a:schemeClr>
                  </a:solidFill>
                  <a:round/>
                  <a:headEnd/>
                  <a:tailEnd/>
                </a:ln>
              </p:spPr>
              <p:txBody>
                <a:bodyPr/>
                <a:lstStyle/>
                <a:p>
                  <a:endParaRPr lang="en-US" sz="800"/>
                </a:p>
              </p:txBody>
            </p:sp>
            <p:sp>
              <p:nvSpPr>
                <p:cNvPr id="171" name="Line 109">
                  <a:extLst>
                    <a:ext uri="{FF2B5EF4-FFF2-40B4-BE49-F238E27FC236}">
                      <a16:creationId xmlns:a16="http://schemas.microsoft.com/office/drawing/2014/main" id="{02F5A1E9-8343-9F10-4A64-FB10A9AE0145}"/>
                    </a:ext>
                  </a:extLst>
                </p:cNvPr>
                <p:cNvSpPr>
                  <a:spLocks noChangeAspect="1" noChangeShapeType="1"/>
                </p:cNvSpPr>
                <p:nvPr/>
              </p:nvSpPr>
              <p:spPr bwMode="auto">
                <a:xfrm>
                  <a:off x="5328" y="1488"/>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27" name="Group 218">
                <a:extLst>
                  <a:ext uri="{FF2B5EF4-FFF2-40B4-BE49-F238E27FC236}">
                    <a16:creationId xmlns:a16="http://schemas.microsoft.com/office/drawing/2014/main" id="{2E857159-E85D-05C4-5508-2C6A07E39182}"/>
                  </a:ext>
                </a:extLst>
              </p:cNvPr>
              <p:cNvGrpSpPr>
                <a:grpSpLocks/>
              </p:cNvGrpSpPr>
              <p:nvPr/>
            </p:nvGrpSpPr>
            <p:grpSpPr bwMode="auto">
              <a:xfrm rot="10800000">
                <a:off x="6732574" y="3954517"/>
                <a:ext cx="123978" cy="564289"/>
                <a:chOff x="5280" y="1200"/>
                <a:chExt cx="96" cy="480"/>
              </a:xfrm>
            </p:grpSpPr>
            <p:sp>
              <p:nvSpPr>
                <p:cNvPr id="163" name="Line 106">
                  <a:extLst>
                    <a:ext uri="{FF2B5EF4-FFF2-40B4-BE49-F238E27FC236}">
                      <a16:creationId xmlns:a16="http://schemas.microsoft.com/office/drawing/2014/main" id="{A8497043-AE02-948F-F81E-A75BF642F9F5}"/>
                    </a:ext>
                  </a:extLst>
                </p:cNvPr>
                <p:cNvSpPr>
                  <a:spLocks noChangeAspect="1" noChangeShapeType="1"/>
                </p:cNvSpPr>
                <p:nvPr/>
              </p:nvSpPr>
              <p:spPr bwMode="auto">
                <a:xfrm>
                  <a:off x="5328" y="1200"/>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4" name="Line 107">
                  <a:extLst>
                    <a:ext uri="{FF2B5EF4-FFF2-40B4-BE49-F238E27FC236}">
                      <a16:creationId xmlns:a16="http://schemas.microsoft.com/office/drawing/2014/main" id="{313E290D-4F1F-1C4F-1725-CF78CEB9FF8D}"/>
                    </a:ext>
                  </a:extLst>
                </p:cNvPr>
                <p:cNvSpPr>
                  <a:spLocks noChangeAspect="1" noChangeShapeType="1"/>
                </p:cNvSpPr>
                <p:nvPr/>
              </p:nvSpPr>
              <p:spPr bwMode="auto">
                <a:xfrm>
                  <a:off x="5280" y="1392"/>
                  <a:ext cx="96"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6" name="Freeform 165">
                  <a:extLst>
                    <a:ext uri="{FF2B5EF4-FFF2-40B4-BE49-F238E27FC236}">
                      <a16:creationId xmlns:a16="http://schemas.microsoft.com/office/drawing/2014/main" id="{5190C502-C164-7C1B-C1DB-2CB5BB8FB37F}"/>
                    </a:ext>
                  </a:extLst>
                </p:cNvPr>
                <p:cNvSpPr>
                  <a:spLocks noChangeAspect="1"/>
                </p:cNvSpPr>
                <p:nvPr/>
              </p:nvSpPr>
              <p:spPr bwMode="auto">
                <a:xfrm>
                  <a:off x="5280" y="1392"/>
                  <a:ext cx="96" cy="96"/>
                </a:xfrm>
                <a:custGeom>
                  <a:avLst/>
                  <a:gdLst>
                    <a:gd name="T0" fmla="*/ 16 w 288"/>
                    <a:gd name="T1" fmla="*/ 0 h 240"/>
                    <a:gd name="T2" fmla="*/ 0 w 288"/>
                    <a:gd name="T3" fmla="*/ 38 h 240"/>
                    <a:gd name="T4" fmla="*/ 32 w 288"/>
                    <a:gd name="T5" fmla="*/ 38 h 240"/>
                    <a:gd name="T6" fmla="*/ 16 w 288"/>
                    <a:gd name="T7" fmla="*/ 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144" y="0"/>
                      </a:moveTo>
                      <a:lnTo>
                        <a:pt x="0" y="240"/>
                      </a:lnTo>
                      <a:lnTo>
                        <a:pt x="288" y="240"/>
                      </a:lnTo>
                      <a:lnTo>
                        <a:pt x="144" y="0"/>
                      </a:lnTo>
                      <a:close/>
                    </a:path>
                  </a:pathLst>
                </a:custGeom>
                <a:solidFill>
                  <a:schemeClr val="tx1">
                    <a:lumMod val="75000"/>
                    <a:lumOff val="25000"/>
                  </a:schemeClr>
                </a:solidFill>
                <a:ln w="25400" cmpd="sng">
                  <a:solidFill>
                    <a:schemeClr val="tx1">
                      <a:lumMod val="75000"/>
                      <a:lumOff val="25000"/>
                    </a:schemeClr>
                  </a:solidFill>
                  <a:round/>
                  <a:headEnd/>
                  <a:tailEnd/>
                </a:ln>
              </p:spPr>
              <p:txBody>
                <a:bodyPr/>
                <a:lstStyle/>
                <a:p>
                  <a:endParaRPr lang="en-US" sz="800"/>
                </a:p>
              </p:txBody>
            </p:sp>
            <p:sp>
              <p:nvSpPr>
                <p:cNvPr id="167" name="Line 109">
                  <a:extLst>
                    <a:ext uri="{FF2B5EF4-FFF2-40B4-BE49-F238E27FC236}">
                      <a16:creationId xmlns:a16="http://schemas.microsoft.com/office/drawing/2014/main" id="{D09CE3EC-DA04-CD5C-214C-8064A48585AD}"/>
                    </a:ext>
                  </a:extLst>
                </p:cNvPr>
                <p:cNvSpPr>
                  <a:spLocks noChangeAspect="1" noChangeShapeType="1"/>
                </p:cNvSpPr>
                <p:nvPr/>
              </p:nvSpPr>
              <p:spPr bwMode="auto">
                <a:xfrm>
                  <a:off x="5328" y="1488"/>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28" name="Group 210">
                <a:extLst>
                  <a:ext uri="{FF2B5EF4-FFF2-40B4-BE49-F238E27FC236}">
                    <a16:creationId xmlns:a16="http://schemas.microsoft.com/office/drawing/2014/main" id="{E8CB3003-7C3E-399A-18EC-CA492A9BD9C0}"/>
                  </a:ext>
                </a:extLst>
              </p:cNvPr>
              <p:cNvGrpSpPr>
                <a:grpSpLocks/>
              </p:cNvGrpSpPr>
              <p:nvPr/>
            </p:nvGrpSpPr>
            <p:grpSpPr bwMode="auto">
              <a:xfrm rot="5400000">
                <a:off x="5912647" y="3623092"/>
                <a:ext cx="225715" cy="662514"/>
                <a:chOff x="3216" y="1728"/>
                <a:chExt cx="192" cy="513"/>
              </a:xfrm>
            </p:grpSpPr>
            <p:sp>
              <p:nvSpPr>
                <p:cNvPr id="159" name="Line 8">
                  <a:extLst>
                    <a:ext uri="{FF2B5EF4-FFF2-40B4-BE49-F238E27FC236}">
                      <a16:creationId xmlns:a16="http://schemas.microsoft.com/office/drawing/2014/main" id="{9961B288-B0E4-6847-9276-34A639E4C8EC}"/>
                    </a:ext>
                  </a:extLst>
                </p:cNvPr>
                <p:cNvSpPr>
                  <a:spLocks noChangeAspect="1" noChangeShapeType="1"/>
                </p:cNvSpPr>
                <p:nvPr/>
              </p:nvSpPr>
              <p:spPr bwMode="auto">
                <a:xfrm>
                  <a:off x="3312" y="1728"/>
                  <a:ext cx="0" cy="216"/>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160" name="Line 9">
                  <a:extLst>
                    <a:ext uri="{FF2B5EF4-FFF2-40B4-BE49-F238E27FC236}">
                      <a16:creationId xmlns:a16="http://schemas.microsoft.com/office/drawing/2014/main" id="{36FD5B03-D488-D21C-A8A8-E503B95D72BA}"/>
                    </a:ext>
                  </a:extLst>
                </p:cNvPr>
                <p:cNvSpPr>
                  <a:spLocks noChangeAspect="1" noChangeShapeType="1"/>
                </p:cNvSpPr>
                <p:nvPr/>
              </p:nvSpPr>
              <p:spPr bwMode="auto">
                <a:xfrm>
                  <a:off x="3312" y="1992"/>
                  <a:ext cx="0" cy="249"/>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1" name="Line 10">
                  <a:extLst>
                    <a:ext uri="{FF2B5EF4-FFF2-40B4-BE49-F238E27FC236}">
                      <a16:creationId xmlns:a16="http://schemas.microsoft.com/office/drawing/2014/main" id="{34944026-6250-E365-93ED-22C59A5BEBD7}"/>
                    </a:ext>
                  </a:extLst>
                </p:cNvPr>
                <p:cNvSpPr>
                  <a:spLocks noChangeAspect="1" noChangeShapeType="1"/>
                </p:cNvSpPr>
                <p:nvPr/>
              </p:nvSpPr>
              <p:spPr bwMode="auto">
                <a:xfrm>
                  <a:off x="3216" y="1944"/>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2" name="Line 11">
                  <a:extLst>
                    <a:ext uri="{FF2B5EF4-FFF2-40B4-BE49-F238E27FC236}">
                      <a16:creationId xmlns:a16="http://schemas.microsoft.com/office/drawing/2014/main" id="{837967CC-5C8E-6C6D-2B89-FC5D0A68CFAF}"/>
                    </a:ext>
                  </a:extLst>
                </p:cNvPr>
                <p:cNvSpPr>
                  <a:spLocks noChangeAspect="1" noChangeShapeType="1"/>
                </p:cNvSpPr>
                <p:nvPr/>
              </p:nvSpPr>
              <p:spPr bwMode="auto">
                <a:xfrm>
                  <a:off x="3216" y="1992"/>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29" name="Group 210">
                <a:extLst>
                  <a:ext uri="{FF2B5EF4-FFF2-40B4-BE49-F238E27FC236}">
                    <a16:creationId xmlns:a16="http://schemas.microsoft.com/office/drawing/2014/main" id="{17A6016D-D491-F7C9-DCEA-9499194C8BD7}"/>
                  </a:ext>
                </a:extLst>
              </p:cNvPr>
              <p:cNvGrpSpPr>
                <a:grpSpLocks/>
              </p:cNvGrpSpPr>
              <p:nvPr/>
            </p:nvGrpSpPr>
            <p:grpSpPr bwMode="auto">
              <a:xfrm rot="5400000">
                <a:off x="5372834" y="3644407"/>
                <a:ext cx="225715" cy="619896"/>
                <a:chOff x="3216" y="1728"/>
                <a:chExt cx="192" cy="480"/>
              </a:xfrm>
            </p:grpSpPr>
            <p:sp>
              <p:nvSpPr>
                <p:cNvPr id="152" name="Line 8">
                  <a:extLst>
                    <a:ext uri="{FF2B5EF4-FFF2-40B4-BE49-F238E27FC236}">
                      <a16:creationId xmlns:a16="http://schemas.microsoft.com/office/drawing/2014/main" id="{C9038092-40AA-18F9-5C11-CBD1E37D0FF8}"/>
                    </a:ext>
                  </a:extLst>
                </p:cNvPr>
                <p:cNvSpPr>
                  <a:spLocks noChangeAspect="1" noChangeShapeType="1"/>
                </p:cNvSpPr>
                <p:nvPr/>
              </p:nvSpPr>
              <p:spPr bwMode="auto">
                <a:xfrm>
                  <a:off x="3312" y="1728"/>
                  <a:ext cx="0" cy="216"/>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155" name="Line 9">
                  <a:extLst>
                    <a:ext uri="{FF2B5EF4-FFF2-40B4-BE49-F238E27FC236}">
                      <a16:creationId xmlns:a16="http://schemas.microsoft.com/office/drawing/2014/main" id="{BAA9C3A4-4E2C-786E-D937-AAB318116D2E}"/>
                    </a:ext>
                  </a:extLst>
                </p:cNvPr>
                <p:cNvSpPr>
                  <a:spLocks noChangeAspect="1" noChangeShapeType="1"/>
                </p:cNvSpPr>
                <p:nvPr/>
              </p:nvSpPr>
              <p:spPr bwMode="auto">
                <a:xfrm>
                  <a:off x="3312" y="1992"/>
                  <a:ext cx="0" cy="216"/>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56" name="Line 10">
                  <a:extLst>
                    <a:ext uri="{FF2B5EF4-FFF2-40B4-BE49-F238E27FC236}">
                      <a16:creationId xmlns:a16="http://schemas.microsoft.com/office/drawing/2014/main" id="{0FC09954-91A1-90A1-66F0-720B30C02B4F}"/>
                    </a:ext>
                  </a:extLst>
                </p:cNvPr>
                <p:cNvSpPr>
                  <a:spLocks noChangeAspect="1" noChangeShapeType="1"/>
                </p:cNvSpPr>
                <p:nvPr/>
              </p:nvSpPr>
              <p:spPr bwMode="auto">
                <a:xfrm>
                  <a:off x="3216" y="1944"/>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57" name="Line 11">
                  <a:extLst>
                    <a:ext uri="{FF2B5EF4-FFF2-40B4-BE49-F238E27FC236}">
                      <a16:creationId xmlns:a16="http://schemas.microsoft.com/office/drawing/2014/main" id="{7056B1D0-4BC0-D0F8-DBC7-3927EBFDEBFF}"/>
                    </a:ext>
                  </a:extLst>
                </p:cNvPr>
                <p:cNvSpPr>
                  <a:spLocks noChangeAspect="1" noChangeShapeType="1"/>
                </p:cNvSpPr>
                <p:nvPr/>
              </p:nvSpPr>
              <p:spPr bwMode="auto">
                <a:xfrm>
                  <a:off x="3216" y="1992"/>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30" name="Group 129">
                <a:extLst>
                  <a:ext uri="{FF2B5EF4-FFF2-40B4-BE49-F238E27FC236}">
                    <a16:creationId xmlns:a16="http://schemas.microsoft.com/office/drawing/2014/main" id="{5BDFB512-C597-6C5F-2081-6679F6C6E872}"/>
                  </a:ext>
                </a:extLst>
              </p:cNvPr>
              <p:cNvGrpSpPr/>
              <p:nvPr/>
            </p:nvGrpSpPr>
            <p:grpSpPr>
              <a:xfrm rot="5400000">
                <a:off x="5546067" y="4191778"/>
                <a:ext cx="555042" cy="64573"/>
                <a:chOff x="7014555" y="3097193"/>
                <a:chExt cx="749508" cy="79375"/>
              </a:xfrm>
            </p:grpSpPr>
            <p:sp>
              <p:nvSpPr>
                <p:cNvPr id="143" name="Line 63">
                  <a:extLst>
                    <a:ext uri="{FF2B5EF4-FFF2-40B4-BE49-F238E27FC236}">
                      <a16:creationId xmlns:a16="http://schemas.microsoft.com/office/drawing/2014/main" id="{9A676E6C-20F2-9D46-7275-7F63DCD64306}"/>
                    </a:ext>
                  </a:extLst>
                </p:cNvPr>
                <p:cNvSpPr>
                  <a:spLocks noChangeAspect="1" noChangeShapeType="1"/>
                </p:cNvSpPr>
                <p:nvPr/>
              </p:nvSpPr>
              <p:spPr bwMode="auto">
                <a:xfrm flipH="1">
                  <a:off x="7014555" y="3167193"/>
                  <a:ext cx="168217" cy="0"/>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145" name="Line 64">
                  <a:extLst>
                    <a:ext uri="{FF2B5EF4-FFF2-40B4-BE49-F238E27FC236}">
                      <a16:creationId xmlns:a16="http://schemas.microsoft.com/office/drawing/2014/main" id="{A0B0F91D-2D96-EF3A-9210-03830C22DF43}"/>
                    </a:ext>
                  </a:extLst>
                </p:cNvPr>
                <p:cNvSpPr>
                  <a:spLocks noChangeAspect="1" noChangeShapeType="1"/>
                </p:cNvSpPr>
                <p:nvPr/>
              </p:nvSpPr>
              <p:spPr bwMode="auto">
                <a:xfrm flipH="1">
                  <a:off x="7598375" y="3163868"/>
                  <a:ext cx="165688" cy="0"/>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146" name="Arc 65">
                  <a:extLst>
                    <a:ext uri="{FF2B5EF4-FFF2-40B4-BE49-F238E27FC236}">
                      <a16:creationId xmlns:a16="http://schemas.microsoft.com/office/drawing/2014/main" id="{05072A21-9B20-5595-02A4-32F58773A85B}"/>
                    </a:ext>
                  </a:extLst>
                </p:cNvPr>
                <p:cNvSpPr>
                  <a:spLocks noChangeAspect="1"/>
                </p:cNvSpPr>
                <p:nvPr/>
              </p:nvSpPr>
              <p:spPr bwMode="auto">
                <a:xfrm>
                  <a:off x="7280187"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148" name="Arc 66">
                  <a:extLst>
                    <a:ext uri="{FF2B5EF4-FFF2-40B4-BE49-F238E27FC236}">
                      <a16:creationId xmlns:a16="http://schemas.microsoft.com/office/drawing/2014/main" id="{9855B21D-585B-27CC-055F-921C30AC3FB4}"/>
                    </a:ext>
                  </a:extLst>
                </p:cNvPr>
                <p:cNvSpPr>
                  <a:spLocks noChangeAspect="1"/>
                </p:cNvSpPr>
                <p:nvPr/>
              </p:nvSpPr>
              <p:spPr bwMode="auto">
                <a:xfrm>
                  <a:off x="7387906"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149" name="Arc 68">
                  <a:extLst>
                    <a:ext uri="{FF2B5EF4-FFF2-40B4-BE49-F238E27FC236}">
                      <a16:creationId xmlns:a16="http://schemas.microsoft.com/office/drawing/2014/main" id="{EA67F2A9-6E25-E92A-EE3E-7B8D6126D8F2}"/>
                    </a:ext>
                  </a:extLst>
                </p:cNvPr>
                <p:cNvSpPr>
                  <a:spLocks noChangeAspect="1"/>
                </p:cNvSpPr>
                <p:nvPr/>
              </p:nvSpPr>
              <p:spPr bwMode="auto">
                <a:xfrm>
                  <a:off x="7494857"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151" name="Arc 70">
                  <a:extLst>
                    <a:ext uri="{FF2B5EF4-FFF2-40B4-BE49-F238E27FC236}">
                      <a16:creationId xmlns:a16="http://schemas.microsoft.com/office/drawing/2014/main" id="{B58559D5-C6C7-697B-3B76-9FA1E56C4C91}"/>
                    </a:ext>
                  </a:extLst>
                </p:cNvPr>
                <p:cNvSpPr>
                  <a:spLocks noChangeAspect="1"/>
                </p:cNvSpPr>
                <p:nvPr/>
              </p:nvSpPr>
              <p:spPr bwMode="auto">
                <a:xfrm>
                  <a:off x="7170933" y="3097193"/>
                  <a:ext cx="110683"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grpSp>
          <p:grpSp>
            <p:nvGrpSpPr>
              <p:cNvPr id="131" name="Group 130">
                <a:extLst>
                  <a:ext uri="{FF2B5EF4-FFF2-40B4-BE49-F238E27FC236}">
                    <a16:creationId xmlns:a16="http://schemas.microsoft.com/office/drawing/2014/main" id="{2CC3E0CF-C33B-5E52-D75D-FE39346B903A}"/>
                  </a:ext>
                </a:extLst>
              </p:cNvPr>
              <p:cNvGrpSpPr/>
              <p:nvPr/>
            </p:nvGrpSpPr>
            <p:grpSpPr>
              <a:xfrm>
                <a:off x="6655456" y="4509869"/>
                <a:ext cx="278956" cy="114234"/>
                <a:chOff x="8244289" y="2225749"/>
                <a:chExt cx="304800" cy="76931"/>
              </a:xfrm>
            </p:grpSpPr>
            <p:sp>
              <p:nvSpPr>
                <p:cNvPr id="137" name="Line 99">
                  <a:extLst>
                    <a:ext uri="{FF2B5EF4-FFF2-40B4-BE49-F238E27FC236}">
                      <a16:creationId xmlns:a16="http://schemas.microsoft.com/office/drawing/2014/main" id="{E1A3CF14-0C77-CD96-A39B-1C129E70814E}"/>
                    </a:ext>
                  </a:extLst>
                </p:cNvPr>
                <p:cNvSpPr>
                  <a:spLocks noChangeAspect="1" noChangeShapeType="1"/>
                </p:cNvSpPr>
                <p:nvPr/>
              </p:nvSpPr>
              <p:spPr bwMode="auto">
                <a:xfrm>
                  <a:off x="8244289" y="2225749"/>
                  <a:ext cx="3048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41" name="Line 101">
                  <a:extLst>
                    <a:ext uri="{FF2B5EF4-FFF2-40B4-BE49-F238E27FC236}">
                      <a16:creationId xmlns:a16="http://schemas.microsoft.com/office/drawing/2014/main" id="{A70EC114-28B2-8A08-A19D-520D5829AEE2}"/>
                    </a:ext>
                  </a:extLst>
                </p:cNvPr>
                <p:cNvSpPr>
                  <a:spLocks noChangeAspect="1" noChangeShapeType="1"/>
                </p:cNvSpPr>
                <p:nvPr/>
              </p:nvSpPr>
              <p:spPr bwMode="auto">
                <a:xfrm>
                  <a:off x="8305891" y="2263849"/>
                  <a:ext cx="169491"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42" name="Line 103">
                  <a:extLst>
                    <a:ext uri="{FF2B5EF4-FFF2-40B4-BE49-F238E27FC236}">
                      <a16:creationId xmlns:a16="http://schemas.microsoft.com/office/drawing/2014/main" id="{3E1910B6-39C3-75F7-B5A9-379A96F12180}"/>
                    </a:ext>
                  </a:extLst>
                </p:cNvPr>
                <p:cNvSpPr>
                  <a:spLocks noChangeAspect="1" noChangeShapeType="1"/>
                </p:cNvSpPr>
                <p:nvPr/>
              </p:nvSpPr>
              <p:spPr bwMode="auto">
                <a:xfrm>
                  <a:off x="8358589" y="2302680"/>
                  <a:ext cx="762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32" name="Group 131">
                <a:extLst>
                  <a:ext uri="{FF2B5EF4-FFF2-40B4-BE49-F238E27FC236}">
                    <a16:creationId xmlns:a16="http://schemas.microsoft.com/office/drawing/2014/main" id="{21E3FEC4-97D7-6368-2F8A-368F94293F5F}"/>
                  </a:ext>
                </a:extLst>
              </p:cNvPr>
              <p:cNvGrpSpPr/>
              <p:nvPr/>
            </p:nvGrpSpPr>
            <p:grpSpPr>
              <a:xfrm>
                <a:off x="5656832" y="4493723"/>
                <a:ext cx="278956" cy="114234"/>
                <a:chOff x="8244289" y="2225749"/>
                <a:chExt cx="304800" cy="76931"/>
              </a:xfrm>
            </p:grpSpPr>
            <p:sp>
              <p:nvSpPr>
                <p:cNvPr id="133" name="Line 99">
                  <a:extLst>
                    <a:ext uri="{FF2B5EF4-FFF2-40B4-BE49-F238E27FC236}">
                      <a16:creationId xmlns:a16="http://schemas.microsoft.com/office/drawing/2014/main" id="{91CDAD12-CCC5-93E6-69D0-0A4A339C8D4D}"/>
                    </a:ext>
                  </a:extLst>
                </p:cNvPr>
                <p:cNvSpPr>
                  <a:spLocks noChangeAspect="1" noChangeShapeType="1"/>
                </p:cNvSpPr>
                <p:nvPr/>
              </p:nvSpPr>
              <p:spPr bwMode="auto">
                <a:xfrm>
                  <a:off x="8244289" y="2225749"/>
                  <a:ext cx="3048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34" name="Line 101">
                  <a:extLst>
                    <a:ext uri="{FF2B5EF4-FFF2-40B4-BE49-F238E27FC236}">
                      <a16:creationId xmlns:a16="http://schemas.microsoft.com/office/drawing/2014/main" id="{525908DB-4E86-E0A4-1B68-EAEBB2EC7950}"/>
                    </a:ext>
                  </a:extLst>
                </p:cNvPr>
                <p:cNvSpPr>
                  <a:spLocks noChangeAspect="1" noChangeShapeType="1"/>
                </p:cNvSpPr>
                <p:nvPr/>
              </p:nvSpPr>
              <p:spPr bwMode="auto">
                <a:xfrm>
                  <a:off x="8305891" y="2263849"/>
                  <a:ext cx="169491"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35" name="Line 103">
                  <a:extLst>
                    <a:ext uri="{FF2B5EF4-FFF2-40B4-BE49-F238E27FC236}">
                      <a16:creationId xmlns:a16="http://schemas.microsoft.com/office/drawing/2014/main" id="{D8B211E9-0FE5-D7A7-DDB8-366BDE3C377F}"/>
                    </a:ext>
                  </a:extLst>
                </p:cNvPr>
                <p:cNvSpPr>
                  <a:spLocks noChangeAspect="1" noChangeShapeType="1"/>
                </p:cNvSpPr>
                <p:nvPr/>
              </p:nvSpPr>
              <p:spPr bwMode="auto">
                <a:xfrm>
                  <a:off x="8358589" y="2302680"/>
                  <a:ext cx="762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sp>
          <p:nvSpPr>
            <p:cNvPr id="124" name="Rounded Rectangle 123">
              <a:extLst>
                <a:ext uri="{FF2B5EF4-FFF2-40B4-BE49-F238E27FC236}">
                  <a16:creationId xmlns:a16="http://schemas.microsoft.com/office/drawing/2014/main" id="{E98DC0A4-F4CD-483F-A046-4CD2AD7F61AC}"/>
                </a:ext>
              </a:extLst>
            </p:cNvPr>
            <p:cNvSpPr/>
            <p:nvPr/>
          </p:nvSpPr>
          <p:spPr>
            <a:xfrm>
              <a:off x="7068504" y="2746600"/>
              <a:ext cx="390391" cy="366097"/>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a:extLst>
                <a:ext uri="{FF2B5EF4-FFF2-40B4-BE49-F238E27FC236}">
                  <a16:creationId xmlns:a16="http://schemas.microsoft.com/office/drawing/2014/main" id="{FA0F86D6-59AC-066F-AF9A-81F2A3BFB32D}"/>
                </a:ext>
              </a:extLst>
            </p:cNvPr>
            <p:cNvSpPr txBox="1"/>
            <p:nvPr/>
          </p:nvSpPr>
          <p:spPr>
            <a:xfrm>
              <a:off x="7436891" y="2766117"/>
              <a:ext cx="341760" cy="369332"/>
            </a:xfrm>
            <a:prstGeom prst="rect">
              <a:avLst/>
            </a:prstGeom>
            <a:noFill/>
          </p:spPr>
          <p:txBody>
            <a:bodyPr wrap="none" rtlCol="0">
              <a:spAutoFit/>
            </a:bodyPr>
            <a:lstStyle/>
            <a:p>
              <a:pPr algn="l"/>
              <a:r>
                <a:rPr lang="en-US" dirty="0">
                  <a:solidFill>
                    <a:schemeClr val="tx1">
                      <a:lumMod val="75000"/>
                      <a:lumOff val="25000"/>
                    </a:schemeClr>
                  </a:solidFill>
                  <a:latin typeface="Roboto" panose="02000000000000000000" pitchFamily="2" charset="0"/>
                  <a:ea typeface="Roboto" panose="02000000000000000000" pitchFamily="2" charset="0"/>
                </a:rPr>
                <a:t>G</a:t>
              </a:r>
            </a:p>
          </p:txBody>
        </p:sp>
      </p:grpSp>
      <p:pic>
        <p:nvPicPr>
          <p:cNvPr id="175" name="Picture 4" descr="Neural Network Icons - Free SVG &amp; PNG Neural Network Images - Noun Project">
            <a:extLst>
              <a:ext uri="{FF2B5EF4-FFF2-40B4-BE49-F238E27FC236}">
                <a16:creationId xmlns:a16="http://schemas.microsoft.com/office/drawing/2014/main" id="{FFE7C142-05D9-90DA-478E-E4DC62D8B3A9}"/>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23730" y="2440460"/>
            <a:ext cx="1373721" cy="1373721"/>
          </a:xfrm>
          <a:prstGeom prst="rect">
            <a:avLst/>
          </a:prstGeom>
          <a:noFill/>
          <a:extLst>
            <a:ext uri="{909E8E84-426E-40DD-AFC4-6F175D3DCCD1}">
              <a14:hiddenFill xmlns:a14="http://schemas.microsoft.com/office/drawing/2010/main">
                <a:solidFill>
                  <a:srgbClr val="FFFFFF"/>
                </a:solidFill>
              </a14:hiddenFill>
            </a:ext>
          </a:extLst>
        </p:spPr>
      </p:pic>
      <p:grpSp>
        <p:nvGrpSpPr>
          <p:cNvPr id="107" name="Group 106">
            <a:extLst>
              <a:ext uri="{FF2B5EF4-FFF2-40B4-BE49-F238E27FC236}">
                <a16:creationId xmlns:a16="http://schemas.microsoft.com/office/drawing/2014/main" id="{7A9EA0E6-FE15-F0D8-EB9E-F037C3E04D2C}"/>
              </a:ext>
            </a:extLst>
          </p:cNvPr>
          <p:cNvGrpSpPr/>
          <p:nvPr/>
        </p:nvGrpSpPr>
        <p:grpSpPr>
          <a:xfrm rot="1928262">
            <a:off x="1247670" y="2089968"/>
            <a:ext cx="511336" cy="317381"/>
            <a:chOff x="2595665" y="2241311"/>
            <a:chExt cx="855679" cy="316942"/>
          </a:xfrm>
        </p:grpSpPr>
        <p:grpSp>
          <p:nvGrpSpPr>
            <p:cNvPr id="139" name="Group 138">
              <a:extLst>
                <a:ext uri="{FF2B5EF4-FFF2-40B4-BE49-F238E27FC236}">
                  <a16:creationId xmlns:a16="http://schemas.microsoft.com/office/drawing/2014/main" id="{BD746E2B-02C6-0C65-7A99-B0D3F49023C7}"/>
                </a:ext>
              </a:extLst>
            </p:cNvPr>
            <p:cNvGrpSpPr/>
            <p:nvPr/>
          </p:nvGrpSpPr>
          <p:grpSpPr>
            <a:xfrm>
              <a:off x="2595665" y="2241311"/>
              <a:ext cx="213654" cy="313888"/>
              <a:chOff x="1377361" y="2075335"/>
              <a:chExt cx="4467861" cy="3363622"/>
            </a:xfrm>
          </p:grpSpPr>
          <p:sp>
            <p:nvSpPr>
              <p:cNvPr id="173" name="Freeform 172">
                <a:extLst>
                  <a:ext uri="{FF2B5EF4-FFF2-40B4-BE49-F238E27FC236}">
                    <a16:creationId xmlns:a16="http://schemas.microsoft.com/office/drawing/2014/main" id="{209F149B-B187-83BD-B433-FAC78B07E518}"/>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74" name="Freeform 173">
                <a:extLst>
                  <a:ext uri="{FF2B5EF4-FFF2-40B4-BE49-F238E27FC236}">
                    <a16:creationId xmlns:a16="http://schemas.microsoft.com/office/drawing/2014/main" id="{6194815A-FBF8-EF67-91E3-474C9D629785}"/>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40" name="Group 139">
              <a:extLst>
                <a:ext uri="{FF2B5EF4-FFF2-40B4-BE49-F238E27FC236}">
                  <a16:creationId xmlns:a16="http://schemas.microsoft.com/office/drawing/2014/main" id="{4449935F-7709-A57D-F728-F8D0270E2449}"/>
                </a:ext>
              </a:extLst>
            </p:cNvPr>
            <p:cNvGrpSpPr/>
            <p:nvPr/>
          </p:nvGrpSpPr>
          <p:grpSpPr>
            <a:xfrm>
              <a:off x="2809318" y="2242669"/>
              <a:ext cx="213652" cy="313888"/>
              <a:chOff x="1377387" y="2075334"/>
              <a:chExt cx="4467828" cy="3363620"/>
            </a:xfrm>
          </p:grpSpPr>
          <p:sp>
            <p:nvSpPr>
              <p:cNvPr id="165" name="Freeform 164">
                <a:extLst>
                  <a:ext uri="{FF2B5EF4-FFF2-40B4-BE49-F238E27FC236}">
                    <a16:creationId xmlns:a16="http://schemas.microsoft.com/office/drawing/2014/main" id="{C8E5B0B2-3508-F18C-EDD0-D44A71A97A31}"/>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72" name="Freeform 171">
                <a:extLst>
                  <a:ext uri="{FF2B5EF4-FFF2-40B4-BE49-F238E27FC236}">
                    <a16:creationId xmlns:a16="http://schemas.microsoft.com/office/drawing/2014/main" id="{57A90350-0D49-AD26-3365-96585758D282}"/>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44" name="Group 143">
              <a:extLst>
                <a:ext uri="{FF2B5EF4-FFF2-40B4-BE49-F238E27FC236}">
                  <a16:creationId xmlns:a16="http://schemas.microsoft.com/office/drawing/2014/main" id="{0C98294E-18B9-2E33-8C6C-9A1E9D72405C}"/>
                </a:ext>
              </a:extLst>
            </p:cNvPr>
            <p:cNvGrpSpPr/>
            <p:nvPr/>
          </p:nvGrpSpPr>
          <p:grpSpPr>
            <a:xfrm>
              <a:off x="3024040" y="2243007"/>
              <a:ext cx="213652" cy="313888"/>
              <a:chOff x="1377387" y="2075335"/>
              <a:chExt cx="4467828" cy="3363619"/>
            </a:xfrm>
          </p:grpSpPr>
          <p:sp>
            <p:nvSpPr>
              <p:cNvPr id="154" name="Freeform 153">
                <a:extLst>
                  <a:ext uri="{FF2B5EF4-FFF2-40B4-BE49-F238E27FC236}">
                    <a16:creationId xmlns:a16="http://schemas.microsoft.com/office/drawing/2014/main" id="{E6446A08-85A8-0C96-C207-B49545F75A36}"/>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158" name="Freeform 157">
                <a:extLst>
                  <a:ext uri="{FF2B5EF4-FFF2-40B4-BE49-F238E27FC236}">
                    <a16:creationId xmlns:a16="http://schemas.microsoft.com/office/drawing/2014/main" id="{A916151C-48F6-76D8-E2E5-D31F3D2FE573}"/>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47" name="Group 146">
              <a:extLst>
                <a:ext uri="{FF2B5EF4-FFF2-40B4-BE49-F238E27FC236}">
                  <a16:creationId xmlns:a16="http://schemas.microsoft.com/office/drawing/2014/main" id="{48AD23E1-F953-9F7C-3614-7CF15DA48A14}"/>
                </a:ext>
              </a:extLst>
            </p:cNvPr>
            <p:cNvGrpSpPr/>
            <p:nvPr/>
          </p:nvGrpSpPr>
          <p:grpSpPr>
            <a:xfrm>
              <a:off x="3237692" y="2244365"/>
              <a:ext cx="213652" cy="313888"/>
              <a:chOff x="1377387" y="2075335"/>
              <a:chExt cx="4467828" cy="3363619"/>
            </a:xfrm>
          </p:grpSpPr>
          <p:sp>
            <p:nvSpPr>
              <p:cNvPr id="150" name="Freeform 149">
                <a:extLst>
                  <a:ext uri="{FF2B5EF4-FFF2-40B4-BE49-F238E27FC236}">
                    <a16:creationId xmlns:a16="http://schemas.microsoft.com/office/drawing/2014/main" id="{D4BB40AF-70ED-DA3E-3C39-71E2B2409794}"/>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53" name="Freeform 152">
                <a:extLst>
                  <a:ext uri="{FF2B5EF4-FFF2-40B4-BE49-F238E27FC236}">
                    <a16:creationId xmlns:a16="http://schemas.microsoft.com/office/drawing/2014/main" id="{B56955EC-2C33-F685-95A4-669B76999901}"/>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176" name="Group 175">
            <a:extLst>
              <a:ext uri="{FF2B5EF4-FFF2-40B4-BE49-F238E27FC236}">
                <a16:creationId xmlns:a16="http://schemas.microsoft.com/office/drawing/2014/main" id="{D4296AD3-39E5-02B5-6C3D-63FB7879918A}"/>
              </a:ext>
            </a:extLst>
          </p:cNvPr>
          <p:cNvGrpSpPr/>
          <p:nvPr/>
        </p:nvGrpSpPr>
        <p:grpSpPr>
          <a:xfrm rot="1928262">
            <a:off x="822591" y="1808637"/>
            <a:ext cx="511336" cy="317381"/>
            <a:chOff x="2595665" y="2241311"/>
            <a:chExt cx="855679" cy="316942"/>
          </a:xfrm>
        </p:grpSpPr>
        <p:grpSp>
          <p:nvGrpSpPr>
            <p:cNvPr id="177" name="Group 176">
              <a:extLst>
                <a:ext uri="{FF2B5EF4-FFF2-40B4-BE49-F238E27FC236}">
                  <a16:creationId xmlns:a16="http://schemas.microsoft.com/office/drawing/2014/main" id="{A377305B-97FF-861A-6E13-E787041B5980}"/>
                </a:ext>
              </a:extLst>
            </p:cNvPr>
            <p:cNvGrpSpPr/>
            <p:nvPr/>
          </p:nvGrpSpPr>
          <p:grpSpPr>
            <a:xfrm>
              <a:off x="2595665" y="2241311"/>
              <a:ext cx="213654" cy="313888"/>
              <a:chOff x="1377361" y="2075335"/>
              <a:chExt cx="4467861" cy="3363622"/>
            </a:xfrm>
          </p:grpSpPr>
          <p:sp>
            <p:nvSpPr>
              <p:cNvPr id="187" name="Freeform 186">
                <a:extLst>
                  <a:ext uri="{FF2B5EF4-FFF2-40B4-BE49-F238E27FC236}">
                    <a16:creationId xmlns:a16="http://schemas.microsoft.com/office/drawing/2014/main" id="{001B3205-F538-5C6E-C2CD-DCB2B2707083}"/>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88" name="Freeform 187">
                <a:extLst>
                  <a:ext uri="{FF2B5EF4-FFF2-40B4-BE49-F238E27FC236}">
                    <a16:creationId xmlns:a16="http://schemas.microsoft.com/office/drawing/2014/main" id="{138C4D6E-79FB-846E-5B14-754D80E1CB42}"/>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78" name="Group 177">
              <a:extLst>
                <a:ext uri="{FF2B5EF4-FFF2-40B4-BE49-F238E27FC236}">
                  <a16:creationId xmlns:a16="http://schemas.microsoft.com/office/drawing/2014/main" id="{A4D855E6-BF01-EF30-9637-E21E40EBF685}"/>
                </a:ext>
              </a:extLst>
            </p:cNvPr>
            <p:cNvGrpSpPr/>
            <p:nvPr/>
          </p:nvGrpSpPr>
          <p:grpSpPr>
            <a:xfrm>
              <a:off x="2809318" y="2242669"/>
              <a:ext cx="213652" cy="313888"/>
              <a:chOff x="1377387" y="2075334"/>
              <a:chExt cx="4467828" cy="3363620"/>
            </a:xfrm>
          </p:grpSpPr>
          <p:sp>
            <p:nvSpPr>
              <p:cNvPr id="185" name="Freeform 184">
                <a:extLst>
                  <a:ext uri="{FF2B5EF4-FFF2-40B4-BE49-F238E27FC236}">
                    <a16:creationId xmlns:a16="http://schemas.microsoft.com/office/drawing/2014/main" id="{301DF29D-78F9-0D80-F0AC-9F988D76DEDC}"/>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86" name="Freeform 185">
                <a:extLst>
                  <a:ext uri="{FF2B5EF4-FFF2-40B4-BE49-F238E27FC236}">
                    <a16:creationId xmlns:a16="http://schemas.microsoft.com/office/drawing/2014/main" id="{C917EDBC-C6B2-4D5E-1320-2CE9DADD0E4F}"/>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79" name="Group 178">
              <a:extLst>
                <a:ext uri="{FF2B5EF4-FFF2-40B4-BE49-F238E27FC236}">
                  <a16:creationId xmlns:a16="http://schemas.microsoft.com/office/drawing/2014/main" id="{964DEB67-E05D-4942-1798-5360FEADBA5B}"/>
                </a:ext>
              </a:extLst>
            </p:cNvPr>
            <p:cNvGrpSpPr/>
            <p:nvPr/>
          </p:nvGrpSpPr>
          <p:grpSpPr>
            <a:xfrm>
              <a:off x="3024040" y="2243007"/>
              <a:ext cx="213652" cy="313888"/>
              <a:chOff x="1377387" y="2075335"/>
              <a:chExt cx="4467828" cy="3363619"/>
            </a:xfrm>
          </p:grpSpPr>
          <p:sp>
            <p:nvSpPr>
              <p:cNvPr id="183" name="Freeform 182">
                <a:extLst>
                  <a:ext uri="{FF2B5EF4-FFF2-40B4-BE49-F238E27FC236}">
                    <a16:creationId xmlns:a16="http://schemas.microsoft.com/office/drawing/2014/main" id="{5D6EC6D7-3516-AFF2-7039-B55E6D5DB711}"/>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184" name="Freeform 183">
                <a:extLst>
                  <a:ext uri="{FF2B5EF4-FFF2-40B4-BE49-F238E27FC236}">
                    <a16:creationId xmlns:a16="http://schemas.microsoft.com/office/drawing/2014/main" id="{B811D4F4-2AF6-B5AE-F679-A00A37D13C23}"/>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80" name="Group 179">
              <a:extLst>
                <a:ext uri="{FF2B5EF4-FFF2-40B4-BE49-F238E27FC236}">
                  <a16:creationId xmlns:a16="http://schemas.microsoft.com/office/drawing/2014/main" id="{88BD7681-C1A5-C5E1-3977-413E64DB16F6}"/>
                </a:ext>
              </a:extLst>
            </p:cNvPr>
            <p:cNvGrpSpPr/>
            <p:nvPr/>
          </p:nvGrpSpPr>
          <p:grpSpPr>
            <a:xfrm>
              <a:off x="3237692" y="2244365"/>
              <a:ext cx="213652" cy="313888"/>
              <a:chOff x="1377387" y="2075335"/>
              <a:chExt cx="4467828" cy="3363619"/>
            </a:xfrm>
          </p:grpSpPr>
          <p:sp>
            <p:nvSpPr>
              <p:cNvPr id="181" name="Freeform 180">
                <a:extLst>
                  <a:ext uri="{FF2B5EF4-FFF2-40B4-BE49-F238E27FC236}">
                    <a16:creationId xmlns:a16="http://schemas.microsoft.com/office/drawing/2014/main" id="{AAAE7CDF-AD07-1564-6541-696C88666793}"/>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82" name="Freeform 181">
                <a:extLst>
                  <a:ext uri="{FF2B5EF4-FFF2-40B4-BE49-F238E27FC236}">
                    <a16:creationId xmlns:a16="http://schemas.microsoft.com/office/drawing/2014/main" id="{9397673B-1664-F021-37A7-BA17B78F365B}"/>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sp>
        <p:nvSpPr>
          <p:cNvPr id="189" name="Triangle 188">
            <a:extLst>
              <a:ext uri="{FF2B5EF4-FFF2-40B4-BE49-F238E27FC236}">
                <a16:creationId xmlns:a16="http://schemas.microsoft.com/office/drawing/2014/main" id="{39762EE7-FCB8-0309-40AF-C925645B160F}"/>
              </a:ext>
            </a:extLst>
          </p:cNvPr>
          <p:cNvSpPr/>
          <p:nvPr/>
        </p:nvSpPr>
        <p:spPr>
          <a:xfrm rot="5400000">
            <a:off x="2909876" y="3012517"/>
            <a:ext cx="368420" cy="263947"/>
          </a:xfrm>
          <a:prstGeom prst="triangl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90" name="Straight Connector 189">
            <a:extLst>
              <a:ext uri="{FF2B5EF4-FFF2-40B4-BE49-F238E27FC236}">
                <a16:creationId xmlns:a16="http://schemas.microsoft.com/office/drawing/2014/main" id="{802A5D2B-816A-7147-80CE-88C82A25D481}"/>
              </a:ext>
            </a:extLst>
          </p:cNvPr>
          <p:cNvCxnSpPr>
            <a:cxnSpLocks/>
            <a:stCxn id="189" idx="0"/>
          </p:cNvCxnSpPr>
          <p:nvPr/>
        </p:nvCxnSpPr>
        <p:spPr>
          <a:xfrm rot="16200000">
            <a:off x="3372030" y="2998521"/>
            <a:ext cx="0" cy="29194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93822608-0B89-FA50-3FA7-31F1E1E244B1}"/>
              </a:ext>
            </a:extLst>
          </p:cNvPr>
          <p:cNvCxnSpPr>
            <a:cxnSpLocks/>
          </p:cNvCxnSpPr>
          <p:nvPr/>
        </p:nvCxnSpPr>
        <p:spPr>
          <a:xfrm rot="16200000" flipV="1">
            <a:off x="2016326" y="2183558"/>
            <a:ext cx="683094" cy="1208464"/>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92" name="Freeform 191">
            <a:extLst>
              <a:ext uri="{FF2B5EF4-FFF2-40B4-BE49-F238E27FC236}">
                <a16:creationId xmlns:a16="http://schemas.microsoft.com/office/drawing/2014/main" id="{DDB00EFF-ABFF-FEB3-1ED6-25E01D52FD4D}"/>
              </a:ext>
            </a:extLst>
          </p:cNvPr>
          <p:cNvSpPr/>
          <p:nvPr/>
        </p:nvSpPr>
        <p:spPr>
          <a:xfrm rot="16200000">
            <a:off x="2264315" y="2854069"/>
            <a:ext cx="881291" cy="568444"/>
          </a:xfrm>
          <a:custGeom>
            <a:avLst/>
            <a:gdLst>
              <a:gd name="connsiteX0" fmla="*/ 67485 w 836161"/>
              <a:gd name="connsiteY0" fmla="*/ 749774 h 749774"/>
              <a:gd name="connsiteX1" fmla="*/ 9885 w 836161"/>
              <a:gd name="connsiteY1" fmla="*/ 526574 h 749774"/>
              <a:gd name="connsiteX2" fmla="*/ 247485 w 836161"/>
              <a:gd name="connsiteY2" fmla="*/ 396974 h 749774"/>
              <a:gd name="connsiteX3" fmla="*/ 369885 w 836161"/>
              <a:gd name="connsiteY3" fmla="*/ 974 h 749774"/>
              <a:gd name="connsiteX4" fmla="*/ 571485 w 836161"/>
              <a:gd name="connsiteY4" fmla="*/ 288974 h 749774"/>
              <a:gd name="connsiteX5" fmla="*/ 816285 w 836161"/>
              <a:gd name="connsiteY5" fmla="*/ 418574 h 749774"/>
              <a:gd name="connsiteX6" fmla="*/ 809085 w 836161"/>
              <a:gd name="connsiteY6" fmla="*/ 684974 h 749774"/>
              <a:gd name="connsiteX7" fmla="*/ 708285 w 836161"/>
              <a:gd name="connsiteY7" fmla="*/ 728174 h 749774"/>
              <a:gd name="connsiteX0" fmla="*/ 67485 w 833621"/>
              <a:gd name="connsiteY0" fmla="*/ 749774 h 749774"/>
              <a:gd name="connsiteX1" fmla="*/ 9885 w 833621"/>
              <a:gd name="connsiteY1" fmla="*/ 526574 h 749774"/>
              <a:gd name="connsiteX2" fmla="*/ 247485 w 833621"/>
              <a:gd name="connsiteY2" fmla="*/ 396974 h 749774"/>
              <a:gd name="connsiteX3" fmla="*/ 369885 w 833621"/>
              <a:gd name="connsiteY3" fmla="*/ 974 h 749774"/>
              <a:gd name="connsiteX4" fmla="*/ 571485 w 833621"/>
              <a:gd name="connsiteY4" fmla="*/ 288974 h 749774"/>
              <a:gd name="connsiteX5" fmla="*/ 816285 w 833621"/>
              <a:gd name="connsiteY5" fmla="*/ 418574 h 749774"/>
              <a:gd name="connsiteX6" fmla="*/ 801885 w 833621"/>
              <a:gd name="connsiteY6" fmla="*/ 584174 h 749774"/>
              <a:gd name="connsiteX7" fmla="*/ 708285 w 833621"/>
              <a:gd name="connsiteY7" fmla="*/ 728174 h 749774"/>
              <a:gd name="connsiteX0" fmla="*/ 68770 w 834906"/>
              <a:gd name="connsiteY0" fmla="*/ 750397 h 750397"/>
              <a:gd name="connsiteX1" fmla="*/ 11170 w 834906"/>
              <a:gd name="connsiteY1" fmla="*/ 527197 h 750397"/>
              <a:gd name="connsiteX2" fmla="*/ 267527 w 834906"/>
              <a:gd name="connsiteY2" fmla="*/ 430422 h 750397"/>
              <a:gd name="connsiteX3" fmla="*/ 371170 w 834906"/>
              <a:gd name="connsiteY3" fmla="*/ 1597 h 750397"/>
              <a:gd name="connsiteX4" fmla="*/ 572770 w 834906"/>
              <a:gd name="connsiteY4" fmla="*/ 289597 h 750397"/>
              <a:gd name="connsiteX5" fmla="*/ 817570 w 834906"/>
              <a:gd name="connsiteY5" fmla="*/ 419197 h 750397"/>
              <a:gd name="connsiteX6" fmla="*/ 803170 w 834906"/>
              <a:gd name="connsiteY6" fmla="*/ 584797 h 750397"/>
              <a:gd name="connsiteX7" fmla="*/ 709570 w 834906"/>
              <a:gd name="connsiteY7" fmla="*/ 728797 h 750397"/>
              <a:gd name="connsiteX0" fmla="*/ 68770 w 834906"/>
              <a:gd name="connsiteY0" fmla="*/ 694480 h 694480"/>
              <a:gd name="connsiteX1" fmla="*/ 11170 w 834906"/>
              <a:gd name="connsiteY1" fmla="*/ 471280 h 694480"/>
              <a:gd name="connsiteX2" fmla="*/ 267527 w 834906"/>
              <a:gd name="connsiteY2" fmla="*/ 374505 h 694480"/>
              <a:gd name="connsiteX3" fmla="*/ 371170 w 834906"/>
              <a:gd name="connsiteY3" fmla="*/ 1951 h 694480"/>
              <a:gd name="connsiteX4" fmla="*/ 572770 w 834906"/>
              <a:gd name="connsiteY4" fmla="*/ 233680 h 694480"/>
              <a:gd name="connsiteX5" fmla="*/ 817570 w 834906"/>
              <a:gd name="connsiteY5" fmla="*/ 363280 h 694480"/>
              <a:gd name="connsiteX6" fmla="*/ 803170 w 834906"/>
              <a:gd name="connsiteY6" fmla="*/ 528880 h 694480"/>
              <a:gd name="connsiteX7" fmla="*/ 709570 w 834906"/>
              <a:gd name="connsiteY7" fmla="*/ 672880 h 694480"/>
              <a:gd name="connsiteX0" fmla="*/ 49761 w 815897"/>
              <a:gd name="connsiteY0" fmla="*/ 694480 h 694480"/>
              <a:gd name="connsiteX1" fmla="*/ 15607 w 815897"/>
              <a:gd name="connsiteY1" fmla="*/ 518173 h 694480"/>
              <a:gd name="connsiteX2" fmla="*/ 248518 w 815897"/>
              <a:gd name="connsiteY2" fmla="*/ 374505 h 694480"/>
              <a:gd name="connsiteX3" fmla="*/ 352161 w 815897"/>
              <a:gd name="connsiteY3" fmla="*/ 1951 h 694480"/>
              <a:gd name="connsiteX4" fmla="*/ 553761 w 815897"/>
              <a:gd name="connsiteY4" fmla="*/ 233680 h 694480"/>
              <a:gd name="connsiteX5" fmla="*/ 798561 w 815897"/>
              <a:gd name="connsiteY5" fmla="*/ 363280 h 694480"/>
              <a:gd name="connsiteX6" fmla="*/ 784161 w 815897"/>
              <a:gd name="connsiteY6" fmla="*/ 528880 h 694480"/>
              <a:gd name="connsiteX7" fmla="*/ 690561 w 815897"/>
              <a:gd name="connsiteY7" fmla="*/ 672880 h 694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897" h="694480">
                <a:moveTo>
                  <a:pt x="49761" y="694480"/>
                </a:moveTo>
                <a:cubicBezTo>
                  <a:pt x="5961" y="612280"/>
                  <a:pt x="-17519" y="571502"/>
                  <a:pt x="15607" y="518173"/>
                </a:cubicBezTo>
                <a:cubicBezTo>
                  <a:pt x="48733" y="464844"/>
                  <a:pt x="192426" y="460542"/>
                  <a:pt x="248518" y="374505"/>
                </a:cubicBezTo>
                <a:cubicBezTo>
                  <a:pt x="304610" y="288468"/>
                  <a:pt x="301287" y="25422"/>
                  <a:pt x="352161" y="1951"/>
                </a:cubicBezTo>
                <a:cubicBezTo>
                  <a:pt x="403035" y="-21520"/>
                  <a:pt x="479361" y="173459"/>
                  <a:pt x="553761" y="233680"/>
                </a:cubicBezTo>
                <a:cubicBezTo>
                  <a:pt x="628161" y="293901"/>
                  <a:pt x="760161" y="314080"/>
                  <a:pt x="798561" y="363280"/>
                </a:cubicBezTo>
                <a:cubicBezTo>
                  <a:pt x="836961" y="412480"/>
                  <a:pt x="802161" y="477280"/>
                  <a:pt x="784161" y="528880"/>
                </a:cubicBezTo>
                <a:cubicBezTo>
                  <a:pt x="766161" y="580480"/>
                  <a:pt x="714561" y="665680"/>
                  <a:pt x="690561" y="672880"/>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reeform 192">
            <a:extLst>
              <a:ext uri="{FF2B5EF4-FFF2-40B4-BE49-F238E27FC236}">
                <a16:creationId xmlns:a16="http://schemas.microsoft.com/office/drawing/2014/main" id="{B3C3B9F3-A5C7-2191-1414-E89AA47A345F}"/>
              </a:ext>
            </a:extLst>
          </p:cNvPr>
          <p:cNvSpPr/>
          <p:nvPr/>
        </p:nvSpPr>
        <p:spPr>
          <a:xfrm rot="16200000">
            <a:off x="1994726" y="2721201"/>
            <a:ext cx="1295897" cy="686426"/>
          </a:xfrm>
          <a:custGeom>
            <a:avLst/>
            <a:gdLst>
              <a:gd name="connsiteX0" fmla="*/ 67485 w 836161"/>
              <a:gd name="connsiteY0" fmla="*/ 749774 h 749774"/>
              <a:gd name="connsiteX1" fmla="*/ 9885 w 836161"/>
              <a:gd name="connsiteY1" fmla="*/ 526574 h 749774"/>
              <a:gd name="connsiteX2" fmla="*/ 247485 w 836161"/>
              <a:gd name="connsiteY2" fmla="*/ 396974 h 749774"/>
              <a:gd name="connsiteX3" fmla="*/ 369885 w 836161"/>
              <a:gd name="connsiteY3" fmla="*/ 974 h 749774"/>
              <a:gd name="connsiteX4" fmla="*/ 571485 w 836161"/>
              <a:gd name="connsiteY4" fmla="*/ 288974 h 749774"/>
              <a:gd name="connsiteX5" fmla="*/ 816285 w 836161"/>
              <a:gd name="connsiteY5" fmla="*/ 418574 h 749774"/>
              <a:gd name="connsiteX6" fmla="*/ 809085 w 836161"/>
              <a:gd name="connsiteY6" fmla="*/ 684974 h 749774"/>
              <a:gd name="connsiteX7" fmla="*/ 708285 w 836161"/>
              <a:gd name="connsiteY7" fmla="*/ 728174 h 749774"/>
              <a:gd name="connsiteX0" fmla="*/ 9857 w 778533"/>
              <a:gd name="connsiteY0" fmla="*/ 749774 h 749774"/>
              <a:gd name="connsiteX1" fmla="*/ 110657 w 778533"/>
              <a:gd name="connsiteY1" fmla="*/ 605774 h 749774"/>
              <a:gd name="connsiteX2" fmla="*/ 189857 w 778533"/>
              <a:gd name="connsiteY2" fmla="*/ 396974 h 749774"/>
              <a:gd name="connsiteX3" fmla="*/ 312257 w 778533"/>
              <a:gd name="connsiteY3" fmla="*/ 974 h 749774"/>
              <a:gd name="connsiteX4" fmla="*/ 513857 w 778533"/>
              <a:gd name="connsiteY4" fmla="*/ 288974 h 749774"/>
              <a:gd name="connsiteX5" fmla="*/ 758657 w 778533"/>
              <a:gd name="connsiteY5" fmla="*/ 418574 h 749774"/>
              <a:gd name="connsiteX6" fmla="*/ 751457 w 778533"/>
              <a:gd name="connsiteY6" fmla="*/ 684974 h 749774"/>
              <a:gd name="connsiteX7" fmla="*/ 650657 w 778533"/>
              <a:gd name="connsiteY7" fmla="*/ 728174 h 749774"/>
              <a:gd name="connsiteX0" fmla="*/ 6431 w 868707"/>
              <a:gd name="connsiteY0" fmla="*/ 742574 h 742574"/>
              <a:gd name="connsiteX1" fmla="*/ 200831 w 868707"/>
              <a:gd name="connsiteY1" fmla="*/ 605774 h 742574"/>
              <a:gd name="connsiteX2" fmla="*/ 280031 w 868707"/>
              <a:gd name="connsiteY2" fmla="*/ 396974 h 742574"/>
              <a:gd name="connsiteX3" fmla="*/ 402431 w 868707"/>
              <a:gd name="connsiteY3" fmla="*/ 974 h 742574"/>
              <a:gd name="connsiteX4" fmla="*/ 604031 w 868707"/>
              <a:gd name="connsiteY4" fmla="*/ 288974 h 742574"/>
              <a:gd name="connsiteX5" fmla="*/ 848831 w 868707"/>
              <a:gd name="connsiteY5" fmla="*/ 418574 h 742574"/>
              <a:gd name="connsiteX6" fmla="*/ 841631 w 868707"/>
              <a:gd name="connsiteY6" fmla="*/ 684974 h 742574"/>
              <a:gd name="connsiteX7" fmla="*/ 740831 w 868707"/>
              <a:gd name="connsiteY7" fmla="*/ 728174 h 742574"/>
              <a:gd name="connsiteX0" fmla="*/ 6706 w 868982"/>
              <a:gd name="connsiteY0" fmla="*/ 744101 h 744101"/>
              <a:gd name="connsiteX1" fmla="*/ 201106 w 868982"/>
              <a:gd name="connsiteY1" fmla="*/ 607301 h 744101"/>
              <a:gd name="connsiteX2" fmla="*/ 337906 w 868982"/>
              <a:gd name="connsiteY2" fmla="*/ 470501 h 744101"/>
              <a:gd name="connsiteX3" fmla="*/ 402706 w 868982"/>
              <a:gd name="connsiteY3" fmla="*/ 2501 h 744101"/>
              <a:gd name="connsiteX4" fmla="*/ 604306 w 868982"/>
              <a:gd name="connsiteY4" fmla="*/ 290501 h 744101"/>
              <a:gd name="connsiteX5" fmla="*/ 849106 w 868982"/>
              <a:gd name="connsiteY5" fmla="*/ 420101 h 744101"/>
              <a:gd name="connsiteX6" fmla="*/ 841906 w 868982"/>
              <a:gd name="connsiteY6" fmla="*/ 686501 h 744101"/>
              <a:gd name="connsiteX7" fmla="*/ 741106 w 868982"/>
              <a:gd name="connsiteY7" fmla="*/ 729701 h 744101"/>
              <a:gd name="connsiteX0" fmla="*/ 5725 w 868001"/>
              <a:gd name="connsiteY0" fmla="*/ 741625 h 741625"/>
              <a:gd name="connsiteX1" fmla="*/ 200125 w 868001"/>
              <a:gd name="connsiteY1" fmla="*/ 604825 h 741625"/>
              <a:gd name="connsiteX2" fmla="*/ 106525 w 868001"/>
              <a:gd name="connsiteY2" fmla="*/ 273625 h 741625"/>
              <a:gd name="connsiteX3" fmla="*/ 401725 w 868001"/>
              <a:gd name="connsiteY3" fmla="*/ 25 h 741625"/>
              <a:gd name="connsiteX4" fmla="*/ 603325 w 868001"/>
              <a:gd name="connsiteY4" fmla="*/ 288025 h 741625"/>
              <a:gd name="connsiteX5" fmla="*/ 848125 w 868001"/>
              <a:gd name="connsiteY5" fmla="*/ 417625 h 741625"/>
              <a:gd name="connsiteX6" fmla="*/ 840925 w 868001"/>
              <a:gd name="connsiteY6" fmla="*/ 684025 h 741625"/>
              <a:gd name="connsiteX7" fmla="*/ 740125 w 868001"/>
              <a:gd name="connsiteY7" fmla="*/ 727225 h 741625"/>
              <a:gd name="connsiteX0" fmla="*/ 5725 w 868001"/>
              <a:gd name="connsiteY0" fmla="*/ 561756 h 561756"/>
              <a:gd name="connsiteX1" fmla="*/ 200125 w 868001"/>
              <a:gd name="connsiteY1" fmla="*/ 424956 h 561756"/>
              <a:gd name="connsiteX2" fmla="*/ 106525 w 868001"/>
              <a:gd name="connsiteY2" fmla="*/ 93756 h 561756"/>
              <a:gd name="connsiteX3" fmla="*/ 408925 w 868001"/>
              <a:gd name="connsiteY3" fmla="*/ 156 h 561756"/>
              <a:gd name="connsiteX4" fmla="*/ 603325 w 868001"/>
              <a:gd name="connsiteY4" fmla="*/ 108156 h 561756"/>
              <a:gd name="connsiteX5" fmla="*/ 848125 w 868001"/>
              <a:gd name="connsiteY5" fmla="*/ 237756 h 561756"/>
              <a:gd name="connsiteX6" fmla="*/ 840925 w 868001"/>
              <a:gd name="connsiteY6" fmla="*/ 504156 h 561756"/>
              <a:gd name="connsiteX7" fmla="*/ 740125 w 868001"/>
              <a:gd name="connsiteY7" fmla="*/ 547356 h 561756"/>
              <a:gd name="connsiteX0" fmla="*/ 5725 w 868001"/>
              <a:gd name="connsiteY0" fmla="*/ 495698 h 495698"/>
              <a:gd name="connsiteX1" fmla="*/ 200125 w 868001"/>
              <a:gd name="connsiteY1" fmla="*/ 358898 h 495698"/>
              <a:gd name="connsiteX2" fmla="*/ 106525 w 868001"/>
              <a:gd name="connsiteY2" fmla="*/ 27698 h 495698"/>
              <a:gd name="connsiteX3" fmla="*/ 408925 w 868001"/>
              <a:gd name="connsiteY3" fmla="*/ 20498 h 495698"/>
              <a:gd name="connsiteX4" fmla="*/ 603325 w 868001"/>
              <a:gd name="connsiteY4" fmla="*/ 42098 h 495698"/>
              <a:gd name="connsiteX5" fmla="*/ 848125 w 868001"/>
              <a:gd name="connsiteY5" fmla="*/ 171698 h 495698"/>
              <a:gd name="connsiteX6" fmla="*/ 840925 w 868001"/>
              <a:gd name="connsiteY6" fmla="*/ 438098 h 495698"/>
              <a:gd name="connsiteX7" fmla="*/ 740125 w 868001"/>
              <a:gd name="connsiteY7" fmla="*/ 481298 h 495698"/>
              <a:gd name="connsiteX0" fmla="*/ 5725 w 868001"/>
              <a:gd name="connsiteY0" fmla="*/ 565791 h 565791"/>
              <a:gd name="connsiteX1" fmla="*/ 200125 w 868001"/>
              <a:gd name="connsiteY1" fmla="*/ 428991 h 565791"/>
              <a:gd name="connsiteX2" fmla="*/ 106525 w 868001"/>
              <a:gd name="connsiteY2" fmla="*/ 97791 h 565791"/>
              <a:gd name="connsiteX3" fmla="*/ 408925 w 868001"/>
              <a:gd name="connsiteY3" fmla="*/ 90591 h 565791"/>
              <a:gd name="connsiteX4" fmla="*/ 603325 w 868001"/>
              <a:gd name="connsiteY4" fmla="*/ 4191 h 565791"/>
              <a:gd name="connsiteX5" fmla="*/ 848125 w 868001"/>
              <a:gd name="connsiteY5" fmla="*/ 241791 h 565791"/>
              <a:gd name="connsiteX6" fmla="*/ 840925 w 868001"/>
              <a:gd name="connsiteY6" fmla="*/ 508191 h 565791"/>
              <a:gd name="connsiteX7" fmla="*/ 740125 w 868001"/>
              <a:gd name="connsiteY7" fmla="*/ 551391 h 565791"/>
              <a:gd name="connsiteX0" fmla="*/ 5725 w 929265"/>
              <a:gd name="connsiteY0" fmla="*/ 570731 h 570731"/>
              <a:gd name="connsiteX1" fmla="*/ 200125 w 929265"/>
              <a:gd name="connsiteY1" fmla="*/ 433931 h 570731"/>
              <a:gd name="connsiteX2" fmla="*/ 106525 w 929265"/>
              <a:gd name="connsiteY2" fmla="*/ 102731 h 570731"/>
              <a:gd name="connsiteX3" fmla="*/ 408925 w 929265"/>
              <a:gd name="connsiteY3" fmla="*/ 95531 h 570731"/>
              <a:gd name="connsiteX4" fmla="*/ 603325 w 929265"/>
              <a:gd name="connsiteY4" fmla="*/ 9131 h 570731"/>
              <a:gd name="connsiteX5" fmla="*/ 920125 w 929265"/>
              <a:gd name="connsiteY5" fmla="*/ 59531 h 570731"/>
              <a:gd name="connsiteX6" fmla="*/ 840925 w 929265"/>
              <a:gd name="connsiteY6" fmla="*/ 513131 h 570731"/>
              <a:gd name="connsiteX7" fmla="*/ 740125 w 929265"/>
              <a:gd name="connsiteY7" fmla="*/ 556331 h 570731"/>
              <a:gd name="connsiteX0" fmla="*/ 5725 w 924106"/>
              <a:gd name="connsiteY0" fmla="*/ 565383 h 565383"/>
              <a:gd name="connsiteX1" fmla="*/ 200125 w 924106"/>
              <a:gd name="connsiteY1" fmla="*/ 428583 h 565383"/>
              <a:gd name="connsiteX2" fmla="*/ 106525 w 924106"/>
              <a:gd name="connsiteY2" fmla="*/ 97383 h 565383"/>
              <a:gd name="connsiteX3" fmla="*/ 408925 w 924106"/>
              <a:gd name="connsiteY3" fmla="*/ 90183 h 565383"/>
              <a:gd name="connsiteX4" fmla="*/ 603325 w 924106"/>
              <a:gd name="connsiteY4" fmla="*/ 3783 h 565383"/>
              <a:gd name="connsiteX5" fmla="*/ 920125 w 924106"/>
              <a:gd name="connsiteY5" fmla="*/ 54183 h 565383"/>
              <a:gd name="connsiteX6" fmla="*/ 783325 w 924106"/>
              <a:gd name="connsiteY6" fmla="*/ 385383 h 565383"/>
              <a:gd name="connsiteX7" fmla="*/ 740125 w 924106"/>
              <a:gd name="connsiteY7" fmla="*/ 550983 h 565383"/>
              <a:gd name="connsiteX0" fmla="*/ 5725 w 924106"/>
              <a:gd name="connsiteY0" fmla="*/ 565383 h 565383"/>
              <a:gd name="connsiteX1" fmla="*/ 200125 w 924106"/>
              <a:gd name="connsiteY1" fmla="*/ 428583 h 565383"/>
              <a:gd name="connsiteX2" fmla="*/ 106525 w 924106"/>
              <a:gd name="connsiteY2" fmla="*/ 97383 h 565383"/>
              <a:gd name="connsiteX3" fmla="*/ 408925 w 924106"/>
              <a:gd name="connsiteY3" fmla="*/ 90183 h 565383"/>
              <a:gd name="connsiteX4" fmla="*/ 603325 w 924106"/>
              <a:gd name="connsiteY4" fmla="*/ 3783 h 565383"/>
              <a:gd name="connsiteX5" fmla="*/ 920125 w 924106"/>
              <a:gd name="connsiteY5" fmla="*/ 54183 h 565383"/>
              <a:gd name="connsiteX6" fmla="*/ 783325 w 924106"/>
              <a:gd name="connsiteY6" fmla="*/ 385383 h 565383"/>
              <a:gd name="connsiteX7" fmla="*/ 617725 w 924106"/>
              <a:gd name="connsiteY7" fmla="*/ 558183 h 565383"/>
              <a:gd name="connsiteX0" fmla="*/ 6461 w 924842"/>
              <a:gd name="connsiteY0" fmla="*/ 565383 h 565383"/>
              <a:gd name="connsiteX1" fmla="*/ 172061 w 924842"/>
              <a:gd name="connsiteY1" fmla="*/ 421383 h 565383"/>
              <a:gd name="connsiteX2" fmla="*/ 107261 w 924842"/>
              <a:gd name="connsiteY2" fmla="*/ 97383 h 565383"/>
              <a:gd name="connsiteX3" fmla="*/ 409661 w 924842"/>
              <a:gd name="connsiteY3" fmla="*/ 90183 h 565383"/>
              <a:gd name="connsiteX4" fmla="*/ 604061 w 924842"/>
              <a:gd name="connsiteY4" fmla="*/ 3783 h 565383"/>
              <a:gd name="connsiteX5" fmla="*/ 920861 w 924842"/>
              <a:gd name="connsiteY5" fmla="*/ 54183 h 565383"/>
              <a:gd name="connsiteX6" fmla="*/ 784061 w 924842"/>
              <a:gd name="connsiteY6" fmla="*/ 385383 h 565383"/>
              <a:gd name="connsiteX7" fmla="*/ 618461 w 924842"/>
              <a:gd name="connsiteY7" fmla="*/ 558183 h 565383"/>
              <a:gd name="connsiteX0" fmla="*/ 6633 w 925014"/>
              <a:gd name="connsiteY0" fmla="*/ 565383 h 565383"/>
              <a:gd name="connsiteX1" fmla="*/ 172233 w 925014"/>
              <a:gd name="connsiteY1" fmla="*/ 421383 h 565383"/>
              <a:gd name="connsiteX2" fmla="*/ 143433 w 925014"/>
              <a:gd name="connsiteY2" fmla="*/ 97383 h 565383"/>
              <a:gd name="connsiteX3" fmla="*/ 409833 w 925014"/>
              <a:gd name="connsiteY3" fmla="*/ 90183 h 565383"/>
              <a:gd name="connsiteX4" fmla="*/ 604233 w 925014"/>
              <a:gd name="connsiteY4" fmla="*/ 3783 h 565383"/>
              <a:gd name="connsiteX5" fmla="*/ 921033 w 925014"/>
              <a:gd name="connsiteY5" fmla="*/ 54183 h 565383"/>
              <a:gd name="connsiteX6" fmla="*/ 784233 w 925014"/>
              <a:gd name="connsiteY6" fmla="*/ 385383 h 565383"/>
              <a:gd name="connsiteX7" fmla="*/ 618633 w 925014"/>
              <a:gd name="connsiteY7" fmla="*/ 558183 h 565383"/>
              <a:gd name="connsiteX0" fmla="*/ 6633 w 925014"/>
              <a:gd name="connsiteY0" fmla="*/ 562210 h 562210"/>
              <a:gd name="connsiteX1" fmla="*/ 172233 w 925014"/>
              <a:gd name="connsiteY1" fmla="*/ 418210 h 562210"/>
              <a:gd name="connsiteX2" fmla="*/ 143433 w 925014"/>
              <a:gd name="connsiteY2" fmla="*/ 94210 h 562210"/>
              <a:gd name="connsiteX3" fmla="*/ 409833 w 925014"/>
              <a:gd name="connsiteY3" fmla="*/ 43810 h 562210"/>
              <a:gd name="connsiteX4" fmla="*/ 604233 w 925014"/>
              <a:gd name="connsiteY4" fmla="*/ 610 h 562210"/>
              <a:gd name="connsiteX5" fmla="*/ 921033 w 925014"/>
              <a:gd name="connsiteY5" fmla="*/ 51010 h 562210"/>
              <a:gd name="connsiteX6" fmla="*/ 784233 w 925014"/>
              <a:gd name="connsiteY6" fmla="*/ 382210 h 562210"/>
              <a:gd name="connsiteX7" fmla="*/ 618633 w 925014"/>
              <a:gd name="connsiteY7" fmla="*/ 555010 h 562210"/>
              <a:gd name="connsiteX0" fmla="*/ 6633 w 930173"/>
              <a:gd name="connsiteY0" fmla="*/ 562210 h 562210"/>
              <a:gd name="connsiteX1" fmla="*/ 172233 w 930173"/>
              <a:gd name="connsiteY1" fmla="*/ 418210 h 562210"/>
              <a:gd name="connsiteX2" fmla="*/ 143433 w 930173"/>
              <a:gd name="connsiteY2" fmla="*/ 94210 h 562210"/>
              <a:gd name="connsiteX3" fmla="*/ 409833 w 930173"/>
              <a:gd name="connsiteY3" fmla="*/ 43810 h 562210"/>
              <a:gd name="connsiteX4" fmla="*/ 604233 w 930173"/>
              <a:gd name="connsiteY4" fmla="*/ 610 h 562210"/>
              <a:gd name="connsiteX5" fmla="*/ 921033 w 930173"/>
              <a:gd name="connsiteY5" fmla="*/ 51010 h 562210"/>
              <a:gd name="connsiteX6" fmla="*/ 841833 w 930173"/>
              <a:gd name="connsiteY6" fmla="*/ 382210 h 562210"/>
              <a:gd name="connsiteX7" fmla="*/ 618633 w 930173"/>
              <a:gd name="connsiteY7" fmla="*/ 555010 h 562210"/>
              <a:gd name="connsiteX0" fmla="*/ 6633 w 930173"/>
              <a:gd name="connsiteY0" fmla="*/ 562210 h 562210"/>
              <a:gd name="connsiteX1" fmla="*/ 172233 w 930173"/>
              <a:gd name="connsiteY1" fmla="*/ 418210 h 562210"/>
              <a:gd name="connsiteX2" fmla="*/ 143433 w 930173"/>
              <a:gd name="connsiteY2" fmla="*/ 94210 h 562210"/>
              <a:gd name="connsiteX3" fmla="*/ 409833 w 930173"/>
              <a:gd name="connsiteY3" fmla="*/ 43810 h 562210"/>
              <a:gd name="connsiteX4" fmla="*/ 604233 w 930173"/>
              <a:gd name="connsiteY4" fmla="*/ 610 h 562210"/>
              <a:gd name="connsiteX5" fmla="*/ 921033 w 930173"/>
              <a:gd name="connsiteY5" fmla="*/ 51010 h 562210"/>
              <a:gd name="connsiteX6" fmla="*/ 841833 w 930173"/>
              <a:gd name="connsiteY6" fmla="*/ 382210 h 562210"/>
              <a:gd name="connsiteX7" fmla="*/ 913833 w 930173"/>
              <a:gd name="connsiteY7" fmla="*/ 562210 h 562210"/>
              <a:gd name="connsiteX0" fmla="*/ 93270 w 800810"/>
              <a:gd name="connsiteY0" fmla="*/ 555010 h 562210"/>
              <a:gd name="connsiteX1" fmla="*/ 42870 w 800810"/>
              <a:gd name="connsiteY1" fmla="*/ 418210 h 562210"/>
              <a:gd name="connsiteX2" fmla="*/ 14070 w 800810"/>
              <a:gd name="connsiteY2" fmla="*/ 94210 h 562210"/>
              <a:gd name="connsiteX3" fmla="*/ 280470 w 800810"/>
              <a:gd name="connsiteY3" fmla="*/ 43810 h 562210"/>
              <a:gd name="connsiteX4" fmla="*/ 474870 w 800810"/>
              <a:gd name="connsiteY4" fmla="*/ 610 h 562210"/>
              <a:gd name="connsiteX5" fmla="*/ 791670 w 800810"/>
              <a:gd name="connsiteY5" fmla="*/ 51010 h 562210"/>
              <a:gd name="connsiteX6" fmla="*/ 712470 w 800810"/>
              <a:gd name="connsiteY6" fmla="*/ 382210 h 562210"/>
              <a:gd name="connsiteX7" fmla="*/ 784470 w 800810"/>
              <a:gd name="connsiteY7" fmla="*/ 562210 h 562210"/>
              <a:gd name="connsiteX0" fmla="*/ 122952 w 830492"/>
              <a:gd name="connsiteY0" fmla="*/ 555010 h 562210"/>
              <a:gd name="connsiteX1" fmla="*/ 7752 w 830492"/>
              <a:gd name="connsiteY1" fmla="*/ 360610 h 562210"/>
              <a:gd name="connsiteX2" fmla="*/ 43752 w 830492"/>
              <a:gd name="connsiteY2" fmla="*/ 94210 h 562210"/>
              <a:gd name="connsiteX3" fmla="*/ 310152 w 830492"/>
              <a:gd name="connsiteY3" fmla="*/ 43810 h 562210"/>
              <a:gd name="connsiteX4" fmla="*/ 504552 w 830492"/>
              <a:gd name="connsiteY4" fmla="*/ 610 h 562210"/>
              <a:gd name="connsiteX5" fmla="*/ 821352 w 830492"/>
              <a:gd name="connsiteY5" fmla="*/ 51010 h 562210"/>
              <a:gd name="connsiteX6" fmla="*/ 742152 w 830492"/>
              <a:gd name="connsiteY6" fmla="*/ 382210 h 562210"/>
              <a:gd name="connsiteX7" fmla="*/ 814152 w 830492"/>
              <a:gd name="connsiteY7" fmla="*/ 562210 h 562210"/>
              <a:gd name="connsiteX0" fmla="*/ 122952 w 830085"/>
              <a:gd name="connsiteY0" fmla="*/ 597616 h 604816"/>
              <a:gd name="connsiteX1" fmla="*/ 7752 w 830085"/>
              <a:gd name="connsiteY1" fmla="*/ 403216 h 604816"/>
              <a:gd name="connsiteX2" fmla="*/ 43752 w 830085"/>
              <a:gd name="connsiteY2" fmla="*/ 136816 h 604816"/>
              <a:gd name="connsiteX3" fmla="*/ 310152 w 830085"/>
              <a:gd name="connsiteY3" fmla="*/ 86416 h 604816"/>
              <a:gd name="connsiteX4" fmla="*/ 511752 w 830085"/>
              <a:gd name="connsiteY4" fmla="*/ 16 h 604816"/>
              <a:gd name="connsiteX5" fmla="*/ 821352 w 830085"/>
              <a:gd name="connsiteY5" fmla="*/ 93616 h 604816"/>
              <a:gd name="connsiteX6" fmla="*/ 742152 w 830085"/>
              <a:gd name="connsiteY6" fmla="*/ 424816 h 604816"/>
              <a:gd name="connsiteX7" fmla="*/ 814152 w 830085"/>
              <a:gd name="connsiteY7" fmla="*/ 604816 h 604816"/>
              <a:gd name="connsiteX0" fmla="*/ 122952 w 817487"/>
              <a:gd name="connsiteY0" fmla="*/ 632517 h 639717"/>
              <a:gd name="connsiteX1" fmla="*/ 7752 w 817487"/>
              <a:gd name="connsiteY1" fmla="*/ 438117 h 639717"/>
              <a:gd name="connsiteX2" fmla="*/ 43752 w 817487"/>
              <a:gd name="connsiteY2" fmla="*/ 171717 h 639717"/>
              <a:gd name="connsiteX3" fmla="*/ 310152 w 817487"/>
              <a:gd name="connsiteY3" fmla="*/ 121317 h 639717"/>
              <a:gd name="connsiteX4" fmla="*/ 511752 w 817487"/>
              <a:gd name="connsiteY4" fmla="*/ 34917 h 639717"/>
              <a:gd name="connsiteX5" fmla="*/ 742152 w 817487"/>
              <a:gd name="connsiteY5" fmla="*/ 34917 h 639717"/>
              <a:gd name="connsiteX6" fmla="*/ 742152 w 817487"/>
              <a:gd name="connsiteY6" fmla="*/ 459717 h 639717"/>
              <a:gd name="connsiteX7" fmla="*/ 814152 w 817487"/>
              <a:gd name="connsiteY7" fmla="*/ 639717 h 639717"/>
              <a:gd name="connsiteX0" fmla="*/ 122952 w 816458"/>
              <a:gd name="connsiteY0" fmla="*/ 627765 h 634965"/>
              <a:gd name="connsiteX1" fmla="*/ 7752 w 816458"/>
              <a:gd name="connsiteY1" fmla="*/ 433365 h 634965"/>
              <a:gd name="connsiteX2" fmla="*/ 43752 w 816458"/>
              <a:gd name="connsiteY2" fmla="*/ 166965 h 634965"/>
              <a:gd name="connsiteX3" fmla="*/ 310152 w 816458"/>
              <a:gd name="connsiteY3" fmla="*/ 116565 h 634965"/>
              <a:gd name="connsiteX4" fmla="*/ 511752 w 816458"/>
              <a:gd name="connsiteY4" fmla="*/ 30165 h 634965"/>
              <a:gd name="connsiteX5" fmla="*/ 742152 w 816458"/>
              <a:gd name="connsiteY5" fmla="*/ 30165 h 634965"/>
              <a:gd name="connsiteX6" fmla="*/ 684552 w 816458"/>
              <a:gd name="connsiteY6" fmla="*/ 390165 h 634965"/>
              <a:gd name="connsiteX7" fmla="*/ 814152 w 816458"/>
              <a:gd name="connsiteY7" fmla="*/ 634965 h 634965"/>
              <a:gd name="connsiteX0" fmla="*/ 122952 w 816458"/>
              <a:gd name="connsiteY0" fmla="*/ 694268 h 701468"/>
              <a:gd name="connsiteX1" fmla="*/ 7752 w 816458"/>
              <a:gd name="connsiteY1" fmla="*/ 499868 h 701468"/>
              <a:gd name="connsiteX2" fmla="*/ 43752 w 816458"/>
              <a:gd name="connsiteY2" fmla="*/ 233468 h 701468"/>
              <a:gd name="connsiteX3" fmla="*/ 310152 w 816458"/>
              <a:gd name="connsiteY3" fmla="*/ 183068 h 701468"/>
              <a:gd name="connsiteX4" fmla="*/ 511752 w 816458"/>
              <a:gd name="connsiteY4" fmla="*/ 96668 h 701468"/>
              <a:gd name="connsiteX5" fmla="*/ 792552 w 816458"/>
              <a:gd name="connsiteY5" fmla="*/ 17468 h 701468"/>
              <a:gd name="connsiteX6" fmla="*/ 684552 w 816458"/>
              <a:gd name="connsiteY6" fmla="*/ 456668 h 701468"/>
              <a:gd name="connsiteX7" fmla="*/ 814152 w 816458"/>
              <a:gd name="connsiteY7" fmla="*/ 701468 h 701468"/>
              <a:gd name="connsiteX0" fmla="*/ 215224 w 908730"/>
              <a:gd name="connsiteY0" fmla="*/ 694268 h 701468"/>
              <a:gd name="connsiteX1" fmla="*/ 100024 w 908730"/>
              <a:gd name="connsiteY1" fmla="*/ 499868 h 701468"/>
              <a:gd name="connsiteX2" fmla="*/ 13624 w 908730"/>
              <a:gd name="connsiteY2" fmla="*/ 240668 h 701468"/>
              <a:gd name="connsiteX3" fmla="*/ 402424 w 908730"/>
              <a:gd name="connsiteY3" fmla="*/ 183068 h 701468"/>
              <a:gd name="connsiteX4" fmla="*/ 604024 w 908730"/>
              <a:gd name="connsiteY4" fmla="*/ 96668 h 701468"/>
              <a:gd name="connsiteX5" fmla="*/ 884824 w 908730"/>
              <a:gd name="connsiteY5" fmla="*/ 17468 h 701468"/>
              <a:gd name="connsiteX6" fmla="*/ 776824 w 908730"/>
              <a:gd name="connsiteY6" fmla="*/ 456668 h 701468"/>
              <a:gd name="connsiteX7" fmla="*/ 906424 w 908730"/>
              <a:gd name="connsiteY7" fmla="*/ 701468 h 701468"/>
              <a:gd name="connsiteX0" fmla="*/ 215224 w 907514"/>
              <a:gd name="connsiteY0" fmla="*/ 693336 h 700536"/>
              <a:gd name="connsiteX1" fmla="*/ 100024 w 907514"/>
              <a:gd name="connsiteY1" fmla="*/ 498936 h 700536"/>
              <a:gd name="connsiteX2" fmla="*/ 13624 w 907514"/>
              <a:gd name="connsiteY2" fmla="*/ 239736 h 700536"/>
              <a:gd name="connsiteX3" fmla="*/ 402424 w 907514"/>
              <a:gd name="connsiteY3" fmla="*/ 182136 h 700536"/>
              <a:gd name="connsiteX4" fmla="*/ 604024 w 907514"/>
              <a:gd name="connsiteY4" fmla="*/ 95736 h 700536"/>
              <a:gd name="connsiteX5" fmla="*/ 884824 w 907514"/>
              <a:gd name="connsiteY5" fmla="*/ 16536 h 700536"/>
              <a:gd name="connsiteX6" fmla="*/ 568024 w 907514"/>
              <a:gd name="connsiteY6" fmla="*/ 441336 h 700536"/>
              <a:gd name="connsiteX7" fmla="*/ 906424 w 907514"/>
              <a:gd name="connsiteY7" fmla="*/ 700536 h 700536"/>
              <a:gd name="connsiteX0" fmla="*/ 215224 w 885977"/>
              <a:gd name="connsiteY0" fmla="*/ 693336 h 700536"/>
              <a:gd name="connsiteX1" fmla="*/ 100024 w 885977"/>
              <a:gd name="connsiteY1" fmla="*/ 498936 h 700536"/>
              <a:gd name="connsiteX2" fmla="*/ 13624 w 885977"/>
              <a:gd name="connsiteY2" fmla="*/ 239736 h 700536"/>
              <a:gd name="connsiteX3" fmla="*/ 402424 w 885977"/>
              <a:gd name="connsiteY3" fmla="*/ 182136 h 700536"/>
              <a:gd name="connsiteX4" fmla="*/ 604024 w 885977"/>
              <a:gd name="connsiteY4" fmla="*/ 95736 h 700536"/>
              <a:gd name="connsiteX5" fmla="*/ 884824 w 885977"/>
              <a:gd name="connsiteY5" fmla="*/ 16536 h 700536"/>
              <a:gd name="connsiteX6" fmla="*/ 568024 w 885977"/>
              <a:gd name="connsiteY6" fmla="*/ 441336 h 700536"/>
              <a:gd name="connsiteX7" fmla="*/ 884824 w 885977"/>
              <a:gd name="connsiteY7" fmla="*/ 700536 h 700536"/>
              <a:gd name="connsiteX0" fmla="*/ 210451 w 881204"/>
              <a:gd name="connsiteY0" fmla="*/ 694334 h 701534"/>
              <a:gd name="connsiteX1" fmla="*/ 95251 w 881204"/>
              <a:gd name="connsiteY1" fmla="*/ 499934 h 701534"/>
              <a:gd name="connsiteX2" fmla="*/ 8851 w 881204"/>
              <a:gd name="connsiteY2" fmla="*/ 240734 h 701534"/>
              <a:gd name="connsiteX3" fmla="*/ 318451 w 881204"/>
              <a:gd name="connsiteY3" fmla="*/ 240734 h 701534"/>
              <a:gd name="connsiteX4" fmla="*/ 599251 w 881204"/>
              <a:gd name="connsiteY4" fmla="*/ 96734 h 701534"/>
              <a:gd name="connsiteX5" fmla="*/ 880051 w 881204"/>
              <a:gd name="connsiteY5" fmla="*/ 17534 h 701534"/>
              <a:gd name="connsiteX6" fmla="*/ 563251 w 881204"/>
              <a:gd name="connsiteY6" fmla="*/ 442334 h 701534"/>
              <a:gd name="connsiteX7" fmla="*/ 880051 w 881204"/>
              <a:gd name="connsiteY7" fmla="*/ 701534 h 701534"/>
              <a:gd name="connsiteX0" fmla="*/ 210451 w 881204"/>
              <a:gd name="connsiteY0" fmla="*/ 709413 h 716613"/>
              <a:gd name="connsiteX1" fmla="*/ 95251 w 881204"/>
              <a:gd name="connsiteY1" fmla="*/ 515013 h 716613"/>
              <a:gd name="connsiteX2" fmla="*/ 8851 w 881204"/>
              <a:gd name="connsiteY2" fmla="*/ 255813 h 716613"/>
              <a:gd name="connsiteX3" fmla="*/ 318451 w 881204"/>
              <a:gd name="connsiteY3" fmla="*/ 255813 h 716613"/>
              <a:gd name="connsiteX4" fmla="*/ 556051 w 881204"/>
              <a:gd name="connsiteY4" fmla="*/ 54213 h 716613"/>
              <a:gd name="connsiteX5" fmla="*/ 880051 w 881204"/>
              <a:gd name="connsiteY5" fmla="*/ 32613 h 716613"/>
              <a:gd name="connsiteX6" fmla="*/ 563251 w 881204"/>
              <a:gd name="connsiteY6" fmla="*/ 457413 h 716613"/>
              <a:gd name="connsiteX7" fmla="*/ 880051 w 881204"/>
              <a:gd name="connsiteY7" fmla="*/ 716613 h 716613"/>
              <a:gd name="connsiteX0" fmla="*/ 210451 w 881204"/>
              <a:gd name="connsiteY0" fmla="*/ 763347 h 770547"/>
              <a:gd name="connsiteX1" fmla="*/ 95251 w 881204"/>
              <a:gd name="connsiteY1" fmla="*/ 568947 h 770547"/>
              <a:gd name="connsiteX2" fmla="*/ 8851 w 881204"/>
              <a:gd name="connsiteY2" fmla="*/ 309747 h 770547"/>
              <a:gd name="connsiteX3" fmla="*/ 318451 w 881204"/>
              <a:gd name="connsiteY3" fmla="*/ 309747 h 770547"/>
              <a:gd name="connsiteX4" fmla="*/ 556051 w 881204"/>
              <a:gd name="connsiteY4" fmla="*/ 108147 h 770547"/>
              <a:gd name="connsiteX5" fmla="*/ 836851 w 881204"/>
              <a:gd name="connsiteY5" fmla="*/ 21747 h 770547"/>
              <a:gd name="connsiteX6" fmla="*/ 563251 w 881204"/>
              <a:gd name="connsiteY6" fmla="*/ 511347 h 770547"/>
              <a:gd name="connsiteX7" fmla="*/ 880051 w 881204"/>
              <a:gd name="connsiteY7" fmla="*/ 770547 h 770547"/>
              <a:gd name="connsiteX0" fmla="*/ 210451 w 881226"/>
              <a:gd name="connsiteY0" fmla="*/ 764331 h 771531"/>
              <a:gd name="connsiteX1" fmla="*/ 95251 w 881226"/>
              <a:gd name="connsiteY1" fmla="*/ 569931 h 771531"/>
              <a:gd name="connsiteX2" fmla="*/ 8851 w 881226"/>
              <a:gd name="connsiteY2" fmla="*/ 310731 h 771531"/>
              <a:gd name="connsiteX3" fmla="*/ 318451 w 881226"/>
              <a:gd name="connsiteY3" fmla="*/ 310731 h 771531"/>
              <a:gd name="connsiteX4" fmla="*/ 556051 w 881226"/>
              <a:gd name="connsiteY4" fmla="*/ 109131 h 771531"/>
              <a:gd name="connsiteX5" fmla="*/ 836851 w 881226"/>
              <a:gd name="connsiteY5" fmla="*/ 22731 h 771531"/>
              <a:gd name="connsiteX6" fmla="*/ 570451 w 881226"/>
              <a:gd name="connsiteY6" fmla="*/ 526731 h 771531"/>
              <a:gd name="connsiteX7" fmla="*/ 880051 w 881226"/>
              <a:gd name="connsiteY7" fmla="*/ 771531 h 771531"/>
              <a:gd name="connsiteX0" fmla="*/ 210451 w 881226"/>
              <a:gd name="connsiteY0" fmla="*/ 677975 h 685175"/>
              <a:gd name="connsiteX1" fmla="*/ 95251 w 881226"/>
              <a:gd name="connsiteY1" fmla="*/ 483575 h 685175"/>
              <a:gd name="connsiteX2" fmla="*/ 8851 w 881226"/>
              <a:gd name="connsiteY2" fmla="*/ 224375 h 685175"/>
              <a:gd name="connsiteX3" fmla="*/ 318451 w 881226"/>
              <a:gd name="connsiteY3" fmla="*/ 224375 h 685175"/>
              <a:gd name="connsiteX4" fmla="*/ 556051 w 881226"/>
              <a:gd name="connsiteY4" fmla="*/ 22775 h 685175"/>
              <a:gd name="connsiteX5" fmla="*/ 815251 w 881226"/>
              <a:gd name="connsiteY5" fmla="*/ 51575 h 685175"/>
              <a:gd name="connsiteX6" fmla="*/ 570451 w 881226"/>
              <a:gd name="connsiteY6" fmla="*/ 440375 h 685175"/>
              <a:gd name="connsiteX7" fmla="*/ 880051 w 881226"/>
              <a:gd name="connsiteY7" fmla="*/ 685175 h 685175"/>
              <a:gd name="connsiteX0" fmla="*/ 210451 w 881226"/>
              <a:gd name="connsiteY0" fmla="*/ 748909 h 756109"/>
              <a:gd name="connsiteX1" fmla="*/ 95251 w 881226"/>
              <a:gd name="connsiteY1" fmla="*/ 554509 h 756109"/>
              <a:gd name="connsiteX2" fmla="*/ 8851 w 881226"/>
              <a:gd name="connsiteY2" fmla="*/ 295309 h 756109"/>
              <a:gd name="connsiteX3" fmla="*/ 318451 w 881226"/>
              <a:gd name="connsiteY3" fmla="*/ 295309 h 756109"/>
              <a:gd name="connsiteX4" fmla="*/ 678451 w 881226"/>
              <a:gd name="connsiteY4" fmla="*/ 7309 h 756109"/>
              <a:gd name="connsiteX5" fmla="*/ 815251 w 881226"/>
              <a:gd name="connsiteY5" fmla="*/ 122509 h 756109"/>
              <a:gd name="connsiteX6" fmla="*/ 570451 w 881226"/>
              <a:gd name="connsiteY6" fmla="*/ 511309 h 756109"/>
              <a:gd name="connsiteX7" fmla="*/ 880051 w 881226"/>
              <a:gd name="connsiteY7" fmla="*/ 756109 h 756109"/>
              <a:gd name="connsiteX0" fmla="*/ 210451 w 881274"/>
              <a:gd name="connsiteY0" fmla="*/ 748406 h 755606"/>
              <a:gd name="connsiteX1" fmla="*/ 95251 w 881274"/>
              <a:gd name="connsiteY1" fmla="*/ 554006 h 755606"/>
              <a:gd name="connsiteX2" fmla="*/ 8851 w 881274"/>
              <a:gd name="connsiteY2" fmla="*/ 294806 h 755606"/>
              <a:gd name="connsiteX3" fmla="*/ 318451 w 881274"/>
              <a:gd name="connsiteY3" fmla="*/ 294806 h 755606"/>
              <a:gd name="connsiteX4" fmla="*/ 678451 w 881274"/>
              <a:gd name="connsiteY4" fmla="*/ 6806 h 755606"/>
              <a:gd name="connsiteX5" fmla="*/ 815251 w 881274"/>
              <a:gd name="connsiteY5" fmla="*/ 122006 h 755606"/>
              <a:gd name="connsiteX6" fmla="*/ 584851 w 881274"/>
              <a:gd name="connsiteY6" fmla="*/ 467606 h 755606"/>
              <a:gd name="connsiteX7" fmla="*/ 880051 w 881274"/>
              <a:gd name="connsiteY7" fmla="*/ 755606 h 755606"/>
              <a:gd name="connsiteX0" fmla="*/ 210451 w 838245"/>
              <a:gd name="connsiteY0" fmla="*/ 748406 h 755606"/>
              <a:gd name="connsiteX1" fmla="*/ 95251 w 838245"/>
              <a:gd name="connsiteY1" fmla="*/ 554006 h 755606"/>
              <a:gd name="connsiteX2" fmla="*/ 8851 w 838245"/>
              <a:gd name="connsiteY2" fmla="*/ 294806 h 755606"/>
              <a:gd name="connsiteX3" fmla="*/ 318451 w 838245"/>
              <a:gd name="connsiteY3" fmla="*/ 294806 h 755606"/>
              <a:gd name="connsiteX4" fmla="*/ 678451 w 838245"/>
              <a:gd name="connsiteY4" fmla="*/ 6806 h 755606"/>
              <a:gd name="connsiteX5" fmla="*/ 815251 w 838245"/>
              <a:gd name="connsiteY5" fmla="*/ 122006 h 755606"/>
              <a:gd name="connsiteX6" fmla="*/ 584851 w 838245"/>
              <a:gd name="connsiteY6" fmla="*/ 467606 h 755606"/>
              <a:gd name="connsiteX7" fmla="*/ 836851 w 838245"/>
              <a:gd name="connsiteY7" fmla="*/ 755606 h 755606"/>
              <a:gd name="connsiteX0" fmla="*/ 177424 w 805218"/>
              <a:gd name="connsiteY0" fmla="*/ 748406 h 755606"/>
              <a:gd name="connsiteX1" fmla="*/ 62224 w 805218"/>
              <a:gd name="connsiteY1" fmla="*/ 554006 h 755606"/>
              <a:gd name="connsiteX2" fmla="*/ 11824 w 805218"/>
              <a:gd name="connsiteY2" fmla="*/ 323606 h 755606"/>
              <a:gd name="connsiteX3" fmla="*/ 285424 w 805218"/>
              <a:gd name="connsiteY3" fmla="*/ 294806 h 755606"/>
              <a:gd name="connsiteX4" fmla="*/ 645424 w 805218"/>
              <a:gd name="connsiteY4" fmla="*/ 6806 h 755606"/>
              <a:gd name="connsiteX5" fmla="*/ 782224 w 805218"/>
              <a:gd name="connsiteY5" fmla="*/ 122006 h 755606"/>
              <a:gd name="connsiteX6" fmla="*/ 551824 w 805218"/>
              <a:gd name="connsiteY6" fmla="*/ 467606 h 755606"/>
              <a:gd name="connsiteX7" fmla="*/ 803824 w 805218"/>
              <a:gd name="connsiteY7" fmla="*/ 755606 h 755606"/>
              <a:gd name="connsiteX0" fmla="*/ 177424 w 805822"/>
              <a:gd name="connsiteY0" fmla="*/ 747755 h 754955"/>
              <a:gd name="connsiteX1" fmla="*/ 62224 w 805822"/>
              <a:gd name="connsiteY1" fmla="*/ 553355 h 754955"/>
              <a:gd name="connsiteX2" fmla="*/ 11824 w 805822"/>
              <a:gd name="connsiteY2" fmla="*/ 322955 h 754955"/>
              <a:gd name="connsiteX3" fmla="*/ 285424 w 805822"/>
              <a:gd name="connsiteY3" fmla="*/ 294155 h 754955"/>
              <a:gd name="connsiteX4" fmla="*/ 645424 w 805822"/>
              <a:gd name="connsiteY4" fmla="*/ 6155 h 754955"/>
              <a:gd name="connsiteX5" fmla="*/ 782224 w 805822"/>
              <a:gd name="connsiteY5" fmla="*/ 121355 h 754955"/>
              <a:gd name="connsiteX6" fmla="*/ 645424 w 805822"/>
              <a:gd name="connsiteY6" fmla="*/ 402155 h 754955"/>
              <a:gd name="connsiteX7" fmla="*/ 803824 w 805822"/>
              <a:gd name="connsiteY7" fmla="*/ 754955 h 754955"/>
              <a:gd name="connsiteX0" fmla="*/ 7329 w 887727"/>
              <a:gd name="connsiteY0" fmla="*/ 697355 h 754955"/>
              <a:gd name="connsiteX1" fmla="*/ 144129 w 887727"/>
              <a:gd name="connsiteY1" fmla="*/ 553355 h 754955"/>
              <a:gd name="connsiteX2" fmla="*/ 93729 w 887727"/>
              <a:gd name="connsiteY2" fmla="*/ 322955 h 754955"/>
              <a:gd name="connsiteX3" fmla="*/ 367329 w 887727"/>
              <a:gd name="connsiteY3" fmla="*/ 294155 h 754955"/>
              <a:gd name="connsiteX4" fmla="*/ 727329 w 887727"/>
              <a:gd name="connsiteY4" fmla="*/ 6155 h 754955"/>
              <a:gd name="connsiteX5" fmla="*/ 864129 w 887727"/>
              <a:gd name="connsiteY5" fmla="*/ 121355 h 754955"/>
              <a:gd name="connsiteX6" fmla="*/ 727329 w 887727"/>
              <a:gd name="connsiteY6" fmla="*/ 402155 h 754955"/>
              <a:gd name="connsiteX7" fmla="*/ 885729 w 887727"/>
              <a:gd name="connsiteY7" fmla="*/ 754955 h 754955"/>
              <a:gd name="connsiteX0" fmla="*/ 8230 w 888628"/>
              <a:gd name="connsiteY0" fmla="*/ 697355 h 754955"/>
              <a:gd name="connsiteX1" fmla="*/ 123430 w 888628"/>
              <a:gd name="connsiteY1" fmla="*/ 538955 h 754955"/>
              <a:gd name="connsiteX2" fmla="*/ 94630 w 888628"/>
              <a:gd name="connsiteY2" fmla="*/ 322955 h 754955"/>
              <a:gd name="connsiteX3" fmla="*/ 368230 w 888628"/>
              <a:gd name="connsiteY3" fmla="*/ 294155 h 754955"/>
              <a:gd name="connsiteX4" fmla="*/ 728230 w 888628"/>
              <a:gd name="connsiteY4" fmla="*/ 6155 h 754955"/>
              <a:gd name="connsiteX5" fmla="*/ 865030 w 888628"/>
              <a:gd name="connsiteY5" fmla="*/ 121355 h 754955"/>
              <a:gd name="connsiteX6" fmla="*/ 728230 w 888628"/>
              <a:gd name="connsiteY6" fmla="*/ 402155 h 754955"/>
              <a:gd name="connsiteX7" fmla="*/ 886630 w 888628"/>
              <a:gd name="connsiteY7" fmla="*/ 754955 h 754955"/>
              <a:gd name="connsiteX0" fmla="*/ 3919 w 1114717"/>
              <a:gd name="connsiteY0" fmla="*/ 625355 h 754955"/>
              <a:gd name="connsiteX1" fmla="*/ 349519 w 1114717"/>
              <a:gd name="connsiteY1" fmla="*/ 538955 h 754955"/>
              <a:gd name="connsiteX2" fmla="*/ 320719 w 1114717"/>
              <a:gd name="connsiteY2" fmla="*/ 322955 h 754955"/>
              <a:gd name="connsiteX3" fmla="*/ 594319 w 1114717"/>
              <a:gd name="connsiteY3" fmla="*/ 294155 h 754955"/>
              <a:gd name="connsiteX4" fmla="*/ 954319 w 1114717"/>
              <a:gd name="connsiteY4" fmla="*/ 6155 h 754955"/>
              <a:gd name="connsiteX5" fmla="*/ 1091119 w 1114717"/>
              <a:gd name="connsiteY5" fmla="*/ 121355 h 754955"/>
              <a:gd name="connsiteX6" fmla="*/ 954319 w 1114717"/>
              <a:gd name="connsiteY6" fmla="*/ 402155 h 754955"/>
              <a:gd name="connsiteX7" fmla="*/ 1112719 w 1114717"/>
              <a:gd name="connsiteY7" fmla="*/ 754955 h 754955"/>
              <a:gd name="connsiteX0" fmla="*/ 83113 w 1193911"/>
              <a:gd name="connsiteY0" fmla="*/ 625355 h 754955"/>
              <a:gd name="connsiteX1" fmla="*/ 18313 w 1193911"/>
              <a:gd name="connsiteY1" fmla="*/ 214955 h 754955"/>
              <a:gd name="connsiteX2" fmla="*/ 399913 w 1193911"/>
              <a:gd name="connsiteY2" fmla="*/ 322955 h 754955"/>
              <a:gd name="connsiteX3" fmla="*/ 673513 w 1193911"/>
              <a:gd name="connsiteY3" fmla="*/ 294155 h 754955"/>
              <a:gd name="connsiteX4" fmla="*/ 1033513 w 1193911"/>
              <a:gd name="connsiteY4" fmla="*/ 6155 h 754955"/>
              <a:gd name="connsiteX5" fmla="*/ 1170313 w 1193911"/>
              <a:gd name="connsiteY5" fmla="*/ 121355 h 754955"/>
              <a:gd name="connsiteX6" fmla="*/ 1033513 w 1193911"/>
              <a:gd name="connsiteY6" fmla="*/ 402155 h 754955"/>
              <a:gd name="connsiteX7" fmla="*/ 1191913 w 1193911"/>
              <a:gd name="connsiteY7" fmla="*/ 754955 h 754955"/>
              <a:gd name="connsiteX0" fmla="*/ 83113 w 1193911"/>
              <a:gd name="connsiteY0" fmla="*/ 625355 h 754955"/>
              <a:gd name="connsiteX1" fmla="*/ 18313 w 1193911"/>
              <a:gd name="connsiteY1" fmla="*/ 214955 h 754955"/>
              <a:gd name="connsiteX2" fmla="*/ 399913 w 1193911"/>
              <a:gd name="connsiteY2" fmla="*/ 322955 h 754955"/>
              <a:gd name="connsiteX3" fmla="*/ 673513 w 1193911"/>
              <a:gd name="connsiteY3" fmla="*/ 294155 h 754955"/>
              <a:gd name="connsiteX4" fmla="*/ 1033513 w 1193911"/>
              <a:gd name="connsiteY4" fmla="*/ 6155 h 754955"/>
              <a:gd name="connsiteX5" fmla="*/ 1170313 w 1193911"/>
              <a:gd name="connsiteY5" fmla="*/ 121355 h 754955"/>
              <a:gd name="connsiteX6" fmla="*/ 1033513 w 1193911"/>
              <a:gd name="connsiteY6" fmla="*/ 402155 h 754955"/>
              <a:gd name="connsiteX7" fmla="*/ 1191913 w 1193911"/>
              <a:gd name="connsiteY7" fmla="*/ 754955 h 754955"/>
              <a:gd name="connsiteX0" fmla="*/ 83113 w 1193911"/>
              <a:gd name="connsiteY0" fmla="*/ 720127 h 849727"/>
              <a:gd name="connsiteX1" fmla="*/ 18313 w 1193911"/>
              <a:gd name="connsiteY1" fmla="*/ 309727 h 849727"/>
              <a:gd name="connsiteX2" fmla="*/ 399913 w 1193911"/>
              <a:gd name="connsiteY2" fmla="*/ 417727 h 849727"/>
              <a:gd name="connsiteX3" fmla="*/ 637513 w 1193911"/>
              <a:gd name="connsiteY3" fmla="*/ 14527 h 849727"/>
              <a:gd name="connsiteX4" fmla="*/ 1033513 w 1193911"/>
              <a:gd name="connsiteY4" fmla="*/ 100927 h 849727"/>
              <a:gd name="connsiteX5" fmla="*/ 1170313 w 1193911"/>
              <a:gd name="connsiteY5" fmla="*/ 216127 h 849727"/>
              <a:gd name="connsiteX6" fmla="*/ 1033513 w 1193911"/>
              <a:gd name="connsiteY6" fmla="*/ 496927 h 849727"/>
              <a:gd name="connsiteX7" fmla="*/ 1191913 w 1193911"/>
              <a:gd name="connsiteY7" fmla="*/ 849727 h 849727"/>
              <a:gd name="connsiteX0" fmla="*/ 83113 w 1193911"/>
              <a:gd name="connsiteY0" fmla="*/ 705613 h 835213"/>
              <a:gd name="connsiteX1" fmla="*/ 18313 w 1193911"/>
              <a:gd name="connsiteY1" fmla="*/ 295213 h 835213"/>
              <a:gd name="connsiteX2" fmla="*/ 399913 w 1193911"/>
              <a:gd name="connsiteY2" fmla="*/ 403213 h 835213"/>
              <a:gd name="connsiteX3" fmla="*/ 637513 w 1193911"/>
              <a:gd name="connsiteY3" fmla="*/ 13 h 835213"/>
              <a:gd name="connsiteX4" fmla="*/ 745513 w 1193911"/>
              <a:gd name="connsiteY4" fmla="*/ 388813 h 835213"/>
              <a:gd name="connsiteX5" fmla="*/ 1170313 w 1193911"/>
              <a:gd name="connsiteY5" fmla="*/ 201613 h 835213"/>
              <a:gd name="connsiteX6" fmla="*/ 1033513 w 1193911"/>
              <a:gd name="connsiteY6" fmla="*/ 482413 h 835213"/>
              <a:gd name="connsiteX7" fmla="*/ 1191913 w 1193911"/>
              <a:gd name="connsiteY7" fmla="*/ 835213 h 835213"/>
              <a:gd name="connsiteX0" fmla="*/ 83113 w 1193911"/>
              <a:gd name="connsiteY0" fmla="*/ 705614 h 835214"/>
              <a:gd name="connsiteX1" fmla="*/ 18313 w 1193911"/>
              <a:gd name="connsiteY1" fmla="*/ 295214 h 835214"/>
              <a:gd name="connsiteX2" fmla="*/ 399913 w 1193911"/>
              <a:gd name="connsiteY2" fmla="*/ 403214 h 835214"/>
              <a:gd name="connsiteX3" fmla="*/ 637513 w 1193911"/>
              <a:gd name="connsiteY3" fmla="*/ 14 h 835214"/>
              <a:gd name="connsiteX4" fmla="*/ 745513 w 1193911"/>
              <a:gd name="connsiteY4" fmla="*/ 388814 h 835214"/>
              <a:gd name="connsiteX5" fmla="*/ 860713 w 1193911"/>
              <a:gd name="connsiteY5" fmla="*/ 511214 h 835214"/>
              <a:gd name="connsiteX6" fmla="*/ 1033513 w 1193911"/>
              <a:gd name="connsiteY6" fmla="*/ 482414 h 835214"/>
              <a:gd name="connsiteX7" fmla="*/ 1191913 w 1193911"/>
              <a:gd name="connsiteY7" fmla="*/ 835214 h 835214"/>
              <a:gd name="connsiteX0" fmla="*/ 83113 w 1207124"/>
              <a:gd name="connsiteY0" fmla="*/ 705614 h 835214"/>
              <a:gd name="connsiteX1" fmla="*/ 18313 w 1207124"/>
              <a:gd name="connsiteY1" fmla="*/ 295214 h 835214"/>
              <a:gd name="connsiteX2" fmla="*/ 399913 w 1207124"/>
              <a:gd name="connsiteY2" fmla="*/ 403214 h 835214"/>
              <a:gd name="connsiteX3" fmla="*/ 637513 w 1207124"/>
              <a:gd name="connsiteY3" fmla="*/ 14 h 835214"/>
              <a:gd name="connsiteX4" fmla="*/ 745513 w 1207124"/>
              <a:gd name="connsiteY4" fmla="*/ 388814 h 835214"/>
              <a:gd name="connsiteX5" fmla="*/ 860713 w 1207124"/>
              <a:gd name="connsiteY5" fmla="*/ 511214 h 835214"/>
              <a:gd name="connsiteX6" fmla="*/ 1206313 w 1207124"/>
              <a:gd name="connsiteY6" fmla="*/ 511214 h 835214"/>
              <a:gd name="connsiteX7" fmla="*/ 1191913 w 1207124"/>
              <a:gd name="connsiteY7" fmla="*/ 835214 h 835214"/>
              <a:gd name="connsiteX0" fmla="*/ 83113 w 1207124"/>
              <a:gd name="connsiteY0" fmla="*/ 705614 h 705614"/>
              <a:gd name="connsiteX1" fmla="*/ 18313 w 1207124"/>
              <a:gd name="connsiteY1" fmla="*/ 295214 h 705614"/>
              <a:gd name="connsiteX2" fmla="*/ 399913 w 1207124"/>
              <a:gd name="connsiteY2" fmla="*/ 403214 h 705614"/>
              <a:gd name="connsiteX3" fmla="*/ 637513 w 1207124"/>
              <a:gd name="connsiteY3" fmla="*/ 14 h 705614"/>
              <a:gd name="connsiteX4" fmla="*/ 745513 w 1207124"/>
              <a:gd name="connsiteY4" fmla="*/ 388814 h 705614"/>
              <a:gd name="connsiteX5" fmla="*/ 860713 w 1207124"/>
              <a:gd name="connsiteY5" fmla="*/ 511214 h 705614"/>
              <a:gd name="connsiteX6" fmla="*/ 1206313 w 1207124"/>
              <a:gd name="connsiteY6" fmla="*/ 511214 h 705614"/>
              <a:gd name="connsiteX7" fmla="*/ 1105513 w 1207124"/>
              <a:gd name="connsiteY7" fmla="*/ 691214 h 705614"/>
              <a:gd name="connsiteX0" fmla="*/ 75706 w 1199717"/>
              <a:gd name="connsiteY0" fmla="*/ 718339 h 718339"/>
              <a:gd name="connsiteX1" fmla="*/ 10906 w 1199717"/>
              <a:gd name="connsiteY1" fmla="*/ 307939 h 718339"/>
              <a:gd name="connsiteX2" fmla="*/ 284506 w 1199717"/>
              <a:gd name="connsiteY2" fmla="*/ 113539 h 718339"/>
              <a:gd name="connsiteX3" fmla="*/ 630106 w 1199717"/>
              <a:gd name="connsiteY3" fmla="*/ 12739 h 718339"/>
              <a:gd name="connsiteX4" fmla="*/ 738106 w 1199717"/>
              <a:gd name="connsiteY4" fmla="*/ 401539 h 718339"/>
              <a:gd name="connsiteX5" fmla="*/ 853306 w 1199717"/>
              <a:gd name="connsiteY5" fmla="*/ 523939 h 718339"/>
              <a:gd name="connsiteX6" fmla="*/ 1198906 w 1199717"/>
              <a:gd name="connsiteY6" fmla="*/ 523939 h 718339"/>
              <a:gd name="connsiteX7" fmla="*/ 1098106 w 1199717"/>
              <a:gd name="connsiteY7" fmla="*/ 703939 h 718339"/>
              <a:gd name="connsiteX0" fmla="*/ 75706 w 1199717"/>
              <a:gd name="connsiteY0" fmla="*/ 842326 h 842326"/>
              <a:gd name="connsiteX1" fmla="*/ 10906 w 1199717"/>
              <a:gd name="connsiteY1" fmla="*/ 431926 h 842326"/>
              <a:gd name="connsiteX2" fmla="*/ 284506 w 1199717"/>
              <a:gd name="connsiteY2" fmla="*/ 237526 h 842326"/>
              <a:gd name="connsiteX3" fmla="*/ 608506 w 1199717"/>
              <a:gd name="connsiteY3" fmla="*/ 7126 h 842326"/>
              <a:gd name="connsiteX4" fmla="*/ 738106 w 1199717"/>
              <a:gd name="connsiteY4" fmla="*/ 525526 h 842326"/>
              <a:gd name="connsiteX5" fmla="*/ 853306 w 1199717"/>
              <a:gd name="connsiteY5" fmla="*/ 647926 h 842326"/>
              <a:gd name="connsiteX6" fmla="*/ 1198906 w 1199717"/>
              <a:gd name="connsiteY6" fmla="*/ 647926 h 842326"/>
              <a:gd name="connsiteX7" fmla="*/ 1098106 w 1199717"/>
              <a:gd name="connsiteY7" fmla="*/ 827926 h 842326"/>
              <a:gd name="connsiteX0" fmla="*/ 75706 w 1199757"/>
              <a:gd name="connsiteY0" fmla="*/ 838619 h 838619"/>
              <a:gd name="connsiteX1" fmla="*/ 10906 w 1199757"/>
              <a:gd name="connsiteY1" fmla="*/ 428219 h 838619"/>
              <a:gd name="connsiteX2" fmla="*/ 284506 w 1199757"/>
              <a:gd name="connsiteY2" fmla="*/ 233819 h 838619"/>
              <a:gd name="connsiteX3" fmla="*/ 608506 w 1199757"/>
              <a:gd name="connsiteY3" fmla="*/ 3419 h 838619"/>
              <a:gd name="connsiteX4" fmla="*/ 651706 w 1199757"/>
              <a:gd name="connsiteY4" fmla="*/ 421019 h 838619"/>
              <a:gd name="connsiteX5" fmla="*/ 853306 w 1199757"/>
              <a:gd name="connsiteY5" fmla="*/ 644219 h 838619"/>
              <a:gd name="connsiteX6" fmla="*/ 1198906 w 1199757"/>
              <a:gd name="connsiteY6" fmla="*/ 644219 h 838619"/>
              <a:gd name="connsiteX7" fmla="*/ 1098106 w 1199757"/>
              <a:gd name="connsiteY7" fmla="*/ 824219 h 838619"/>
              <a:gd name="connsiteX0" fmla="*/ 75706 w 1199736"/>
              <a:gd name="connsiteY0" fmla="*/ 838619 h 838619"/>
              <a:gd name="connsiteX1" fmla="*/ 10906 w 1199736"/>
              <a:gd name="connsiteY1" fmla="*/ 428219 h 838619"/>
              <a:gd name="connsiteX2" fmla="*/ 284506 w 1199736"/>
              <a:gd name="connsiteY2" fmla="*/ 233819 h 838619"/>
              <a:gd name="connsiteX3" fmla="*/ 608506 w 1199736"/>
              <a:gd name="connsiteY3" fmla="*/ 3419 h 838619"/>
              <a:gd name="connsiteX4" fmla="*/ 651706 w 1199736"/>
              <a:gd name="connsiteY4" fmla="*/ 421019 h 838619"/>
              <a:gd name="connsiteX5" fmla="*/ 846106 w 1199736"/>
              <a:gd name="connsiteY5" fmla="*/ 586619 h 838619"/>
              <a:gd name="connsiteX6" fmla="*/ 1198906 w 1199736"/>
              <a:gd name="connsiteY6" fmla="*/ 644219 h 838619"/>
              <a:gd name="connsiteX7" fmla="*/ 1098106 w 1199736"/>
              <a:gd name="connsiteY7" fmla="*/ 824219 h 83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9736" h="838619">
                <a:moveTo>
                  <a:pt x="75706" y="838619"/>
                </a:moveTo>
                <a:cubicBezTo>
                  <a:pt x="31906" y="756419"/>
                  <a:pt x="-23894" y="529019"/>
                  <a:pt x="10906" y="428219"/>
                </a:cubicBezTo>
                <a:cubicBezTo>
                  <a:pt x="45706" y="327419"/>
                  <a:pt x="184906" y="304619"/>
                  <a:pt x="284506" y="233819"/>
                </a:cubicBezTo>
                <a:cubicBezTo>
                  <a:pt x="384106" y="163019"/>
                  <a:pt x="547306" y="-27781"/>
                  <a:pt x="608506" y="3419"/>
                </a:cubicBezTo>
                <a:cubicBezTo>
                  <a:pt x="669706" y="34619"/>
                  <a:pt x="612106" y="323819"/>
                  <a:pt x="651706" y="421019"/>
                </a:cubicBezTo>
                <a:cubicBezTo>
                  <a:pt x="691306" y="518219"/>
                  <a:pt x="754906" y="549419"/>
                  <a:pt x="846106" y="586619"/>
                </a:cubicBezTo>
                <a:cubicBezTo>
                  <a:pt x="937306" y="623819"/>
                  <a:pt x="1216906" y="592619"/>
                  <a:pt x="1198906" y="644219"/>
                </a:cubicBezTo>
                <a:cubicBezTo>
                  <a:pt x="1180906" y="695819"/>
                  <a:pt x="1122106" y="817019"/>
                  <a:pt x="1098106" y="824219"/>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 name="TextBox 193">
            <a:extLst>
              <a:ext uri="{FF2B5EF4-FFF2-40B4-BE49-F238E27FC236}">
                <a16:creationId xmlns:a16="http://schemas.microsoft.com/office/drawing/2014/main" id="{3CA860CC-5C23-87C7-D079-B4519D1901A8}"/>
              </a:ext>
            </a:extLst>
          </p:cNvPr>
          <p:cNvSpPr txBox="1"/>
          <p:nvPr/>
        </p:nvSpPr>
        <p:spPr>
          <a:xfrm>
            <a:off x="1871552" y="2687505"/>
            <a:ext cx="385042" cy="461665"/>
          </a:xfrm>
          <a:prstGeom prst="rect">
            <a:avLst/>
          </a:prstGeom>
          <a:noFill/>
        </p:spPr>
        <p:txBody>
          <a:bodyPr wrap="none" rtlCol="0">
            <a:spAutoFit/>
          </a:bodyPr>
          <a:lstStyle/>
          <a:p>
            <a:pPr algn="ctr"/>
            <a:r>
              <a:rPr lang="en-US" sz="2400" i="1" dirty="0"/>
              <a:t>ɸ</a:t>
            </a:r>
          </a:p>
        </p:txBody>
      </p:sp>
      <p:sp>
        <p:nvSpPr>
          <p:cNvPr id="195" name="Arc 194">
            <a:extLst>
              <a:ext uri="{FF2B5EF4-FFF2-40B4-BE49-F238E27FC236}">
                <a16:creationId xmlns:a16="http://schemas.microsoft.com/office/drawing/2014/main" id="{BF5D894E-19F7-EF2B-FB1F-0C02062FD7EB}"/>
              </a:ext>
            </a:extLst>
          </p:cNvPr>
          <p:cNvSpPr>
            <a:spLocks noChangeAspect="1"/>
          </p:cNvSpPr>
          <p:nvPr/>
        </p:nvSpPr>
        <p:spPr>
          <a:xfrm rot="17245832">
            <a:off x="2256699" y="2559906"/>
            <a:ext cx="873049" cy="964395"/>
          </a:xfrm>
          <a:prstGeom prst="arc">
            <a:avLst>
              <a:gd name="adj1" fmla="val 14597037"/>
              <a:gd name="adj2" fmla="val 17223862"/>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96" name="Straight Connector 195">
            <a:extLst>
              <a:ext uri="{FF2B5EF4-FFF2-40B4-BE49-F238E27FC236}">
                <a16:creationId xmlns:a16="http://schemas.microsoft.com/office/drawing/2014/main" id="{13FB704A-9CAF-08D3-109F-F1CA90F482FA}"/>
              </a:ext>
            </a:extLst>
          </p:cNvPr>
          <p:cNvCxnSpPr>
            <a:cxnSpLocks/>
          </p:cNvCxnSpPr>
          <p:nvPr/>
        </p:nvCxnSpPr>
        <p:spPr>
          <a:xfrm flipH="1">
            <a:off x="2210347" y="3125516"/>
            <a:ext cx="751764" cy="0"/>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98" name="TextBox 197">
            <a:extLst>
              <a:ext uri="{FF2B5EF4-FFF2-40B4-BE49-F238E27FC236}">
                <a16:creationId xmlns:a16="http://schemas.microsoft.com/office/drawing/2014/main" id="{87FAC599-1C8B-7CD9-C18D-727B035B0627}"/>
              </a:ext>
            </a:extLst>
          </p:cNvPr>
          <p:cNvSpPr txBox="1"/>
          <p:nvPr/>
        </p:nvSpPr>
        <p:spPr>
          <a:xfrm>
            <a:off x="1156278" y="1357332"/>
            <a:ext cx="1140056" cy="646331"/>
          </a:xfrm>
          <a:prstGeom prst="rect">
            <a:avLst/>
          </a:prstGeom>
          <a:noFill/>
        </p:spPr>
        <p:txBody>
          <a:bodyPr wrap="none" rtlCol="0">
            <a:spAutoFit/>
          </a:bodyPr>
          <a:lstStyle/>
          <a:p>
            <a:pPr algn="ctr"/>
            <a:r>
              <a:rPr lang="en-US" dirty="0">
                <a:solidFill>
                  <a:schemeClr val="accent6">
                    <a:lumMod val="75000"/>
                  </a:schemeClr>
                </a:solidFill>
                <a:latin typeface="Roboto" panose="02000000000000000000" pitchFamily="2" charset="0"/>
                <a:ea typeface="Roboto" panose="02000000000000000000" pitchFamily="2" charset="0"/>
              </a:rPr>
              <a:t>Incoming</a:t>
            </a:r>
          </a:p>
          <a:p>
            <a:pPr algn="ctr"/>
            <a:r>
              <a:rPr lang="en-US" dirty="0">
                <a:solidFill>
                  <a:schemeClr val="accent6">
                    <a:lumMod val="75000"/>
                  </a:schemeClr>
                </a:solidFill>
                <a:latin typeface="Roboto" panose="02000000000000000000" pitchFamily="2" charset="0"/>
                <a:ea typeface="Roboto" panose="02000000000000000000" pitchFamily="2" charset="0"/>
              </a:rPr>
              <a:t>signal</a:t>
            </a:r>
          </a:p>
        </p:txBody>
      </p:sp>
      <p:pic>
        <p:nvPicPr>
          <p:cNvPr id="3" name="Picture 2" descr="University of Maryland Primary logo">
            <a:extLst>
              <a:ext uri="{FF2B5EF4-FFF2-40B4-BE49-F238E27FC236}">
                <a16:creationId xmlns:a16="http://schemas.microsoft.com/office/drawing/2014/main" id="{E0629D60-2920-4CB5-7AE5-E921A9D960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CoSMoS">
            <a:extLst>
              <a:ext uri="{FF2B5EF4-FFF2-40B4-BE49-F238E27FC236}">
                <a16:creationId xmlns:a16="http://schemas.microsoft.com/office/drawing/2014/main" id="{8E8D06AB-A725-CCD4-214B-DEB8F39B39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2266A89-63DB-40D4-BA1C-DDA37EB26121}"/>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Directional Code Embedding</a:t>
            </a:r>
          </a:p>
        </p:txBody>
      </p:sp>
      <p:pic>
        <p:nvPicPr>
          <p:cNvPr id="10" name="Picture 9">
            <a:extLst>
              <a:ext uri="{FF2B5EF4-FFF2-40B4-BE49-F238E27FC236}">
                <a16:creationId xmlns:a16="http://schemas.microsoft.com/office/drawing/2014/main" id="{45F9D32A-6F64-18B0-BCCE-059FBA8E385F}"/>
              </a:ext>
            </a:extLst>
          </p:cNvPr>
          <p:cNvPicPr>
            <a:picLocks noChangeAspect="1"/>
          </p:cNvPicPr>
          <p:nvPr/>
        </p:nvPicPr>
        <p:blipFill rotWithShape="1">
          <a:blip r:embed="rId3">
            <a:duotone>
              <a:schemeClr val="accent6">
                <a:shade val="45000"/>
                <a:satMod val="135000"/>
              </a:schemeClr>
              <a:prstClr val="white"/>
            </a:duotone>
          </a:blip>
          <a:srcRect l="60964" r="23944"/>
          <a:stretch/>
        </p:blipFill>
        <p:spPr>
          <a:xfrm>
            <a:off x="484977" y="2716487"/>
            <a:ext cx="577476" cy="750459"/>
          </a:xfrm>
          <a:prstGeom prst="rect">
            <a:avLst/>
          </a:prstGeom>
        </p:spPr>
      </p:pic>
      <p:cxnSp>
        <p:nvCxnSpPr>
          <p:cNvPr id="8" name="Curved Connector 7">
            <a:extLst>
              <a:ext uri="{FF2B5EF4-FFF2-40B4-BE49-F238E27FC236}">
                <a16:creationId xmlns:a16="http://schemas.microsoft.com/office/drawing/2014/main" id="{CEA910FD-E7C7-9A7B-D09A-63FAA296E64A}"/>
              </a:ext>
            </a:extLst>
          </p:cNvPr>
          <p:cNvCxnSpPr/>
          <p:nvPr/>
        </p:nvCxnSpPr>
        <p:spPr>
          <a:xfrm rot="5400000" flipH="1" flipV="1">
            <a:off x="715999" y="2376228"/>
            <a:ext cx="513005" cy="402191"/>
          </a:xfrm>
          <a:prstGeom prst="curvedConnector3">
            <a:avLst/>
          </a:prstGeom>
          <a:ln w="22225">
            <a:solidFill>
              <a:schemeClr val="accent6">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 name="Curved Connector 8">
            <a:extLst>
              <a:ext uri="{FF2B5EF4-FFF2-40B4-BE49-F238E27FC236}">
                <a16:creationId xmlns:a16="http://schemas.microsoft.com/office/drawing/2014/main" id="{BBA3B783-DF91-C80F-3C02-42D83AD3359C}"/>
              </a:ext>
            </a:extLst>
          </p:cNvPr>
          <p:cNvCxnSpPr>
            <a:cxnSpLocks/>
            <a:stCxn id="5" idx="0"/>
          </p:cNvCxnSpPr>
          <p:nvPr/>
        </p:nvCxnSpPr>
        <p:spPr>
          <a:xfrm rot="5400000" flipH="1" flipV="1">
            <a:off x="1932604" y="3470288"/>
            <a:ext cx="299965" cy="343214"/>
          </a:xfrm>
          <a:prstGeom prst="curvedConnector2">
            <a:avLst/>
          </a:prstGeom>
          <a:ln w="22225">
            <a:solidFill>
              <a:schemeClr val="accent6">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C5457B7-66F6-EED2-0BD9-C24CB175FF86}"/>
              </a:ext>
            </a:extLst>
          </p:cNvPr>
          <p:cNvSpPr txBox="1"/>
          <p:nvPr/>
        </p:nvSpPr>
        <p:spPr>
          <a:xfrm>
            <a:off x="732616" y="4322075"/>
            <a:ext cx="2240763" cy="400110"/>
          </a:xfrm>
          <a:prstGeom prst="rect">
            <a:avLst/>
          </a:prstGeom>
          <a:noFill/>
        </p:spPr>
        <p:txBody>
          <a:bodyPr wrap="square" rtlCol="0">
            <a:spAutoFit/>
          </a:bodyPr>
          <a:lstStyle/>
          <a:p>
            <a:pPr algn="ctr"/>
            <a:r>
              <a:rPr lang="en-US" sz="2000" dirty="0">
                <a:solidFill>
                  <a:schemeClr val="accent6">
                    <a:lumMod val="75000"/>
                  </a:schemeClr>
                </a:solidFill>
              </a:rPr>
              <a:t>Gain of antenna</a:t>
            </a:r>
          </a:p>
        </p:txBody>
      </p:sp>
    </p:spTree>
    <p:extLst>
      <p:ext uri="{BB962C8B-B14F-4D97-AF65-F5344CB8AC3E}">
        <p14:creationId xmlns:p14="http://schemas.microsoft.com/office/powerpoint/2010/main" val="1773754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7CF28B-1C8B-E898-7882-047622220689}"/>
              </a:ext>
            </a:extLst>
          </p:cNvPr>
          <p:cNvPicPr>
            <a:picLocks noChangeAspect="1"/>
          </p:cNvPicPr>
          <p:nvPr/>
        </p:nvPicPr>
        <p:blipFill rotWithShape="1">
          <a:blip r:embed="rId3">
            <a:duotone>
              <a:schemeClr val="accent6">
                <a:shade val="45000"/>
                <a:satMod val="135000"/>
              </a:schemeClr>
              <a:prstClr val="white"/>
            </a:duotone>
          </a:blip>
          <a:srcRect l="42890" t="-1" r="39171" b="-1"/>
          <a:stretch/>
        </p:blipFill>
        <p:spPr>
          <a:xfrm>
            <a:off x="1567765" y="3791877"/>
            <a:ext cx="686427" cy="750458"/>
          </a:xfrm>
          <a:prstGeom prst="rect">
            <a:avLst/>
          </a:prstGeom>
        </p:spPr>
      </p:pic>
      <p:pic>
        <p:nvPicPr>
          <p:cNvPr id="2" name="Picture 1">
            <a:extLst>
              <a:ext uri="{FF2B5EF4-FFF2-40B4-BE49-F238E27FC236}">
                <a16:creationId xmlns:a16="http://schemas.microsoft.com/office/drawing/2014/main" id="{D2FE5168-9F18-3CB3-2C7E-E8D4B7AB348F}"/>
              </a:ext>
            </a:extLst>
          </p:cNvPr>
          <p:cNvPicPr>
            <a:picLocks noChangeAspect="1"/>
          </p:cNvPicPr>
          <p:nvPr/>
        </p:nvPicPr>
        <p:blipFill>
          <a:blip r:embed="rId3">
            <a:duotone>
              <a:schemeClr val="accent6">
                <a:shade val="45000"/>
                <a:satMod val="135000"/>
              </a:schemeClr>
              <a:prstClr val="white"/>
            </a:duotone>
          </a:blip>
          <a:stretch>
            <a:fillRect/>
          </a:stretch>
        </p:blipFill>
        <p:spPr>
          <a:xfrm>
            <a:off x="2839731" y="2077897"/>
            <a:ext cx="3826279" cy="750458"/>
          </a:xfrm>
          <a:prstGeom prst="rect">
            <a:avLst/>
          </a:prstGeom>
        </p:spPr>
      </p:pic>
      <p:cxnSp>
        <p:nvCxnSpPr>
          <p:cNvPr id="114" name="Straight Arrow Connector 113">
            <a:extLst>
              <a:ext uri="{FF2B5EF4-FFF2-40B4-BE49-F238E27FC236}">
                <a16:creationId xmlns:a16="http://schemas.microsoft.com/office/drawing/2014/main" id="{0F7109A7-7716-53F5-D664-1921B318F478}"/>
              </a:ext>
            </a:extLst>
          </p:cNvPr>
          <p:cNvCxnSpPr>
            <a:cxnSpLocks/>
          </p:cNvCxnSpPr>
          <p:nvPr/>
        </p:nvCxnSpPr>
        <p:spPr>
          <a:xfrm>
            <a:off x="4163879" y="3165421"/>
            <a:ext cx="693856" cy="0"/>
          </a:xfrm>
          <a:prstGeom prst="straightConnector1">
            <a:avLst/>
          </a:prstGeom>
          <a:ln w="28575">
            <a:solidFill>
              <a:schemeClr val="tx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F64032CB-50DB-E25E-C158-5F15B51952E9}"/>
              </a:ext>
            </a:extLst>
          </p:cNvPr>
          <p:cNvCxnSpPr>
            <a:cxnSpLocks/>
          </p:cNvCxnSpPr>
          <p:nvPr/>
        </p:nvCxnSpPr>
        <p:spPr>
          <a:xfrm>
            <a:off x="8440804" y="3138291"/>
            <a:ext cx="693856" cy="0"/>
          </a:xfrm>
          <a:prstGeom prst="straightConnector1">
            <a:avLst/>
          </a:prstGeom>
          <a:ln w="28575">
            <a:solidFill>
              <a:schemeClr val="tx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3382E175-FBD5-DC44-897A-95DD0659BFE6}"/>
              </a:ext>
            </a:extLst>
          </p:cNvPr>
          <p:cNvGrpSpPr/>
          <p:nvPr/>
        </p:nvGrpSpPr>
        <p:grpSpPr>
          <a:xfrm>
            <a:off x="5537943" y="2969023"/>
            <a:ext cx="2660842" cy="1091892"/>
            <a:chOff x="5117809" y="2746600"/>
            <a:chExt cx="2660842" cy="1091892"/>
          </a:xfrm>
        </p:grpSpPr>
        <p:grpSp>
          <p:nvGrpSpPr>
            <p:cNvPr id="123" name="Group 122">
              <a:extLst>
                <a:ext uri="{FF2B5EF4-FFF2-40B4-BE49-F238E27FC236}">
                  <a16:creationId xmlns:a16="http://schemas.microsoft.com/office/drawing/2014/main" id="{4DE3C15D-AA85-156E-198D-4040D5BEA02A}"/>
                </a:ext>
              </a:extLst>
            </p:cNvPr>
            <p:cNvGrpSpPr/>
            <p:nvPr/>
          </p:nvGrpSpPr>
          <p:grpSpPr>
            <a:xfrm>
              <a:off x="5117809" y="2761274"/>
              <a:ext cx="1957298" cy="1077218"/>
              <a:chOff x="5175744" y="3841491"/>
              <a:chExt cx="1837078" cy="782612"/>
            </a:xfrm>
          </p:grpSpPr>
          <p:grpSp>
            <p:nvGrpSpPr>
              <p:cNvPr id="126" name="Group 218">
                <a:extLst>
                  <a:ext uri="{FF2B5EF4-FFF2-40B4-BE49-F238E27FC236}">
                    <a16:creationId xmlns:a16="http://schemas.microsoft.com/office/drawing/2014/main" id="{6DC5B314-260F-8F70-F921-96BA92FC91CB}"/>
                  </a:ext>
                </a:extLst>
              </p:cNvPr>
              <p:cNvGrpSpPr>
                <a:grpSpLocks/>
              </p:cNvGrpSpPr>
              <p:nvPr/>
            </p:nvGrpSpPr>
            <p:grpSpPr bwMode="auto">
              <a:xfrm rot="5400000">
                <a:off x="6537317" y="3535442"/>
                <a:ext cx="112860" cy="838151"/>
                <a:chOff x="5280" y="1031"/>
                <a:chExt cx="96" cy="649"/>
              </a:xfrm>
            </p:grpSpPr>
            <p:sp>
              <p:nvSpPr>
                <p:cNvPr id="168" name="Line 106">
                  <a:extLst>
                    <a:ext uri="{FF2B5EF4-FFF2-40B4-BE49-F238E27FC236}">
                      <a16:creationId xmlns:a16="http://schemas.microsoft.com/office/drawing/2014/main" id="{6AF87DCC-735D-198F-BC06-35C9868B1EE9}"/>
                    </a:ext>
                  </a:extLst>
                </p:cNvPr>
                <p:cNvSpPr>
                  <a:spLocks noChangeAspect="1" noChangeShapeType="1"/>
                </p:cNvSpPr>
                <p:nvPr/>
              </p:nvSpPr>
              <p:spPr bwMode="auto">
                <a:xfrm>
                  <a:off x="5328" y="1031"/>
                  <a:ext cx="0" cy="361"/>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9" name="Line 107">
                  <a:extLst>
                    <a:ext uri="{FF2B5EF4-FFF2-40B4-BE49-F238E27FC236}">
                      <a16:creationId xmlns:a16="http://schemas.microsoft.com/office/drawing/2014/main" id="{2B5D721E-8CD3-7F39-483F-FBA9D25FC063}"/>
                    </a:ext>
                  </a:extLst>
                </p:cNvPr>
                <p:cNvSpPr>
                  <a:spLocks noChangeAspect="1" noChangeShapeType="1"/>
                </p:cNvSpPr>
                <p:nvPr/>
              </p:nvSpPr>
              <p:spPr bwMode="auto">
                <a:xfrm>
                  <a:off x="5280" y="1392"/>
                  <a:ext cx="96"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70" name="Freeform 169">
                  <a:extLst>
                    <a:ext uri="{FF2B5EF4-FFF2-40B4-BE49-F238E27FC236}">
                      <a16:creationId xmlns:a16="http://schemas.microsoft.com/office/drawing/2014/main" id="{DA861EC8-824C-F297-F4D7-AA89B35B871C}"/>
                    </a:ext>
                  </a:extLst>
                </p:cNvPr>
                <p:cNvSpPr>
                  <a:spLocks noChangeAspect="1"/>
                </p:cNvSpPr>
                <p:nvPr/>
              </p:nvSpPr>
              <p:spPr bwMode="auto">
                <a:xfrm>
                  <a:off x="5280" y="1392"/>
                  <a:ext cx="96" cy="96"/>
                </a:xfrm>
                <a:custGeom>
                  <a:avLst/>
                  <a:gdLst>
                    <a:gd name="T0" fmla="*/ 16 w 288"/>
                    <a:gd name="T1" fmla="*/ 0 h 240"/>
                    <a:gd name="T2" fmla="*/ 0 w 288"/>
                    <a:gd name="T3" fmla="*/ 38 h 240"/>
                    <a:gd name="T4" fmla="*/ 32 w 288"/>
                    <a:gd name="T5" fmla="*/ 38 h 240"/>
                    <a:gd name="T6" fmla="*/ 16 w 288"/>
                    <a:gd name="T7" fmla="*/ 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144" y="0"/>
                      </a:moveTo>
                      <a:lnTo>
                        <a:pt x="0" y="240"/>
                      </a:lnTo>
                      <a:lnTo>
                        <a:pt x="288" y="240"/>
                      </a:lnTo>
                      <a:lnTo>
                        <a:pt x="144" y="0"/>
                      </a:lnTo>
                      <a:close/>
                    </a:path>
                  </a:pathLst>
                </a:custGeom>
                <a:solidFill>
                  <a:schemeClr val="tx1">
                    <a:lumMod val="75000"/>
                    <a:lumOff val="25000"/>
                  </a:schemeClr>
                </a:solidFill>
                <a:ln w="25400" cmpd="sng">
                  <a:solidFill>
                    <a:schemeClr val="tx1">
                      <a:lumMod val="75000"/>
                      <a:lumOff val="25000"/>
                    </a:schemeClr>
                  </a:solidFill>
                  <a:round/>
                  <a:headEnd/>
                  <a:tailEnd/>
                </a:ln>
              </p:spPr>
              <p:txBody>
                <a:bodyPr/>
                <a:lstStyle/>
                <a:p>
                  <a:endParaRPr lang="en-US" sz="800"/>
                </a:p>
              </p:txBody>
            </p:sp>
            <p:sp>
              <p:nvSpPr>
                <p:cNvPr id="171" name="Line 109">
                  <a:extLst>
                    <a:ext uri="{FF2B5EF4-FFF2-40B4-BE49-F238E27FC236}">
                      <a16:creationId xmlns:a16="http://schemas.microsoft.com/office/drawing/2014/main" id="{02F5A1E9-8343-9F10-4A64-FB10A9AE0145}"/>
                    </a:ext>
                  </a:extLst>
                </p:cNvPr>
                <p:cNvSpPr>
                  <a:spLocks noChangeAspect="1" noChangeShapeType="1"/>
                </p:cNvSpPr>
                <p:nvPr/>
              </p:nvSpPr>
              <p:spPr bwMode="auto">
                <a:xfrm>
                  <a:off x="5328" y="1488"/>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27" name="Group 218">
                <a:extLst>
                  <a:ext uri="{FF2B5EF4-FFF2-40B4-BE49-F238E27FC236}">
                    <a16:creationId xmlns:a16="http://schemas.microsoft.com/office/drawing/2014/main" id="{2E857159-E85D-05C4-5508-2C6A07E39182}"/>
                  </a:ext>
                </a:extLst>
              </p:cNvPr>
              <p:cNvGrpSpPr>
                <a:grpSpLocks/>
              </p:cNvGrpSpPr>
              <p:nvPr/>
            </p:nvGrpSpPr>
            <p:grpSpPr bwMode="auto">
              <a:xfrm rot="10800000">
                <a:off x="6732574" y="3954517"/>
                <a:ext cx="123978" cy="564289"/>
                <a:chOff x="5280" y="1200"/>
                <a:chExt cx="96" cy="480"/>
              </a:xfrm>
            </p:grpSpPr>
            <p:sp>
              <p:nvSpPr>
                <p:cNvPr id="163" name="Line 106">
                  <a:extLst>
                    <a:ext uri="{FF2B5EF4-FFF2-40B4-BE49-F238E27FC236}">
                      <a16:creationId xmlns:a16="http://schemas.microsoft.com/office/drawing/2014/main" id="{A8497043-AE02-948F-F81E-A75BF642F9F5}"/>
                    </a:ext>
                  </a:extLst>
                </p:cNvPr>
                <p:cNvSpPr>
                  <a:spLocks noChangeAspect="1" noChangeShapeType="1"/>
                </p:cNvSpPr>
                <p:nvPr/>
              </p:nvSpPr>
              <p:spPr bwMode="auto">
                <a:xfrm>
                  <a:off x="5328" y="1200"/>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4" name="Line 107">
                  <a:extLst>
                    <a:ext uri="{FF2B5EF4-FFF2-40B4-BE49-F238E27FC236}">
                      <a16:creationId xmlns:a16="http://schemas.microsoft.com/office/drawing/2014/main" id="{313E290D-4F1F-1C4F-1725-CF78CEB9FF8D}"/>
                    </a:ext>
                  </a:extLst>
                </p:cNvPr>
                <p:cNvSpPr>
                  <a:spLocks noChangeAspect="1" noChangeShapeType="1"/>
                </p:cNvSpPr>
                <p:nvPr/>
              </p:nvSpPr>
              <p:spPr bwMode="auto">
                <a:xfrm>
                  <a:off x="5280" y="1392"/>
                  <a:ext cx="96"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6" name="Freeform 165">
                  <a:extLst>
                    <a:ext uri="{FF2B5EF4-FFF2-40B4-BE49-F238E27FC236}">
                      <a16:creationId xmlns:a16="http://schemas.microsoft.com/office/drawing/2014/main" id="{5190C502-C164-7C1B-C1DB-2CB5BB8FB37F}"/>
                    </a:ext>
                  </a:extLst>
                </p:cNvPr>
                <p:cNvSpPr>
                  <a:spLocks noChangeAspect="1"/>
                </p:cNvSpPr>
                <p:nvPr/>
              </p:nvSpPr>
              <p:spPr bwMode="auto">
                <a:xfrm>
                  <a:off x="5280" y="1392"/>
                  <a:ext cx="96" cy="96"/>
                </a:xfrm>
                <a:custGeom>
                  <a:avLst/>
                  <a:gdLst>
                    <a:gd name="T0" fmla="*/ 16 w 288"/>
                    <a:gd name="T1" fmla="*/ 0 h 240"/>
                    <a:gd name="T2" fmla="*/ 0 w 288"/>
                    <a:gd name="T3" fmla="*/ 38 h 240"/>
                    <a:gd name="T4" fmla="*/ 32 w 288"/>
                    <a:gd name="T5" fmla="*/ 38 h 240"/>
                    <a:gd name="T6" fmla="*/ 16 w 288"/>
                    <a:gd name="T7" fmla="*/ 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144" y="0"/>
                      </a:moveTo>
                      <a:lnTo>
                        <a:pt x="0" y="240"/>
                      </a:lnTo>
                      <a:lnTo>
                        <a:pt x="288" y="240"/>
                      </a:lnTo>
                      <a:lnTo>
                        <a:pt x="144" y="0"/>
                      </a:lnTo>
                      <a:close/>
                    </a:path>
                  </a:pathLst>
                </a:custGeom>
                <a:solidFill>
                  <a:schemeClr val="tx1">
                    <a:lumMod val="75000"/>
                    <a:lumOff val="25000"/>
                  </a:schemeClr>
                </a:solidFill>
                <a:ln w="25400" cmpd="sng">
                  <a:solidFill>
                    <a:schemeClr val="tx1">
                      <a:lumMod val="75000"/>
                      <a:lumOff val="25000"/>
                    </a:schemeClr>
                  </a:solidFill>
                  <a:round/>
                  <a:headEnd/>
                  <a:tailEnd/>
                </a:ln>
              </p:spPr>
              <p:txBody>
                <a:bodyPr/>
                <a:lstStyle/>
                <a:p>
                  <a:endParaRPr lang="en-US" sz="800"/>
                </a:p>
              </p:txBody>
            </p:sp>
            <p:sp>
              <p:nvSpPr>
                <p:cNvPr id="167" name="Line 109">
                  <a:extLst>
                    <a:ext uri="{FF2B5EF4-FFF2-40B4-BE49-F238E27FC236}">
                      <a16:creationId xmlns:a16="http://schemas.microsoft.com/office/drawing/2014/main" id="{D09CE3EC-DA04-CD5C-214C-8064A48585AD}"/>
                    </a:ext>
                  </a:extLst>
                </p:cNvPr>
                <p:cNvSpPr>
                  <a:spLocks noChangeAspect="1" noChangeShapeType="1"/>
                </p:cNvSpPr>
                <p:nvPr/>
              </p:nvSpPr>
              <p:spPr bwMode="auto">
                <a:xfrm>
                  <a:off x="5328" y="1488"/>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28" name="Group 210">
                <a:extLst>
                  <a:ext uri="{FF2B5EF4-FFF2-40B4-BE49-F238E27FC236}">
                    <a16:creationId xmlns:a16="http://schemas.microsoft.com/office/drawing/2014/main" id="{E8CB3003-7C3E-399A-18EC-CA492A9BD9C0}"/>
                  </a:ext>
                </a:extLst>
              </p:cNvPr>
              <p:cNvGrpSpPr>
                <a:grpSpLocks/>
              </p:cNvGrpSpPr>
              <p:nvPr/>
            </p:nvGrpSpPr>
            <p:grpSpPr bwMode="auto">
              <a:xfrm rot="5400000">
                <a:off x="5912647" y="3623092"/>
                <a:ext cx="225715" cy="662514"/>
                <a:chOff x="3216" y="1728"/>
                <a:chExt cx="192" cy="513"/>
              </a:xfrm>
            </p:grpSpPr>
            <p:sp>
              <p:nvSpPr>
                <p:cNvPr id="159" name="Line 8">
                  <a:extLst>
                    <a:ext uri="{FF2B5EF4-FFF2-40B4-BE49-F238E27FC236}">
                      <a16:creationId xmlns:a16="http://schemas.microsoft.com/office/drawing/2014/main" id="{9961B288-B0E4-6847-9276-34A639E4C8EC}"/>
                    </a:ext>
                  </a:extLst>
                </p:cNvPr>
                <p:cNvSpPr>
                  <a:spLocks noChangeAspect="1" noChangeShapeType="1"/>
                </p:cNvSpPr>
                <p:nvPr/>
              </p:nvSpPr>
              <p:spPr bwMode="auto">
                <a:xfrm>
                  <a:off x="3312" y="1728"/>
                  <a:ext cx="0" cy="216"/>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160" name="Line 9">
                  <a:extLst>
                    <a:ext uri="{FF2B5EF4-FFF2-40B4-BE49-F238E27FC236}">
                      <a16:creationId xmlns:a16="http://schemas.microsoft.com/office/drawing/2014/main" id="{36FD5B03-D488-D21C-A8A8-E503B95D72BA}"/>
                    </a:ext>
                  </a:extLst>
                </p:cNvPr>
                <p:cNvSpPr>
                  <a:spLocks noChangeAspect="1" noChangeShapeType="1"/>
                </p:cNvSpPr>
                <p:nvPr/>
              </p:nvSpPr>
              <p:spPr bwMode="auto">
                <a:xfrm>
                  <a:off x="3312" y="1992"/>
                  <a:ext cx="0" cy="249"/>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1" name="Line 10">
                  <a:extLst>
                    <a:ext uri="{FF2B5EF4-FFF2-40B4-BE49-F238E27FC236}">
                      <a16:creationId xmlns:a16="http://schemas.microsoft.com/office/drawing/2014/main" id="{34944026-6250-E365-93ED-22C59A5BEBD7}"/>
                    </a:ext>
                  </a:extLst>
                </p:cNvPr>
                <p:cNvSpPr>
                  <a:spLocks noChangeAspect="1" noChangeShapeType="1"/>
                </p:cNvSpPr>
                <p:nvPr/>
              </p:nvSpPr>
              <p:spPr bwMode="auto">
                <a:xfrm>
                  <a:off x="3216" y="1944"/>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2" name="Line 11">
                  <a:extLst>
                    <a:ext uri="{FF2B5EF4-FFF2-40B4-BE49-F238E27FC236}">
                      <a16:creationId xmlns:a16="http://schemas.microsoft.com/office/drawing/2014/main" id="{837967CC-5C8E-6C6D-2B89-FC5D0A68CFAF}"/>
                    </a:ext>
                  </a:extLst>
                </p:cNvPr>
                <p:cNvSpPr>
                  <a:spLocks noChangeAspect="1" noChangeShapeType="1"/>
                </p:cNvSpPr>
                <p:nvPr/>
              </p:nvSpPr>
              <p:spPr bwMode="auto">
                <a:xfrm>
                  <a:off x="3216" y="1992"/>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29" name="Group 210">
                <a:extLst>
                  <a:ext uri="{FF2B5EF4-FFF2-40B4-BE49-F238E27FC236}">
                    <a16:creationId xmlns:a16="http://schemas.microsoft.com/office/drawing/2014/main" id="{17A6016D-D491-F7C9-DCEA-9499194C8BD7}"/>
                  </a:ext>
                </a:extLst>
              </p:cNvPr>
              <p:cNvGrpSpPr>
                <a:grpSpLocks/>
              </p:cNvGrpSpPr>
              <p:nvPr/>
            </p:nvGrpSpPr>
            <p:grpSpPr bwMode="auto">
              <a:xfrm rot="5400000">
                <a:off x="5372834" y="3644407"/>
                <a:ext cx="225715" cy="619896"/>
                <a:chOff x="3216" y="1728"/>
                <a:chExt cx="192" cy="480"/>
              </a:xfrm>
            </p:grpSpPr>
            <p:sp>
              <p:nvSpPr>
                <p:cNvPr id="152" name="Line 8">
                  <a:extLst>
                    <a:ext uri="{FF2B5EF4-FFF2-40B4-BE49-F238E27FC236}">
                      <a16:creationId xmlns:a16="http://schemas.microsoft.com/office/drawing/2014/main" id="{C9038092-40AA-18F9-5C11-CBD1E37D0FF8}"/>
                    </a:ext>
                  </a:extLst>
                </p:cNvPr>
                <p:cNvSpPr>
                  <a:spLocks noChangeAspect="1" noChangeShapeType="1"/>
                </p:cNvSpPr>
                <p:nvPr/>
              </p:nvSpPr>
              <p:spPr bwMode="auto">
                <a:xfrm>
                  <a:off x="3312" y="1728"/>
                  <a:ext cx="0" cy="216"/>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155" name="Line 9">
                  <a:extLst>
                    <a:ext uri="{FF2B5EF4-FFF2-40B4-BE49-F238E27FC236}">
                      <a16:creationId xmlns:a16="http://schemas.microsoft.com/office/drawing/2014/main" id="{BAA9C3A4-4E2C-786E-D937-AAB318116D2E}"/>
                    </a:ext>
                  </a:extLst>
                </p:cNvPr>
                <p:cNvSpPr>
                  <a:spLocks noChangeAspect="1" noChangeShapeType="1"/>
                </p:cNvSpPr>
                <p:nvPr/>
              </p:nvSpPr>
              <p:spPr bwMode="auto">
                <a:xfrm>
                  <a:off x="3312" y="1992"/>
                  <a:ext cx="0" cy="216"/>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56" name="Line 10">
                  <a:extLst>
                    <a:ext uri="{FF2B5EF4-FFF2-40B4-BE49-F238E27FC236}">
                      <a16:creationId xmlns:a16="http://schemas.microsoft.com/office/drawing/2014/main" id="{0FC09954-91A1-90A1-66F0-720B30C02B4F}"/>
                    </a:ext>
                  </a:extLst>
                </p:cNvPr>
                <p:cNvSpPr>
                  <a:spLocks noChangeAspect="1" noChangeShapeType="1"/>
                </p:cNvSpPr>
                <p:nvPr/>
              </p:nvSpPr>
              <p:spPr bwMode="auto">
                <a:xfrm>
                  <a:off x="3216" y="1944"/>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57" name="Line 11">
                  <a:extLst>
                    <a:ext uri="{FF2B5EF4-FFF2-40B4-BE49-F238E27FC236}">
                      <a16:creationId xmlns:a16="http://schemas.microsoft.com/office/drawing/2014/main" id="{7056B1D0-4BC0-D0F8-DBC7-3927EBFDEBFF}"/>
                    </a:ext>
                  </a:extLst>
                </p:cNvPr>
                <p:cNvSpPr>
                  <a:spLocks noChangeAspect="1" noChangeShapeType="1"/>
                </p:cNvSpPr>
                <p:nvPr/>
              </p:nvSpPr>
              <p:spPr bwMode="auto">
                <a:xfrm>
                  <a:off x="3216" y="1992"/>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30" name="Group 129">
                <a:extLst>
                  <a:ext uri="{FF2B5EF4-FFF2-40B4-BE49-F238E27FC236}">
                    <a16:creationId xmlns:a16="http://schemas.microsoft.com/office/drawing/2014/main" id="{5BDFB512-C597-6C5F-2081-6679F6C6E872}"/>
                  </a:ext>
                </a:extLst>
              </p:cNvPr>
              <p:cNvGrpSpPr/>
              <p:nvPr/>
            </p:nvGrpSpPr>
            <p:grpSpPr>
              <a:xfrm rot="5400000">
                <a:off x="5546067" y="4191778"/>
                <a:ext cx="555042" cy="64573"/>
                <a:chOff x="7014555" y="3097193"/>
                <a:chExt cx="749508" cy="79375"/>
              </a:xfrm>
            </p:grpSpPr>
            <p:sp>
              <p:nvSpPr>
                <p:cNvPr id="143" name="Line 63">
                  <a:extLst>
                    <a:ext uri="{FF2B5EF4-FFF2-40B4-BE49-F238E27FC236}">
                      <a16:creationId xmlns:a16="http://schemas.microsoft.com/office/drawing/2014/main" id="{9A676E6C-20F2-9D46-7275-7F63DCD64306}"/>
                    </a:ext>
                  </a:extLst>
                </p:cNvPr>
                <p:cNvSpPr>
                  <a:spLocks noChangeAspect="1" noChangeShapeType="1"/>
                </p:cNvSpPr>
                <p:nvPr/>
              </p:nvSpPr>
              <p:spPr bwMode="auto">
                <a:xfrm flipH="1">
                  <a:off x="7014555" y="3167193"/>
                  <a:ext cx="168217" cy="0"/>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145" name="Line 64">
                  <a:extLst>
                    <a:ext uri="{FF2B5EF4-FFF2-40B4-BE49-F238E27FC236}">
                      <a16:creationId xmlns:a16="http://schemas.microsoft.com/office/drawing/2014/main" id="{A0B0F91D-2D96-EF3A-9210-03830C22DF43}"/>
                    </a:ext>
                  </a:extLst>
                </p:cNvPr>
                <p:cNvSpPr>
                  <a:spLocks noChangeAspect="1" noChangeShapeType="1"/>
                </p:cNvSpPr>
                <p:nvPr/>
              </p:nvSpPr>
              <p:spPr bwMode="auto">
                <a:xfrm flipH="1">
                  <a:off x="7598375" y="3163868"/>
                  <a:ext cx="165688" cy="0"/>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146" name="Arc 65">
                  <a:extLst>
                    <a:ext uri="{FF2B5EF4-FFF2-40B4-BE49-F238E27FC236}">
                      <a16:creationId xmlns:a16="http://schemas.microsoft.com/office/drawing/2014/main" id="{05072A21-9B20-5595-02A4-32F58773A85B}"/>
                    </a:ext>
                  </a:extLst>
                </p:cNvPr>
                <p:cNvSpPr>
                  <a:spLocks noChangeAspect="1"/>
                </p:cNvSpPr>
                <p:nvPr/>
              </p:nvSpPr>
              <p:spPr bwMode="auto">
                <a:xfrm>
                  <a:off x="7280187"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148" name="Arc 66">
                  <a:extLst>
                    <a:ext uri="{FF2B5EF4-FFF2-40B4-BE49-F238E27FC236}">
                      <a16:creationId xmlns:a16="http://schemas.microsoft.com/office/drawing/2014/main" id="{9855B21D-585B-27CC-055F-921C30AC3FB4}"/>
                    </a:ext>
                  </a:extLst>
                </p:cNvPr>
                <p:cNvSpPr>
                  <a:spLocks noChangeAspect="1"/>
                </p:cNvSpPr>
                <p:nvPr/>
              </p:nvSpPr>
              <p:spPr bwMode="auto">
                <a:xfrm>
                  <a:off x="7387906"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149" name="Arc 68">
                  <a:extLst>
                    <a:ext uri="{FF2B5EF4-FFF2-40B4-BE49-F238E27FC236}">
                      <a16:creationId xmlns:a16="http://schemas.microsoft.com/office/drawing/2014/main" id="{EA67F2A9-6E25-E92A-EE3E-7B8D6126D8F2}"/>
                    </a:ext>
                  </a:extLst>
                </p:cNvPr>
                <p:cNvSpPr>
                  <a:spLocks noChangeAspect="1"/>
                </p:cNvSpPr>
                <p:nvPr/>
              </p:nvSpPr>
              <p:spPr bwMode="auto">
                <a:xfrm>
                  <a:off x="7494857"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151" name="Arc 70">
                  <a:extLst>
                    <a:ext uri="{FF2B5EF4-FFF2-40B4-BE49-F238E27FC236}">
                      <a16:creationId xmlns:a16="http://schemas.microsoft.com/office/drawing/2014/main" id="{B58559D5-C6C7-697B-3B76-9FA1E56C4C91}"/>
                    </a:ext>
                  </a:extLst>
                </p:cNvPr>
                <p:cNvSpPr>
                  <a:spLocks noChangeAspect="1"/>
                </p:cNvSpPr>
                <p:nvPr/>
              </p:nvSpPr>
              <p:spPr bwMode="auto">
                <a:xfrm>
                  <a:off x="7170933" y="3097193"/>
                  <a:ext cx="110683"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grpSp>
          <p:grpSp>
            <p:nvGrpSpPr>
              <p:cNvPr id="131" name="Group 130">
                <a:extLst>
                  <a:ext uri="{FF2B5EF4-FFF2-40B4-BE49-F238E27FC236}">
                    <a16:creationId xmlns:a16="http://schemas.microsoft.com/office/drawing/2014/main" id="{2CC3E0CF-C33B-5E52-D75D-FE39346B903A}"/>
                  </a:ext>
                </a:extLst>
              </p:cNvPr>
              <p:cNvGrpSpPr/>
              <p:nvPr/>
            </p:nvGrpSpPr>
            <p:grpSpPr>
              <a:xfrm>
                <a:off x="6655456" y="4509869"/>
                <a:ext cx="278956" cy="114234"/>
                <a:chOff x="8244289" y="2225749"/>
                <a:chExt cx="304800" cy="76931"/>
              </a:xfrm>
            </p:grpSpPr>
            <p:sp>
              <p:nvSpPr>
                <p:cNvPr id="137" name="Line 99">
                  <a:extLst>
                    <a:ext uri="{FF2B5EF4-FFF2-40B4-BE49-F238E27FC236}">
                      <a16:creationId xmlns:a16="http://schemas.microsoft.com/office/drawing/2014/main" id="{E1A3CF14-0C77-CD96-A39B-1C129E70814E}"/>
                    </a:ext>
                  </a:extLst>
                </p:cNvPr>
                <p:cNvSpPr>
                  <a:spLocks noChangeAspect="1" noChangeShapeType="1"/>
                </p:cNvSpPr>
                <p:nvPr/>
              </p:nvSpPr>
              <p:spPr bwMode="auto">
                <a:xfrm>
                  <a:off x="8244289" y="2225749"/>
                  <a:ext cx="3048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41" name="Line 101">
                  <a:extLst>
                    <a:ext uri="{FF2B5EF4-FFF2-40B4-BE49-F238E27FC236}">
                      <a16:creationId xmlns:a16="http://schemas.microsoft.com/office/drawing/2014/main" id="{A70EC114-28B2-8A08-A19D-520D5829AEE2}"/>
                    </a:ext>
                  </a:extLst>
                </p:cNvPr>
                <p:cNvSpPr>
                  <a:spLocks noChangeAspect="1" noChangeShapeType="1"/>
                </p:cNvSpPr>
                <p:nvPr/>
              </p:nvSpPr>
              <p:spPr bwMode="auto">
                <a:xfrm>
                  <a:off x="8305891" y="2263849"/>
                  <a:ext cx="169491"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42" name="Line 103">
                  <a:extLst>
                    <a:ext uri="{FF2B5EF4-FFF2-40B4-BE49-F238E27FC236}">
                      <a16:creationId xmlns:a16="http://schemas.microsoft.com/office/drawing/2014/main" id="{3E1910B6-39C3-75F7-B5A9-379A96F12180}"/>
                    </a:ext>
                  </a:extLst>
                </p:cNvPr>
                <p:cNvSpPr>
                  <a:spLocks noChangeAspect="1" noChangeShapeType="1"/>
                </p:cNvSpPr>
                <p:nvPr/>
              </p:nvSpPr>
              <p:spPr bwMode="auto">
                <a:xfrm>
                  <a:off x="8358589" y="2302680"/>
                  <a:ext cx="762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32" name="Group 131">
                <a:extLst>
                  <a:ext uri="{FF2B5EF4-FFF2-40B4-BE49-F238E27FC236}">
                    <a16:creationId xmlns:a16="http://schemas.microsoft.com/office/drawing/2014/main" id="{21E3FEC4-97D7-6368-2F8A-368F94293F5F}"/>
                  </a:ext>
                </a:extLst>
              </p:cNvPr>
              <p:cNvGrpSpPr/>
              <p:nvPr/>
            </p:nvGrpSpPr>
            <p:grpSpPr>
              <a:xfrm>
                <a:off x="5656832" y="4493723"/>
                <a:ext cx="278956" cy="114234"/>
                <a:chOff x="8244289" y="2225749"/>
                <a:chExt cx="304800" cy="76931"/>
              </a:xfrm>
            </p:grpSpPr>
            <p:sp>
              <p:nvSpPr>
                <p:cNvPr id="133" name="Line 99">
                  <a:extLst>
                    <a:ext uri="{FF2B5EF4-FFF2-40B4-BE49-F238E27FC236}">
                      <a16:creationId xmlns:a16="http://schemas.microsoft.com/office/drawing/2014/main" id="{91CDAD12-CCC5-93E6-69D0-0A4A339C8D4D}"/>
                    </a:ext>
                  </a:extLst>
                </p:cNvPr>
                <p:cNvSpPr>
                  <a:spLocks noChangeAspect="1" noChangeShapeType="1"/>
                </p:cNvSpPr>
                <p:nvPr/>
              </p:nvSpPr>
              <p:spPr bwMode="auto">
                <a:xfrm>
                  <a:off x="8244289" y="2225749"/>
                  <a:ext cx="3048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34" name="Line 101">
                  <a:extLst>
                    <a:ext uri="{FF2B5EF4-FFF2-40B4-BE49-F238E27FC236}">
                      <a16:creationId xmlns:a16="http://schemas.microsoft.com/office/drawing/2014/main" id="{525908DB-4E86-E0A4-1B68-EAEBB2EC7950}"/>
                    </a:ext>
                  </a:extLst>
                </p:cNvPr>
                <p:cNvSpPr>
                  <a:spLocks noChangeAspect="1" noChangeShapeType="1"/>
                </p:cNvSpPr>
                <p:nvPr/>
              </p:nvSpPr>
              <p:spPr bwMode="auto">
                <a:xfrm>
                  <a:off x="8305891" y="2263849"/>
                  <a:ext cx="169491"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35" name="Line 103">
                  <a:extLst>
                    <a:ext uri="{FF2B5EF4-FFF2-40B4-BE49-F238E27FC236}">
                      <a16:creationId xmlns:a16="http://schemas.microsoft.com/office/drawing/2014/main" id="{D8B211E9-0FE5-D7A7-DDB8-366BDE3C377F}"/>
                    </a:ext>
                  </a:extLst>
                </p:cNvPr>
                <p:cNvSpPr>
                  <a:spLocks noChangeAspect="1" noChangeShapeType="1"/>
                </p:cNvSpPr>
                <p:nvPr/>
              </p:nvSpPr>
              <p:spPr bwMode="auto">
                <a:xfrm>
                  <a:off x="8358589" y="2302680"/>
                  <a:ext cx="762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sp>
          <p:nvSpPr>
            <p:cNvPr id="124" name="Rounded Rectangle 123">
              <a:extLst>
                <a:ext uri="{FF2B5EF4-FFF2-40B4-BE49-F238E27FC236}">
                  <a16:creationId xmlns:a16="http://schemas.microsoft.com/office/drawing/2014/main" id="{E98DC0A4-F4CD-483F-A046-4CD2AD7F61AC}"/>
                </a:ext>
              </a:extLst>
            </p:cNvPr>
            <p:cNvSpPr/>
            <p:nvPr/>
          </p:nvSpPr>
          <p:spPr>
            <a:xfrm>
              <a:off x="7068504" y="2746600"/>
              <a:ext cx="390391" cy="366097"/>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a:extLst>
                <a:ext uri="{FF2B5EF4-FFF2-40B4-BE49-F238E27FC236}">
                  <a16:creationId xmlns:a16="http://schemas.microsoft.com/office/drawing/2014/main" id="{FA0F86D6-59AC-066F-AF9A-81F2A3BFB32D}"/>
                </a:ext>
              </a:extLst>
            </p:cNvPr>
            <p:cNvSpPr txBox="1"/>
            <p:nvPr/>
          </p:nvSpPr>
          <p:spPr>
            <a:xfrm>
              <a:off x="7436891" y="2766117"/>
              <a:ext cx="341760" cy="369332"/>
            </a:xfrm>
            <a:prstGeom prst="rect">
              <a:avLst/>
            </a:prstGeom>
            <a:noFill/>
          </p:spPr>
          <p:txBody>
            <a:bodyPr wrap="none" rtlCol="0">
              <a:spAutoFit/>
            </a:bodyPr>
            <a:lstStyle/>
            <a:p>
              <a:pPr algn="l"/>
              <a:r>
                <a:rPr lang="en-US" dirty="0">
                  <a:solidFill>
                    <a:schemeClr val="tx1">
                      <a:lumMod val="75000"/>
                      <a:lumOff val="25000"/>
                    </a:schemeClr>
                  </a:solidFill>
                  <a:latin typeface="Roboto" panose="02000000000000000000" pitchFamily="2" charset="0"/>
                  <a:ea typeface="Roboto" panose="02000000000000000000" pitchFamily="2" charset="0"/>
                </a:rPr>
                <a:t>G</a:t>
              </a:r>
            </a:p>
          </p:txBody>
        </p:sp>
      </p:grpSp>
      <p:pic>
        <p:nvPicPr>
          <p:cNvPr id="175" name="Picture 4" descr="Neural Network Icons - Free SVG &amp; PNG Neural Network Images - Noun Project">
            <a:extLst>
              <a:ext uri="{FF2B5EF4-FFF2-40B4-BE49-F238E27FC236}">
                <a16:creationId xmlns:a16="http://schemas.microsoft.com/office/drawing/2014/main" id="{FFE7C142-05D9-90DA-478E-E4DC62D8B3A9}"/>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23730" y="2440460"/>
            <a:ext cx="1373721" cy="1373721"/>
          </a:xfrm>
          <a:prstGeom prst="rect">
            <a:avLst/>
          </a:prstGeom>
          <a:noFill/>
          <a:extLst>
            <a:ext uri="{909E8E84-426E-40DD-AFC4-6F175D3DCCD1}">
              <a14:hiddenFill xmlns:a14="http://schemas.microsoft.com/office/drawing/2010/main">
                <a:solidFill>
                  <a:srgbClr val="FFFFFF"/>
                </a:solidFill>
              </a14:hiddenFill>
            </a:ext>
          </a:extLst>
        </p:spPr>
      </p:pic>
      <p:grpSp>
        <p:nvGrpSpPr>
          <p:cNvPr id="107" name="Group 106">
            <a:extLst>
              <a:ext uri="{FF2B5EF4-FFF2-40B4-BE49-F238E27FC236}">
                <a16:creationId xmlns:a16="http://schemas.microsoft.com/office/drawing/2014/main" id="{7A9EA0E6-FE15-F0D8-EB9E-F037C3E04D2C}"/>
              </a:ext>
            </a:extLst>
          </p:cNvPr>
          <p:cNvGrpSpPr/>
          <p:nvPr/>
        </p:nvGrpSpPr>
        <p:grpSpPr>
          <a:xfrm rot="1928262">
            <a:off x="1247670" y="2089968"/>
            <a:ext cx="511336" cy="317381"/>
            <a:chOff x="2595665" y="2241311"/>
            <a:chExt cx="855679" cy="316942"/>
          </a:xfrm>
        </p:grpSpPr>
        <p:grpSp>
          <p:nvGrpSpPr>
            <p:cNvPr id="139" name="Group 138">
              <a:extLst>
                <a:ext uri="{FF2B5EF4-FFF2-40B4-BE49-F238E27FC236}">
                  <a16:creationId xmlns:a16="http://schemas.microsoft.com/office/drawing/2014/main" id="{BD746E2B-02C6-0C65-7A99-B0D3F49023C7}"/>
                </a:ext>
              </a:extLst>
            </p:cNvPr>
            <p:cNvGrpSpPr/>
            <p:nvPr/>
          </p:nvGrpSpPr>
          <p:grpSpPr>
            <a:xfrm>
              <a:off x="2595665" y="2241311"/>
              <a:ext cx="213654" cy="313888"/>
              <a:chOff x="1377361" y="2075335"/>
              <a:chExt cx="4467861" cy="3363622"/>
            </a:xfrm>
          </p:grpSpPr>
          <p:sp>
            <p:nvSpPr>
              <p:cNvPr id="173" name="Freeform 172">
                <a:extLst>
                  <a:ext uri="{FF2B5EF4-FFF2-40B4-BE49-F238E27FC236}">
                    <a16:creationId xmlns:a16="http://schemas.microsoft.com/office/drawing/2014/main" id="{209F149B-B187-83BD-B433-FAC78B07E518}"/>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74" name="Freeform 173">
                <a:extLst>
                  <a:ext uri="{FF2B5EF4-FFF2-40B4-BE49-F238E27FC236}">
                    <a16:creationId xmlns:a16="http://schemas.microsoft.com/office/drawing/2014/main" id="{6194815A-FBF8-EF67-91E3-474C9D629785}"/>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40" name="Group 139">
              <a:extLst>
                <a:ext uri="{FF2B5EF4-FFF2-40B4-BE49-F238E27FC236}">
                  <a16:creationId xmlns:a16="http://schemas.microsoft.com/office/drawing/2014/main" id="{4449935F-7709-A57D-F728-F8D0270E2449}"/>
                </a:ext>
              </a:extLst>
            </p:cNvPr>
            <p:cNvGrpSpPr/>
            <p:nvPr/>
          </p:nvGrpSpPr>
          <p:grpSpPr>
            <a:xfrm>
              <a:off x="2809318" y="2242669"/>
              <a:ext cx="213652" cy="313888"/>
              <a:chOff x="1377387" y="2075334"/>
              <a:chExt cx="4467828" cy="3363620"/>
            </a:xfrm>
          </p:grpSpPr>
          <p:sp>
            <p:nvSpPr>
              <p:cNvPr id="165" name="Freeform 164">
                <a:extLst>
                  <a:ext uri="{FF2B5EF4-FFF2-40B4-BE49-F238E27FC236}">
                    <a16:creationId xmlns:a16="http://schemas.microsoft.com/office/drawing/2014/main" id="{C8E5B0B2-3508-F18C-EDD0-D44A71A97A31}"/>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72" name="Freeform 171">
                <a:extLst>
                  <a:ext uri="{FF2B5EF4-FFF2-40B4-BE49-F238E27FC236}">
                    <a16:creationId xmlns:a16="http://schemas.microsoft.com/office/drawing/2014/main" id="{57A90350-0D49-AD26-3365-96585758D282}"/>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44" name="Group 143">
              <a:extLst>
                <a:ext uri="{FF2B5EF4-FFF2-40B4-BE49-F238E27FC236}">
                  <a16:creationId xmlns:a16="http://schemas.microsoft.com/office/drawing/2014/main" id="{0C98294E-18B9-2E33-8C6C-9A1E9D72405C}"/>
                </a:ext>
              </a:extLst>
            </p:cNvPr>
            <p:cNvGrpSpPr/>
            <p:nvPr/>
          </p:nvGrpSpPr>
          <p:grpSpPr>
            <a:xfrm>
              <a:off x="3024040" y="2243007"/>
              <a:ext cx="213652" cy="313888"/>
              <a:chOff x="1377387" y="2075335"/>
              <a:chExt cx="4467828" cy="3363619"/>
            </a:xfrm>
          </p:grpSpPr>
          <p:sp>
            <p:nvSpPr>
              <p:cNvPr id="154" name="Freeform 153">
                <a:extLst>
                  <a:ext uri="{FF2B5EF4-FFF2-40B4-BE49-F238E27FC236}">
                    <a16:creationId xmlns:a16="http://schemas.microsoft.com/office/drawing/2014/main" id="{E6446A08-85A8-0C96-C207-B49545F75A36}"/>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158" name="Freeform 157">
                <a:extLst>
                  <a:ext uri="{FF2B5EF4-FFF2-40B4-BE49-F238E27FC236}">
                    <a16:creationId xmlns:a16="http://schemas.microsoft.com/office/drawing/2014/main" id="{A916151C-48F6-76D8-E2E5-D31F3D2FE573}"/>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47" name="Group 146">
              <a:extLst>
                <a:ext uri="{FF2B5EF4-FFF2-40B4-BE49-F238E27FC236}">
                  <a16:creationId xmlns:a16="http://schemas.microsoft.com/office/drawing/2014/main" id="{48AD23E1-F953-9F7C-3614-7CF15DA48A14}"/>
                </a:ext>
              </a:extLst>
            </p:cNvPr>
            <p:cNvGrpSpPr/>
            <p:nvPr/>
          </p:nvGrpSpPr>
          <p:grpSpPr>
            <a:xfrm>
              <a:off x="3237692" y="2244365"/>
              <a:ext cx="213652" cy="313888"/>
              <a:chOff x="1377387" y="2075335"/>
              <a:chExt cx="4467828" cy="3363619"/>
            </a:xfrm>
          </p:grpSpPr>
          <p:sp>
            <p:nvSpPr>
              <p:cNvPr id="150" name="Freeform 149">
                <a:extLst>
                  <a:ext uri="{FF2B5EF4-FFF2-40B4-BE49-F238E27FC236}">
                    <a16:creationId xmlns:a16="http://schemas.microsoft.com/office/drawing/2014/main" id="{D4BB40AF-70ED-DA3E-3C39-71E2B2409794}"/>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53" name="Freeform 152">
                <a:extLst>
                  <a:ext uri="{FF2B5EF4-FFF2-40B4-BE49-F238E27FC236}">
                    <a16:creationId xmlns:a16="http://schemas.microsoft.com/office/drawing/2014/main" id="{B56955EC-2C33-F685-95A4-669B76999901}"/>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176" name="Group 175">
            <a:extLst>
              <a:ext uri="{FF2B5EF4-FFF2-40B4-BE49-F238E27FC236}">
                <a16:creationId xmlns:a16="http://schemas.microsoft.com/office/drawing/2014/main" id="{D4296AD3-39E5-02B5-6C3D-63FB7879918A}"/>
              </a:ext>
            </a:extLst>
          </p:cNvPr>
          <p:cNvGrpSpPr/>
          <p:nvPr/>
        </p:nvGrpSpPr>
        <p:grpSpPr>
          <a:xfrm rot="1928262">
            <a:off x="822591" y="1808637"/>
            <a:ext cx="511336" cy="317381"/>
            <a:chOff x="2595665" y="2241311"/>
            <a:chExt cx="855679" cy="316942"/>
          </a:xfrm>
        </p:grpSpPr>
        <p:grpSp>
          <p:nvGrpSpPr>
            <p:cNvPr id="177" name="Group 176">
              <a:extLst>
                <a:ext uri="{FF2B5EF4-FFF2-40B4-BE49-F238E27FC236}">
                  <a16:creationId xmlns:a16="http://schemas.microsoft.com/office/drawing/2014/main" id="{A377305B-97FF-861A-6E13-E787041B5980}"/>
                </a:ext>
              </a:extLst>
            </p:cNvPr>
            <p:cNvGrpSpPr/>
            <p:nvPr/>
          </p:nvGrpSpPr>
          <p:grpSpPr>
            <a:xfrm>
              <a:off x="2595665" y="2241311"/>
              <a:ext cx="213654" cy="313888"/>
              <a:chOff x="1377361" y="2075335"/>
              <a:chExt cx="4467861" cy="3363622"/>
            </a:xfrm>
          </p:grpSpPr>
          <p:sp>
            <p:nvSpPr>
              <p:cNvPr id="187" name="Freeform 186">
                <a:extLst>
                  <a:ext uri="{FF2B5EF4-FFF2-40B4-BE49-F238E27FC236}">
                    <a16:creationId xmlns:a16="http://schemas.microsoft.com/office/drawing/2014/main" id="{001B3205-F538-5C6E-C2CD-DCB2B2707083}"/>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88" name="Freeform 187">
                <a:extLst>
                  <a:ext uri="{FF2B5EF4-FFF2-40B4-BE49-F238E27FC236}">
                    <a16:creationId xmlns:a16="http://schemas.microsoft.com/office/drawing/2014/main" id="{138C4D6E-79FB-846E-5B14-754D80E1CB42}"/>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78" name="Group 177">
              <a:extLst>
                <a:ext uri="{FF2B5EF4-FFF2-40B4-BE49-F238E27FC236}">
                  <a16:creationId xmlns:a16="http://schemas.microsoft.com/office/drawing/2014/main" id="{A4D855E6-BF01-EF30-9637-E21E40EBF685}"/>
                </a:ext>
              </a:extLst>
            </p:cNvPr>
            <p:cNvGrpSpPr/>
            <p:nvPr/>
          </p:nvGrpSpPr>
          <p:grpSpPr>
            <a:xfrm>
              <a:off x="2809318" y="2242669"/>
              <a:ext cx="213652" cy="313888"/>
              <a:chOff x="1377387" y="2075334"/>
              <a:chExt cx="4467828" cy="3363620"/>
            </a:xfrm>
          </p:grpSpPr>
          <p:sp>
            <p:nvSpPr>
              <p:cNvPr id="185" name="Freeform 184">
                <a:extLst>
                  <a:ext uri="{FF2B5EF4-FFF2-40B4-BE49-F238E27FC236}">
                    <a16:creationId xmlns:a16="http://schemas.microsoft.com/office/drawing/2014/main" id="{301DF29D-78F9-0D80-F0AC-9F988D76DEDC}"/>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86" name="Freeform 185">
                <a:extLst>
                  <a:ext uri="{FF2B5EF4-FFF2-40B4-BE49-F238E27FC236}">
                    <a16:creationId xmlns:a16="http://schemas.microsoft.com/office/drawing/2014/main" id="{C917EDBC-C6B2-4D5E-1320-2CE9DADD0E4F}"/>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79" name="Group 178">
              <a:extLst>
                <a:ext uri="{FF2B5EF4-FFF2-40B4-BE49-F238E27FC236}">
                  <a16:creationId xmlns:a16="http://schemas.microsoft.com/office/drawing/2014/main" id="{964DEB67-E05D-4942-1798-5360FEADBA5B}"/>
                </a:ext>
              </a:extLst>
            </p:cNvPr>
            <p:cNvGrpSpPr/>
            <p:nvPr/>
          </p:nvGrpSpPr>
          <p:grpSpPr>
            <a:xfrm>
              <a:off x="3024040" y="2243007"/>
              <a:ext cx="213652" cy="313888"/>
              <a:chOff x="1377387" y="2075335"/>
              <a:chExt cx="4467828" cy="3363619"/>
            </a:xfrm>
          </p:grpSpPr>
          <p:sp>
            <p:nvSpPr>
              <p:cNvPr id="183" name="Freeform 182">
                <a:extLst>
                  <a:ext uri="{FF2B5EF4-FFF2-40B4-BE49-F238E27FC236}">
                    <a16:creationId xmlns:a16="http://schemas.microsoft.com/office/drawing/2014/main" id="{5D6EC6D7-3516-AFF2-7039-B55E6D5DB711}"/>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184" name="Freeform 183">
                <a:extLst>
                  <a:ext uri="{FF2B5EF4-FFF2-40B4-BE49-F238E27FC236}">
                    <a16:creationId xmlns:a16="http://schemas.microsoft.com/office/drawing/2014/main" id="{B811D4F4-2AF6-B5AE-F679-A00A37D13C23}"/>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80" name="Group 179">
              <a:extLst>
                <a:ext uri="{FF2B5EF4-FFF2-40B4-BE49-F238E27FC236}">
                  <a16:creationId xmlns:a16="http://schemas.microsoft.com/office/drawing/2014/main" id="{88BD7681-C1A5-C5E1-3977-413E64DB16F6}"/>
                </a:ext>
              </a:extLst>
            </p:cNvPr>
            <p:cNvGrpSpPr/>
            <p:nvPr/>
          </p:nvGrpSpPr>
          <p:grpSpPr>
            <a:xfrm>
              <a:off x="3237692" y="2244365"/>
              <a:ext cx="213652" cy="313888"/>
              <a:chOff x="1377387" y="2075335"/>
              <a:chExt cx="4467828" cy="3363619"/>
            </a:xfrm>
          </p:grpSpPr>
          <p:sp>
            <p:nvSpPr>
              <p:cNvPr id="181" name="Freeform 180">
                <a:extLst>
                  <a:ext uri="{FF2B5EF4-FFF2-40B4-BE49-F238E27FC236}">
                    <a16:creationId xmlns:a16="http://schemas.microsoft.com/office/drawing/2014/main" id="{AAAE7CDF-AD07-1564-6541-696C88666793}"/>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82" name="Freeform 181">
                <a:extLst>
                  <a:ext uri="{FF2B5EF4-FFF2-40B4-BE49-F238E27FC236}">
                    <a16:creationId xmlns:a16="http://schemas.microsoft.com/office/drawing/2014/main" id="{9397673B-1664-F021-37A7-BA17B78F365B}"/>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sp>
        <p:nvSpPr>
          <p:cNvPr id="189" name="Triangle 188">
            <a:extLst>
              <a:ext uri="{FF2B5EF4-FFF2-40B4-BE49-F238E27FC236}">
                <a16:creationId xmlns:a16="http://schemas.microsoft.com/office/drawing/2014/main" id="{39762EE7-FCB8-0309-40AF-C925645B160F}"/>
              </a:ext>
            </a:extLst>
          </p:cNvPr>
          <p:cNvSpPr/>
          <p:nvPr/>
        </p:nvSpPr>
        <p:spPr>
          <a:xfrm rot="5400000">
            <a:off x="2909876" y="3012517"/>
            <a:ext cx="368420" cy="263947"/>
          </a:xfrm>
          <a:prstGeom prst="triangl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90" name="Straight Connector 189">
            <a:extLst>
              <a:ext uri="{FF2B5EF4-FFF2-40B4-BE49-F238E27FC236}">
                <a16:creationId xmlns:a16="http://schemas.microsoft.com/office/drawing/2014/main" id="{802A5D2B-816A-7147-80CE-88C82A25D481}"/>
              </a:ext>
            </a:extLst>
          </p:cNvPr>
          <p:cNvCxnSpPr>
            <a:cxnSpLocks/>
            <a:stCxn id="189" idx="0"/>
          </p:cNvCxnSpPr>
          <p:nvPr/>
        </p:nvCxnSpPr>
        <p:spPr>
          <a:xfrm rot="16200000">
            <a:off x="3372030" y="2998521"/>
            <a:ext cx="0" cy="29194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93822608-0B89-FA50-3FA7-31F1E1E244B1}"/>
              </a:ext>
            </a:extLst>
          </p:cNvPr>
          <p:cNvCxnSpPr>
            <a:cxnSpLocks/>
          </p:cNvCxnSpPr>
          <p:nvPr/>
        </p:nvCxnSpPr>
        <p:spPr>
          <a:xfrm rot="16200000" flipV="1">
            <a:off x="2016326" y="2183558"/>
            <a:ext cx="683094" cy="1208464"/>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92" name="Freeform 191">
            <a:extLst>
              <a:ext uri="{FF2B5EF4-FFF2-40B4-BE49-F238E27FC236}">
                <a16:creationId xmlns:a16="http://schemas.microsoft.com/office/drawing/2014/main" id="{DDB00EFF-ABFF-FEB3-1ED6-25E01D52FD4D}"/>
              </a:ext>
            </a:extLst>
          </p:cNvPr>
          <p:cNvSpPr/>
          <p:nvPr/>
        </p:nvSpPr>
        <p:spPr>
          <a:xfrm rot="16200000">
            <a:off x="2264315" y="2854069"/>
            <a:ext cx="881291" cy="568444"/>
          </a:xfrm>
          <a:custGeom>
            <a:avLst/>
            <a:gdLst>
              <a:gd name="connsiteX0" fmla="*/ 67485 w 836161"/>
              <a:gd name="connsiteY0" fmla="*/ 749774 h 749774"/>
              <a:gd name="connsiteX1" fmla="*/ 9885 w 836161"/>
              <a:gd name="connsiteY1" fmla="*/ 526574 h 749774"/>
              <a:gd name="connsiteX2" fmla="*/ 247485 w 836161"/>
              <a:gd name="connsiteY2" fmla="*/ 396974 h 749774"/>
              <a:gd name="connsiteX3" fmla="*/ 369885 w 836161"/>
              <a:gd name="connsiteY3" fmla="*/ 974 h 749774"/>
              <a:gd name="connsiteX4" fmla="*/ 571485 w 836161"/>
              <a:gd name="connsiteY4" fmla="*/ 288974 h 749774"/>
              <a:gd name="connsiteX5" fmla="*/ 816285 w 836161"/>
              <a:gd name="connsiteY5" fmla="*/ 418574 h 749774"/>
              <a:gd name="connsiteX6" fmla="*/ 809085 w 836161"/>
              <a:gd name="connsiteY6" fmla="*/ 684974 h 749774"/>
              <a:gd name="connsiteX7" fmla="*/ 708285 w 836161"/>
              <a:gd name="connsiteY7" fmla="*/ 728174 h 749774"/>
              <a:gd name="connsiteX0" fmla="*/ 67485 w 833621"/>
              <a:gd name="connsiteY0" fmla="*/ 749774 h 749774"/>
              <a:gd name="connsiteX1" fmla="*/ 9885 w 833621"/>
              <a:gd name="connsiteY1" fmla="*/ 526574 h 749774"/>
              <a:gd name="connsiteX2" fmla="*/ 247485 w 833621"/>
              <a:gd name="connsiteY2" fmla="*/ 396974 h 749774"/>
              <a:gd name="connsiteX3" fmla="*/ 369885 w 833621"/>
              <a:gd name="connsiteY3" fmla="*/ 974 h 749774"/>
              <a:gd name="connsiteX4" fmla="*/ 571485 w 833621"/>
              <a:gd name="connsiteY4" fmla="*/ 288974 h 749774"/>
              <a:gd name="connsiteX5" fmla="*/ 816285 w 833621"/>
              <a:gd name="connsiteY5" fmla="*/ 418574 h 749774"/>
              <a:gd name="connsiteX6" fmla="*/ 801885 w 833621"/>
              <a:gd name="connsiteY6" fmla="*/ 584174 h 749774"/>
              <a:gd name="connsiteX7" fmla="*/ 708285 w 833621"/>
              <a:gd name="connsiteY7" fmla="*/ 728174 h 749774"/>
              <a:gd name="connsiteX0" fmla="*/ 68770 w 834906"/>
              <a:gd name="connsiteY0" fmla="*/ 750397 h 750397"/>
              <a:gd name="connsiteX1" fmla="*/ 11170 w 834906"/>
              <a:gd name="connsiteY1" fmla="*/ 527197 h 750397"/>
              <a:gd name="connsiteX2" fmla="*/ 267527 w 834906"/>
              <a:gd name="connsiteY2" fmla="*/ 430422 h 750397"/>
              <a:gd name="connsiteX3" fmla="*/ 371170 w 834906"/>
              <a:gd name="connsiteY3" fmla="*/ 1597 h 750397"/>
              <a:gd name="connsiteX4" fmla="*/ 572770 w 834906"/>
              <a:gd name="connsiteY4" fmla="*/ 289597 h 750397"/>
              <a:gd name="connsiteX5" fmla="*/ 817570 w 834906"/>
              <a:gd name="connsiteY5" fmla="*/ 419197 h 750397"/>
              <a:gd name="connsiteX6" fmla="*/ 803170 w 834906"/>
              <a:gd name="connsiteY6" fmla="*/ 584797 h 750397"/>
              <a:gd name="connsiteX7" fmla="*/ 709570 w 834906"/>
              <a:gd name="connsiteY7" fmla="*/ 728797 h 750397"/>
              <a:gd name="connsiteX0" fmla="*/ 68770 w 834906"/>
              <a:gd name="connsiteY0" fmla="*/ 694480 h 694480"/>
              <a:gd name="connsiteX1" fmla="*/ 11170 w 834906"/>
              <a:gd name="connsiteY1" fmla="*/ 471280 h 694480"/>
              <a:gd name="connsiteX2" fmla="*/ 267527 w 834906"/>
              <a:gd name="connsiteY2" fmla="*/ 374505 h 694480"/>
              <a:gd name="connsiteX3" fmla="*/ 371170 w 834906"/>
              <a:gd name="connsiteY3" fmla="*/ 1951 h 694480"/>
              <a:gd name="connsiteX4" fmla="*/ 572770 w 834906"/>
              <a:gd name="connsiteY4" fmla="*/ 233680 h 694480"/>
              <a:gd name="connsiteX5" fmla="*/ 817570 w 834906"/>
              <a:gd name="connsiteY5" fmla="*/ 363280 h 694480"/>
              <a:gd name="connsiteX6" fmla="*/ 803170 w 834906"/>
              <a:gd name="connsiteY6" fmla="*/ 528880 h 694480"/>
              <a:gd name="connsiteX7" fmla="*/ 709570 w 834906"/>
              <a:gd name="connsiteY7" fmla="*/ 672880 h 694480"/>
              <a:gd name="connsiteX0" fmla="*/ 49761 w 815897"/>
              <a:gd name="connsiteY0" fmla="*/ 694480 h 694480"/>
              <a:gd name="connsiteX1" fmla="*/ 15607 w 815897"/>
              <a:gd name="connsiteY1" fmla="*/ 518173 h 694480"/>
              <a:gd name="connsiteX2" fmla="*/ 248518 w 815897"/>
              <a:gd name="connsiteY2" fmla="*/ 374505 h 694480"/>
              <a:gd name="connsiteX3" fmla="*/ 352161 w 815897"/>
              <a:gd name="connsiteY3" fmla="*/ 1951 h 694480"/>
              <a:gd name="connsiteX4" fmla="*/ 553761 w 815897"/>
              <a:gd name="connsiteY4" fmla="*/ 233680 h 694480"/>
              <a:gd name="connsiteX5" fmla="*/ 798561 w 815897"/>
              <a:gd name="connsiteY5" fmla="*/ 363280 h 694480"/>
              <a:gd name="connsiteX6" fmla="*/ 784161 w 815897"/>
              <a:gd name="connsiteY6" fmla="*/ 528880 h 694480"/>
              <a:gd name="connsiteX7" fmla="*/ 690561 w 815897"/>
              <a:gd name="connsiteY7" fmla="*/ 672880 h 694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897" h="694480">
                <a:moveTo>
                  <a:pt x="49761" y="694480"/>
                </a:moveTo>
                <a:cubicBezTo>
                  <a:pt x="5961" y="612280"/>
                  <a:pt x="-17519" y="571502"/>
                  <a:pt x="15607" y="518173"/>
                </a:cubicBezTo>
                <a:cubicBezTo>
                  <a:pt x="48733" y="464844"/>
                  <a:pt x="192426" y="460542"/>
                  <a:pt x="248518" y="374505"/>
                </a:cubicBezTo>
                <a:cubicBezTo>
                  <a:pt x="304610" y="288468"/>
                  <a:pt x="301287" y="25422"/>
                  <a:pt x="352161" y="1951"/>
                </a:cubicBezTo>
                <a:cubicBezTo>
                  <a:pt x="403035" y="-21520"/>
                  <a:pt x="479361" y="173459"/>
                  <a:pt x="553761" y="233680"/>
                </a:cubicBezTo>
                <a:cubicBezTo>
                  <a:pt x="628161" y="293901"/>
                  <a:pt x="760161" y="314080"/>
                  <a:pt x="798561" y="363280"/>
                </a:cubicBezTo>
                <a:cubicBezTo>
                  <a:pt x="836961" y="412480"/>
                  <a:pt x="802161" y="477280"/>
                  <a:pt x="784161" y="528880"/>
                </a:cubicBezTo>
                <a:cubicBezTo>
                  <a:pt x="766161" y="580480"/>
                  <a:pt x="714561" y="665680"/>
                  <a:pt x="690561" y="672880"/>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reeform 192">
            <a:extLst>
              <a:ext uri="{FF2B5EF4-FFF2-40B4-BE49-F238E27FC236}">
                <a16:creationId xmlns:a16="http://schemas.microsoft.com/office/drawing/2014/main" id="{B3C3B9F3-A5C7-2191-1414-E89AA47A345F}"/>
              </a:ext>
            </a:extLst>
          </p:cNvPr>
          <p:cNvSpPr/>
          <p:nvPr/>
        </p:nvSpPr>
        <p:spPr>
          <a:xfrm rot="16200000">
            <a:off x="1994726" y="2721201"/>
            <a:ext cx="1295897" cy="686426"/>
          </a:xfrm>
          <a:custGeom>
            <a:avLst/>
            <a:gdLst>
              <a:gd name="connsiteX0" fmla="*/ 67485 w 836161"/>
              <a:gd name="connsiteY0" fmla="*/ 749774 h 749774"/>
              <a:gd name="connsiteX1" fmla="*/ 9885 w 836161"/>
              <a:gd name="connsiteY1" fmla="*/ 526574 h 749774"/>
              <a:gd name="connsiteX2" fmla="*/ 247485 w 836161"/>
              <a:gd name="connsiteY2" fmla="*/ 396974 h 749774"/>
              <a:gd name="connsiteX3" fmla="*/ 369885 w 836161"/>
              <a:gd name="connsiteY3" fmla="*/ 974 h 749774"/>
              <a:gd name="connsiteX4" fmla="*/ 571485 w 836161"/>
              <a:gd name="connsiteY4" fmla="*/ 288974 h 749774"/>
              <a:gd name="connsiteX5" fmla="*/ 816285 w 836161"/>
              <a:gd name="connsiteY5" fmla="*/ 418574 h 749774"/>
              <a:gd name="connsiteX6" fmla="*/ 809085 w 836161"/>
              <a:gd name="connsiteY6" fmla="*/ 684974 h 749774"/>
              <a:gd name="connsiteX7" fmla="*/ 708285 w 836161"/>
              <a:gd name="connsiteY7" fmla="*/ 728174 h 749774"/>
              <a:gd name="connsiteX0" fmla="*/ 9857 w 778533"/>
              <a:gd name="connsiteY0" fmla="*/ 749774 h 749774"/>
              <a:gd name="connsiteX1" fmla="*/ 110657 w 778533"/>
              <a:gd name="connsiteY1" fmla="*/ 605774 h 749774"/>
              <a:gd name="connsiteX2" fmla="*/ 189857 w 778533"/>
              <a:gd name="connsiteY2" fmla="*/ 396974 h 749774"/>
              <a:gd name="connsiteX3" fmla="*/ 312257 w 778533"/>
              <a:gd name="connsiteY3" fmla="*/ 974 h 749774"/>
              <a:gd name="connsiteX4" fmla="*/ 513857 w 778533"/>
              <a:gd name="connsiteY4" fmla="*/ 288974 h 749774"/>
              <a:gd name="connsiteX5" fmla="*/ 758657 w 778533"/>
              <a:gd name="connsiteY5" fmla="*/ 418574 h 749774"/>
              <a:gd name="connsiteX6" fmla="*/ 751457 w 778533"/>
              <a:gd name="connsiteY6" fmla="*/ 684974 h 749774"/>
              <a:gd name="connsiteX7" fmla="*/ 650657 w 778533"/>
              <a:gd name="connsiteY7" fmla="*/ 728174 h 749774"/>
              <a:gd name="connsiteX0" fmla="*/ 6431 w 868707"/>
              <a:gd name="connsiteY0" fmla="*/ 742574 h 742574"/>
              <a:gd name="connsiteX1" fmla="*/ 200831 w 868707"/>
              <a:gd name="connsiteY1" fmla="*/ 605774 h 742574"/>
              <a:gd name="connsiteX2" fmla="*/ 280031 w 868707"/>
              <a:gd name="connsiteY2" fmla="*/ 396974 h 742574"/>
              <a:gd name="connsiteX3" fmla="*/ 402431 w 868707"/>
              <a:gd name="connsiteY3" fmla="*/ 974 h 742574"/>
              <a:gd name="connsiteX4" fmla="*/ 604031 w 868707"/>
              <a:gd name="connsiteY4" fmla="*/ 288974 h 742574"/>
              <a:gd name="connsiteX5" fmla="*/ 848831 w 868707"/>
              <a:gd name="connsiteY5" fmla="*/ 418574 h 742574"/>
              <a:gd name="connsiteX6" fmla="*/ 841631 w 868707"/>
              <a:gd name="connsiteY6" fmla="*/ 684974 h 742574"/>
              <a:gd name="connsiteX7" fmla="*/ 740831 w 868707"/>
              <a:gd name="connsiteY7" fmla="*/ 728174 h 742574"/>
              <a:gd name="connsiteX0" fmla="*/ 6706 w 868982"/>
              <a:gd name="connsiteY0" fmla="*/ 744101 h 744101"/>
              <a:gd name="connsiteX1" fmla="*/ 201106 w 868982"/>
              <a:gd name="connsiteY1" fmla="*/ 607301 h 744101"/>
              <a:gd name="connsiteX2" fmla="*/ 337906 w 868982"/>
              <a:gd name="connsiteY2" fmla="*/ 470501 h 744101"/>
              <a:gd name="connsiteX3" fmla="*/ 402706 w 868982"/>
              <a:gd name="connsiteY3" fmla="*/ 2501 h 744101"/>
              <a:gd name="connsiteX4" fmla="*/ 604306 w 868982"/>
              <a:gd name="connsiteY4" fmla="*/ 290501 h 744101"/>
              <a:gd name="connsiteX5" fmla="*/ 849106 w 868982"/>
              <a:gd name="connsiteY5" fmla="*/ 420101 h 744101"/>
              <a:gd name="connsiteX6" fmla="*/ 841906 w 868982"/>
              <a:gd name="connsiteY6" fmla="*/ 686501 h 744101"/>
              <a:gd name="connsiteX7" fmla="*/ 741106 w 868982"/>
              <a:gd name="connsiteY7" fmla="*/ 729701 h 744101"/>
              <a:gd name="connsiteX0" fmla="*/ 5725 w 868001"/>
              <a:gd name="connsiteY0" fmla="*/ 741625 h 741625"/>
              <a:gd name="connsiteX1" fmla="*/ 200125 w 868001"/>
              <a:gd name="connsiteY1" fmla="*/ 604825 h 741625"/>
              <a:gd name="connsiteX2" fmla="*/ 106525 w 868001"/>
              <a:gd name="connsiteY2" fmla="*/ 273625 h 741625"/>
              <a:gd name="connsiteX3" fmla="*/ 401725 w 868001"/>
              <a:gd name="connsiteY3" fmla="*/ 25 h 741625"/>
              <a:gd name="connsiteX4" fmla="*/ 603325 w 868001"/>
              <a:gd name="connsiteY4" fmla="*/ 288025 h 741625"/>
              <a:gd name="connsiteX5" fmla="*/ 848125 w 868001"/>
              <a:gd name="connsiteY5" fmla="*/ 417625 h 741625"/>
              <a:gd name="connsiteX6" fmla="*/ 840925 w 868001"/>
              <a:gd name="connsiteY6" fmla="*/ 684025 h 741625"/>
              <a:gd name="connsiteX7" fmla="*/ 740125 w 868001"/>
              <a:gd name="connsiteY7" fmla="*/ 727225 h 741625"/>
              <a:gd name="connsiteX0" fmla="*/ 5725 w 868001"/>
              <a:gd name="connsiteY0" fmla="*/ 561756 h 561756"/>
              <a:gd name="connsiteX1" fmla="*/ 200125 w 868001"/>
              <a:gd name="connsiteY1" fmla="*/ 424956 h 561756"/>
              <a:gd name="connsiteX2" fmla="*/ 106525 w 868001"/>
              <a:gd name="connsiteY2" fmla="*/ 93756 h 561756"/>
              <a:gd name="connsiteX3" fmla="*/ 408925 w 868001"/>
              <a:gd name="connsiteY3" fmla="*/ 156 h 561756"/>
              <a:gd name="connsiteX4" fmla="*/ 603325 w 868001"/>
              <a:gd name="connsiteY4" fmla="*/ 108156 h 561756"/>
              <a:gd name="connsiteX5" fmla="*/ 848125 w 868001"/>
              <a:gd name="connsiteY5" fmla="*/ 237756 h 561756"/>
              <a:gd name="connsiteX6" fmla="*/ 840925 w 868001"/>
              <a:gd name="connsiteY6" fmla="*/ 504156 h 561756"/>
              <a:gd name="connsiteX7" fmla="*/ 740125 w 868001"/>
              <a:gd name="connsiteY7" fmla="*/ 547356 h 561756"/>
              <a:gd name="connsiteX0" fmla="*/ 5725 w 868001"/>
              <a:gd name="connsiteY0" fmla="*/ 495698 h 495698"/>
              <a:gd name="connsiteX1" fmla="*/ 200125 w 868001"/>
              <a:gd name="connsiteY1" fmla="*/ 358898 h 495698"/>
              <a:gd name="connsiteX2" fmla="*/ 106525 w 868001"/>
              <a:gd name="connsiteY2" fmla="*/ 27698 h 495698"/>
              <a:gd name="connsiteX3" fmla="*/ 408925 w 868001"/>
              <a:gd name="connsiteY3" fmla="*/ 20498 h 495698"/>
              <a:gd name="connsiteX4" fmla="*/ 603325 w 868001"/>
              <a:gd name="connsiteY4" fmla="*/ 42098 h 495698"/>
              <a:gd name="connsiteX5" fmla="*/ 848125 w 868001"/>
              <a:gd name="connsiteY5" fmla="*/ 171698 h 495698"/>
              <a:gd name="connsiteX6" fmla="*/ 840925 w 868001"/>
              <a:gd name="connsiteY6" fmla="*/ 438098 h 495698"/>
              <a:gd name="connsiteX7" fmla="*/ 740125 w 868001"/>
              <a:gd name="connsiteY7" fmla="*/ 481298 h 495698"/>
              <a:gd name="connsiteX0" fmla="*/ 5725 w 868001"/>
              <a:gd name="connsiteY0" fmla="*/ 565791 h 565791"/>
              <a:gd name="connsiteX1" fmla="*/ 200125 w 868001"/>
              <a:gd name="connsiteY1" fmla="*/ 428991 h 565791"/>
              <a:gd name="connsiteX2" fmla="*/ 106525 w 868001"/>
              <a:gd name="connsiteY2" fmla="*/ 97791 h 565791"/>
              <a:gd name="connsiteX3" fmla="*/ 408925 w 868001"/>
              <a:gd name="connsiteY3" fmla="*/ 90591 h 565791"/>
              <a:gd name="connsiteX4" fmla="*/ 603325 w 868001"/>
              <a:gd name="connsiteY4" fmla="*/ 4191 h 565791"/>
              <a:gd name="connsiteX5" fmla="*/ 848125 w 868001"/>
              <a:gd name="connsiteY5" fmla="*/ 241791 h 565791"/>
              <a:gd name="connsiteX6" fmla="*/ 840925 w 868001"/>
              <a:gd name="connsiteY6" fmla="*/ 508191 h 565791"/>
              <a:gd name="connsiteX7" fmla="*/ 740125 w 868001"/>
              <a:gd name="connsiteY7" fmla="*/ 551391 h 565791"/>
              <a:gd name="connsiteX0" fmla="*/ 5725 w 929265"/>
              <a:gd name="connsiteY0" fmla="*/ 570731 h 570731"/>
              <a:gd name="connsiteX1" fmla="*/ 200125 w 929265"/>
              <a:gd name="connsiteY1" fmla="*/ 433931 h 570731"/>
              <a:gd name="connsiteX2" fmla="*/ 106525 w 929265"/>
              <a:gd name="connsiteY2" fmla="*/ 102731 h 570731"/>
              <a:gd name="connsiteX3" fmla="*/ 408925 w 929265"/>
              <a:gd name="connsiteY3" fmla="*/ 95531 h 570731"/>
              <a:gd name="connsiteX4" fmla="*/ 603325 w 929265"/>
              <a:gd name="connsiteY4" fmla="*/ 9131 h 570731"/>
              <a:gd name="connsiteX5" fmla="*/ 920125 w 929265"/>
              <a:gd name="connsiteY5" fmla="*/ 59531 h 570731"/>
              <a:gd name="connsiteX6" fmla="*/ 840925 w 929265"/>
              <a:gd name="connsiteY6" fmla="*/ 513131 h 570731"/>
              <a:gd name="connsiteX7" fmla="*/ 740125 w 929265"/>
              <a:gd name="connsiteY7" fmla="*/ 556331 h 570731"/>
              <a:gd name="connsiteX0" fmla="*/ 5725 w 924106"/>
              <a:gd name="connsiteY0" fmla="*/ 565383 h 565383"/>
              <a:gd name="connsiteX1" fmla="*/ 200125 w 924106"/>
              <a:gd name="connsiteY1" fmla="*/ 428583 h 565383"/>
              <a:gd name="connsiteX2" fmla="*/ 106525 w 924106"/>
              <a:gd name="connsiteY2" fmla="*/ 97383 h 565383"/>
              <a:gd name="connsiteX3" fmla="*/ 408925 w 924106"/>
              <a:gd name="connsiteY3" fmla="*/ 90183 h 565383"/>
              <a:gd name="connsiteX4" fmla="*/ 603325 w 924106"/>
              <a:gd name="connsiteY4" fmla="*/ 3783 h 565383"/>
              <a:gd name="connsiteX5" fmla="*/ 920125 w 924106"/>
              <a:gd name="connsiteY5" fmla="*/ 54183 h 565383"/>
              <a:gd name="connsiteX6" fmla="*/ 783325 w 924106"/>
              <a:gd name="connsiteY6" fmla="*/ 385383 h 565383"/>
              <a:gd name="connsiteX7" fmla="*/ 740125 w 924106"/>
              <a:gd name="connsiteY7" fmla="*/ 550983 h 565383"/>
              <a:gd name="connsiteX0" fmla="*/ 5725 w 924106"/>
              <a:gd name="connsiteY0" fmla="*/ 565383 h 565383"/>
              <a:gd name="connsiteX1" fmla="*/ 200125 w 924106"/>
              <a:gd name="connsiteY1" fmla="*/ 428583 h 565383"/>
              <a:gd name="connsiteX2" fmla="*/ 106525 w 924106"/>
              <a:gd name="connsiteY2" fmla="*/ 97383 h 565383"/>
              <a:gd name="connsiteX3" fmla="*/ 408925 w 924106"/>
              <a:gd name="connsiteY3" fmla="*/ 90183 h 565383"/>
              <a:gd name="connsiteX4" fmla="*/ 603325 w 924106"/>
              <a:gd name="connsiteY4" fmla="*/ 3783 h 565383"/>
              <a:gd name="connsiteX5" fmla="*/ 920125 w 924106"/>
              <a:gd name="connsiteY5" fmla="*/ 54183 h 565383"/>
              <a:gd name="connsiteX6" fmla="*/ 783325 w 924106"/>
              <a:gd name="connsiteY6" fmla="*/ 385383 h 565383"/>
              <a:gd name="connsiteX7" fmla="*/ 617725 w 924106"/>
              <a:gd name="connsiteY7" fmla="*/ 558183 h 565383"/>
              <a:gd name="connsiteX0" fmla="*/ 6461 w 924842"/>
              <a:gd name="connsiteY0" fmla="*/ 565383 h 565383"/>
              <a:gd name="connsiteX1" fmla="*/ 172061 w 924842"/>
              <a:gd name="connsiteY1" fmla="*/ 421383 h 565383"/>
              <a:gd name="connsiteX2" fmla="*/ 107261 w 924842"/>
              <a:gd name="connsiteY2" fmla="*/ 97383 h 565383"/>
              <a:gd name="connsiteX3" fmla="*/ 409661 w 924842"/>
              <a:gd name="connsiteY3" fmla="*/ 90183 h 565383"/>
              <a:gd name="connsiteX4" fmla="*/ 604061 w 924842"/>
              <a:gd name="connsiteY4" fmla="*/ 3783 h 565383"/>
              <a:gd name="connsiteX5" fmla="*/ 920861 w 924842"/>
              <a:gd name="connsiteY5" fmla="*/ 54183 h 565383"/>
              <a:gd name="connsiteX6" fmla="*/ 784061 w 924842"/>
              <a:gd name="connsiteY6" fmla="*/ 385383 h 565383"/>
              <a:gd name="connsiteX7" fmla="*/ 618461 w 924842"/>
              <a:gd name="connsiteY7" fmla="*/ 558183 h 565383"/>
              <a:gd name="connsiteX0" fmla="*/ 6633 w 925014"/>
              <a:gd name="connsiteY0" fmla="*/ 565383 h 565383"/>
              <a:gd name="connsiteX1" fmla="*/ 172233 w 925014"/>
              <a:gd name="connsiteY1" fmla="*/ 421383 h 565383"/>
              <a:gd name="connsiteX2" fmla="*/ 143433 w 925014"/>
              <a:gd name="connsiteY2" fmla="*/ 97383 h 565383"/>
              <a:gd name="connsiteX3" fmla="*/ 409833 w 925014"/>
              <a:gd name="connsiteY3" fmla="*/ 90183 h 565383"/>
              <a:gd name="connsiteX4" fmla="*/ 604233 w 925014"/>
              <a:gd name="connsiteY4" fmla="*/ 3783 h 565383"/>
              <a:gd name="connsiteX5" fmla="*/ 921033 w 925014"/>
              <a:gd name="connsiteY5" fmla="*/ 54183 h 565383"/>
              <a:gd name="connsiteX6" fmla="*/ 784233 w 925014"/>
              <a:gd name="connsiteY6" fmla="*/ 385383 h 565383"/>
              <a:gd name="connsiteX7" fmla="*/ 618633 w 925014"/>
              <a:gd name="connsiteY7" fmla="*/ 558183 h 565383"/>
              <a:gd name="connsiteX0" fmla="*/ 6633 w 925014"/>
              <a:gd name="connsiteY0" fmla="*/ 562210 h 562210"/>
              <a:gd name="connsiteX1" fmla="*/ 172233 w 925014"/>
              <a:gd name="connsiteY1" fmla="*/ 418210 h 562210"/>
              <a:gd name="connsiteX2" fmla="*/ 143433 w 925014"/>
              <a:gd name="connsiteY2" fmla="*/ 94210 h 562210"/>
              <a:gd name="connsiteX3" fmla="*/ 409833 w 925014"/>
              <a:gd name="connsiteY3" fmla="*/ 43810 h 562210"/>
              <a:gd name="connsiteX4" fmla="*/ 604233 w 925014"/>
              <a:gd name="connsiteY4" fmla="*/ 610 h 562210"/>
              <a:gd name="connsiteX5" fmla="*/ 921033 w 925014"/>
              <a:gd name="connsiteY5" fmla="*/ 51010 h 562210"/>
              <a:gd name="connsiteX6" fmla="*/ 784233 w 925014"/>
              <a:gd name="connsiteY6" fmla="*/ 382210 h 562210"/>
              <a:gd name="connsiteX7" fmla="*/ 618633 w 925014"/>
              <a:gd name="connsiteY7" fmla="*/ 555010 h 562210"/>
              <a:gd name="connsiteX0" fmla="*/ 6633 w 930173"/>
              <a:gd name="connsiteY0" fmla="*/ 562210 h 562210"/>
              <a:gd name="connsiteX1" fmla="*/ 172233 w 930173"/>
              <a:gd name="connsiteY1" fmla="*/ 418210 h 562210"/>
              <a:gd name="connsiteX2" fmla="*/ 143433 w 930173"/>
              <a:gd name="connsiteY2" fmla="*/ 94210 h 562210"/>
              <a:gd name="connsiteX3" fmla="*/ 409833 w 930173"/>
              <a:gd name="connsiteY3" fmla="*/ 43810 h 562210"/>
              <a:gd name="connsiteX4" fmla="*/ 604233 w 930173"/>
              <a:gd name="connsiteY4" fmla="*/ 610 h 562210"/>
              <a:gd name="connsiteX5" fmla="*/ 921033 w 930173"/>
              <a:gd name="connsiteY5" fmla="*/ 51010 h 562210"/>
              <a:gd name="connsiteX6" fmla="*/ 841833 w 930173"/>
              <a:gd name="connsiteY6" fmla="*/ 382210 h 562210"/>
              <a:gd name="connsiteX7" fmla="*/ 618633 w 930173"/>
              <a:gd name="connsiteY7" fmla="*/ 555010 h 562210"/>
              <a:gd name="connsiteX0" fmla="*/ 6633 w 930173"/>
              <a:gd name="connsiteY0" fmla="*/ 562210 h 562210"/>
              <a:gd name="connsiteX1" fmla="*/ 172233 w 930173"/>
              <a:gd name="connsiteY1" fmla="*/ 418210 h 562210"/>
              <a:gd name="connsiteX2" fmla="*/ 143433 w 930173"/>
              <a:gd name="connsiteY2" fmla="*/ 94210 h 562210"/>
              <a:gd name="connsiteX3" fmla="*/ 409833 w 930173"/>
              <a:gd name="connsiteY3" fmla="*/ 43810 h 562210"/>
              <a:gd name="connsiteX4" fmla="*/ 604233 w 930173"/>
              <a:gd name="connsiteY4" fmla="*/ 610 h 562210"/>
              <a:gd name="connsiteX5" fmla="*/ 921033 w 930173"/>
              <a:gd name="connsiteY5" fmla="*/ 51010 h 562210"/>
              <a:gd name="connsiteX6" fmla="*/ 841833 w 930173"/>
              <a:gd name="connsiteY6" fmla="*/ 382210 h 562210"/>
              <a:gd name="connsiteX7" fmla="*/ 913833 w 930173"/>
              <a:gd name="connsiteY7" fmla="*/ 562210 h 562210"/>
              <a:gd name="connsiteX0" fmla="*/ 93270 w 800810"/>
              <a:gd name="connsiteY0" fmla="*/ 555010 h 562210"/>
              <a:gd name="connsiteX1" fmla="*/ 42870 w 800810"/>
              <a:gd name="connsiteY1" fmla="*/ 418210 h 562210"/>
              <a:gd name="connsiteX2" fmla="*/ 14070 w 800810"/>
              <a:gd name="connsiteY2" fmla="*/ 94210 h 562210"/>
              <a:gd name="connsiteX3" fmla="*/ 280470 w 800810"/>
              <a:gd name="connsiteY3" fmla="*/ 43810 h 562210"/>
              <a:gd name="connsiteX4" fmla="*/ 474870 w 800810"/>
              <a:gd name="connsiteY4" fmla="*/ 610 h 562210"/>
              <a:gd name="connsiteX5" fmla="*/ 791670 w 800810"/>
              <a:gd name="connsiteY5" fmla="*/ 51010 h 562210"/>
              <a:gd name="connsiteX6" fmla="*/ 712470 w 800810"/>
              <a:gd name="connsiteY6" fmla="*/ 382210 h 562210"/>
              <a:gd name="connsiteX7" fmla="*/ 784470 w 800810"/>
              <a:gd name="connsiteY7" fmla="*/ 562210 h 562210"/>
              <a:gd name="connsiteX0" fmla="*/ 122952 w 830492"/>
              <a:gd name="connsiteY0" fmla="*/ 555010 h 562210"/>
              <a:gd name="connsiteX1" fmla="*/ 7752 w 830492"/>
              <a:gd name="connsiteY1" fmla="*/ 360610 h 562210"/>
              <a:gd name="connsiteX2" fmla="*/ 43752 w 830492"/>
              <a:gd name="connsiteY2" fmla="*/ 94210 h 562210"/>
              <a:gd name="connsiteX3" fmla="*/ 310152 w 830492"/>
              <a:gd name="connsiteY3" fmla="*/ 43810 h 562210"/>
              <a:gd name="connsiteX4" fmla="*/ 504552 w 830492"/>
              <a:gd name="connsiteY4" fmla="*/ 610 h 562210"/>
              <a:gd name="connsiteX5" fmla="*/ 821352 w 830492"/>
              <a:gd name="connsiteY5" fmla="*/ 51010 h 562210"/>
              <a:gd name="connsiteX6" fmla="*/ 742152 w 830492"/>
              <a:gd name="connsiteY6" fmla="*/ 382210 h 562210"/>
              <a:gd name="connsiteX7" fmla="*/ 814152 w 830492"/>
              <a:gd name="connsiteY7" fmla="*/ 562210 h 562210"/>
              <a:gd name="connsiteX0" fmla="*/ 122952 w 830085"/>
              <a:gd name="connsiteY0" fmla="*/ 597616 h 604816"/>
              <a:gd name="connsiteX1" fmla="*/ 7752 w 830085"/>
              <a:gd name="connsiteY1" fmla="*/ 403216 h 604816"/>
              <a:gd name="connsiteX2" fmla="*/ 43752 w 830085"/>
              <a:gd name="connsiteY2" fmla="*/ 136816 h 604816"/>
              <a:gd name="connsiteX3" fmla="*/ 310152 w 830085"/>
              <a:gd name="connsiteY3" fmla="*/ 86416 h 604816"/>
              <a:gd name="connsiteX4" fmla="*/ 511752 w 830085"/>
              <a:gd name="connsiteY4" fmla="*/ 16 h 604816"/>
              <a:gd name="connsiteX5" fmla="*/ 821352 w 830085"/>
              <a:gd name="connsiteY5" fmla="*/ 93616 h 604816"/>
              <a:gd name="connsiteX6" fmla="*/ 742152 w 830085"/>
              <a:gd name="connsiteY6" fmla="*/ 424816 h 604816"/>
              <a:gd name="connsiteX7" fmla="*/ 814152 w 830085"/>
              <a:gd name="connsiteY7" fmla="*/ 604816 h 604816"/>
              <a:gd name="connsiteX0" fmla="*/ 122952 w 817487"/>
              <a:gd name="connsiteY0" fmla="*/ 632517 h 639717"/>
              <a:gd name="connsiteX1" fmla="*/ 7752 w 817487"/>
              <a:gd name="connsiteY1" fmla="*/ 438117 h 639717"/>
              <a:gd name="connsiteX2" fmla="*/ 43752 w 817487"/>
              <a:gd name="connsiteY2" fmla="*/ 171717 h 639717"/>
              <a:gd name="connsiteX3" fmla="*/ 310152 w 817487"/>
              <a:gd name="connsiteY3" fmla="*/ 121317 h 639717"/>
              <a:gd name="connsiteX4" fmla="*/ 511752 w 817487"/>
              <a:gd name="connsiteY4" fmla="*/ 34917 h 639717"/>
              <a:gd name="connsiteX5" fmla="*/ 742152 w 817487"/>
              <a:gd name="connsiteY5" fmla="*/ 34917 h 639717"/>
              <a:gd name="connsiteX6" fmla="*/ 742152 w 817487"/>
              <a:gd name="connsiteY6" fmla="*/ 459717 h 639717"/>
              <a:gd name="connsiteX7" fmla="*/ 814152 w 817487"/>
              <a:gd name="connsiteY7" fmla="*/ 639717 h 639717"/>
              <a:gd name="connsiteX0" fmla="*/ 122952 w 816458"/>
              <a:gd name="connsiteY0" fmla="*/ 627765 h 634965"/>
              <a:gd name="connsiteX1" fmla="*/ 7752 w 816458"/>
              <a:gd name="connsiteY1" fmla="*/ 433365 h 634965"/>
              <a:gd name="connsiteX2" fmla="*/ 43752 w 816458"/>
              <a:gd name="connsiteY2" fmla="*/ 166965 h 634965"/>
              <a:gd name="connsiteX3" fmla="*/ 310152 w 816458"/>
              <a:gd name="connsiteY3" fmla="*/ 116565 h 634965"/>
              <a:gd name="connsiteX4" fmla="*/ 511752 w 816458"/>
              <a:gd name="connsiteY4" fmla="*/ 30165 h 634965"/>
              <a:gd name="connsiteX5" fmla="*/ 742152 w 816458"/>
              <a:gd name="connsiteY5" fmla="*/ 30165 h 634965"/>
              <a:gd name="connsiteX6" fmla="*/ 684552 w 816458"/>
              <a:gd name="connsiteY6" fmla="*/ 390165 h 634965"/>
              <a:gd name="connsiteX7" fmla="*/ 814152 w 816458"/>
              <a:gd name="connsiteY7" fmla="*/ 634965 h 634965"/>
              <a:gd name="connsiteX0" fmla="*/ 122952 w 816458"/>
              <a:gd name="connsiteY0" fmla="*/ 694268 h 701468"/>
              <a:gd name="connsiteX1" fmla="*/ 7752 w 816458"/>
              <a:gd name="connsiteY1" fmla="*/ 499868 h 701468"/>
              <a:gd name="connsiteX2" fmla="*/ 43752 w 816458"/>
              <a:gd name="connsiteY2" fmla="*/ 233468 h 701468"/>
              <a:gd name="connsiteX3" fmla="*/ 310152 w 816458"/>
              <a:gd name="connsiteY3" fmla="*/ 183068 h 701468"/>
              <a:gd name="connsiteX4" fmla="*/ 511752 w 816458"/>
              <a:gd name="connsiteY4" fmla="*/ 96668 h 701468"/>
              <a:gd name="connsiteX5" fmla="*/ 792552 w 816458"/>
              <a:gd name="connsiteY5" fmla="*/ 17468 h 701468"/>
              <a:gd name="connsiteX6" fmla="*/ 684552 w 816458"/>
              <a:gd name="connsiteY6" fmla="*/ 456668 h 701468"/>
              <a:gd name="connsiteX7" fmla="*/ 814152 w 816458"/>
              <a:gd name="connsiteY7" fmla="*/ 701468 h 701468"/>
              <a:gd name="connsiteX0" fmla="*/ 215224 w 908730"/>
              <a:gd name="connsiteY0" fmla="*/ 694268 h 701468"/>
              <a:gd name="connsiteX1" fmla="*/ 100024 w 908730"/>
              <a:gd name="connsiteY1" fmla="*/ 499868 h 701468"/>
              <a:gd name="connsiteX2" fmla="*/ 13624 w 908730"/>
              <a:gd name="connsiteY2" fmla="*/ 240668 h 701468"/>
              <a:gd name="connsiteX3" fmla="*/ 402424 w 908730"/>
              <a:gd name="connsiteY3" fmla="*/ 183068 h 701468"/>
              <a:gd name="connsiteX4" fmla="*/ 604024 w 908730"/>
              <a:gd name="connsiteY4" fmla="*/ 96668 h 701468"/>
              <a:gd name="connsiteX5" fmla="*/ 884824 w 908730"/>
              <a:gd name="connsiteY5" fmla="*/ 17468 h 701468"/>
              <a:gd name="connsiteX6" fmla="*/ 776824 w 908730"/>
              <a:gd name="connsiteY6" fmla="*/ 456668 h 701468"/>
              <a:gd name="connsiteX7" fmla="*/ 906424 w 908730"/>
              <a:gd name="connsiteY7" fmla="*/ 701468 h 701468"/>
              <a:gd name="connsiteX0" fmla="*/ 215224 w 907514"/>
              <a:gd name="connsiteY0" fmla="*/ 693336 h 700536"/>
              <a:gd name="connsiteX1" fmla="*/ 100024 w 907514"/>
              <a:gd name="connsiteY1" fmla="*/ 498936 h 700536"/>
              <a:gd name="connsiteX2" fmla="*/ 13624 w 907514"/>
              <a:gd name="connsiteY2" fmla="*/ 239736 h 700536"/>
              <a:gd name="connsiteX3" fmla="*/ 402424 w 907514"/>
              <a:gd name="connsiteY3" fmla="*/ 182136 h 700536"/>
              <a:gd name="connsiteX4" fmla="*/ 604024 w 907514"/>
              <a:gd name="connsiteY4" fmla="*/ 95736 h 700536"/>
              <a:gd name="connsiteX5" fmla="*/ 884824 w 907514"/>
              <a:gd name="connsiteY5" fmla="*/ 16536 h 700536"/>
              <a:gd name="connsiteX6" fmla="*/ 568024 w 907514"/>
              <a:gd name="connsiteY6" fmla="*/ 441336 h 700536"/>
              <a:gd name="connsiteX7" fmla="*/ 906424 w 907514"/>
              <a:gd name="connsiteY7" fmla="*/ 700536 h 700536"/>
              <a:gd name="connsiteX0" fmla="*/ 215224 w 885977"/>
              <a:gd name="connsiteY0" fmla="*/ 693336 h 700536"/>
              <a:gd name="connsiteX1" fmla="*/ 100024 w 885977"/>
              <a:gd name="connsiteY1" fmla="*/ 498936 h 700536"/>
              <a:gd name="connsiteX2" fmla="*/ 13624 w 885977"/>
              <a:gd name="connsiteY2" fmla="*/ 239736 h 700536"/>
              <a:gd name="connsiteX3" fmla="*/ 402424 w 885977"/>
              <a:gd name="connsiteY3" fmla="*/ 182136 h 700536"/>
              <a:gd name="connsiteX4" fmla="*/ 604024 w 885977"/>
              <a:gd name="connsiteY4" fmla="*/ 95736 h 700536"/>
              <a:gd name="connsiteX5" fmla="*/ 884824 w 885977"/>
              <a:gd name="connsiteY5" fmla="*/ 16536 h 700536"/>
              <a:gd name="connsiteX6" fmla="*/ 568024 w 885977"/>
              <a:gd name="connsiteY6" fmla="*/ 441336 h 700536"/>
              <a:gd name="connsiteX7" fmla="*/ 884824 w 885977"/>
              <a:gd name="connsiteY7" fmla="*/ 700536 h 700536"/>
              <a:gd name="connsiteX0" fmla="*/ 210451 w 881204"/>
              <a:gd name="connsiteY0" fmla="*/ 694334 h 701534"/>
              <a:gd name="connsiteX1" fmla="*/ 95251 w 881204"/>
              <a:gd name="connsiteY1" fmla="*/ 499934 h 701534"/>
              <a:gd name="connsiteX2" fmla="*/ 8851 w 881204"/>
              <a:gd name="connsiteY2" fmla="*/ 240734 h 701534"/>
              <a:gd name="connsiteX3" fmla="*/ 318451 w 881204"/>
              <a:gd name="connsiteY3" fmla="*/ 240734 h 701534"/>
              <a:gd name="connsiteX4" fmla="*/ 599251 w 881204"/>
              <a:gd name="connsiteY4" fmla="*/ 96734 h 701534"/>
              <a:gd name="connsiteX5" fmla="*/ 880051 w 881204"/>
              <a:gd name="connsiteY5" fmla="*/ 17534 h 701534"/>
              <a:gd name="connsiteX6" fmla="*/ 563251 w 881204"/>
              <a:gd name="connsiteY6" fmla="*/ 442334 h 701534"/>
              <a:gd name="connsiteX7" fmla="*/ 880051 w 881204"/>
              <a:gd name="connsiteY7" fmla="*/ 701534 h 701534"/>
              <a:gd name="connsiteX0" fmla="*/ 210451 w 881204"/>
              <a:gd name="connsiteY0" fmla="*/ 709413 h 716613"/>
              <a:gd name="connsiteX1" fmla="*/ 95251 w 881204"/>
              <a:gd name="connsiteY1" fmla="*/ 515013 h 716613"/>
              <a:gd name="connsiteX2" fmla="*/ 8851 w 881204"/>
              <a:gd name="connsiteY2" fmla="*/ 255813 h 716613"/>
              <a:gd name="connsiteX3" fmla="*/ 318451 w 881204"/>
              <a:gd name="connsiteY3" fmla="*/ 255813 h 716613"/>
              <a:gd name="connsiteX4" fmla="*/ 556051 w 881204"/>
              <a:gd name="connsiteY4" fmla="*/ 54213 h 716613"/>
              <a:gd name="connsiteX5" fmla="*/ 880051 w 881204"/>
              <a:gd name="connsiteY5" fmla="*/ 32613 h 716613"/>
              <a:gd name="connsiteX6" fmla="*/ 563251 w 881204"/>
              <a:gd name="connsiteY6" fmla="*/ 457413 h 716613"/>
              <a:gd name="connsiteX7" fmla="*/ 880051 w 881204"/>
              <a:gd name="connsiteY7" fmla="*/ 716613 h 716613"/>
              <a:gd name="connsiteX0" fmla="*/ 210451 w 881204"/>
              <a:gd name="connsiteY0" fmla="*/ 763347 h 770547"/>
              <a:gd name="connsiteX1" fmla="*/ 95251 w 881204"/>
              <a:gd name="connsiteY1" fmla="*/ 568947 h 770547"/>
              <a:gd name="connsiteX2" fmla="*/ 8851 w 881204"/>
              <a:gd name="connsiteY2" fmla="*/ 309747 h 770547"/>
              <a:gd name="connsiteX3" fmla="*/ 318451 w 881204"/>
              <a:gd name="connsiteY3" fmla="*/ 309747 h 770547"/>
              <a:gd name="connsiteX4" fmla="*/ 556051 w 881204"/>
              <a:gd name="connsiteY4" fmla="*/ 108147 h 770547"/>
              <a:gd name="connsiteX5" fmla="*/ 836851 w 881204"/>
              <a:gd name="connsiteY5" fmla="*/ 21747 h 770547"/>
              <a:gd name="connsiteX6" fmla="*/ 563251 w 881204"/>
              <a:gd name="connsiteY6" fmla="*/ 511347 h 770547"/>
              <a:gd name="connsiteX7" fmla="*/ 880051 w 881204"/>
              <a:gd name="connsiteY7" fmla="*/ 770547 h 770547"/>
              <a:gd name="connsiteX0" fmla="*/ 210451 w 881226"/>
              <a:gd name="connsiteY0" fmla="*/ 764331 h 771531"/>
              <a:gd name="connsiteX1" fmla="*/ 95251 w 881226"/>
              <a:gd name="connsiteY1" fmla="*/ 569931 h 771531"/>
              <a:gd name="connsiteX2" fmla="*/ 8851 w 881226"/>
              <a:gd name="connsiteY2" fmla="*/ 310731 h 771531"/>
              <a:gd name="connsiteX3" fmla="*/ 318451 w 881226"/>
              <a:gd name="connsiteY3" fmla="*/ 310731 h 771531"/>
              <a:gd name="connsiteX4" fmla="*/ 556051 w 881226"/>
              <a:gd name="connsiteY4" fmla="*/ 109131 h 771531"/>
              <a:gd name="connsiteX5" fmla="*/ 836851 w 881226"/>
              <a:gd name="connsiteY5" fmla="*/ 22731 h 771531"/>
              <a:gd name="connsiteX6" fmla="*/ 570451 w 881226"/>
              <a:gd name="connsiteY6" fmla="*/ 526731 h 771531"/>
              <a:gd name="connsiteX7" fmla="*/ 880051 w 881226"/>
              <a:gd name="connsiteY7" fmla="*/ 771531 h 771531"/>
              <a:gd name="connsiteX0" fmla="*/ 210451 w 881226"/>
              <a:gd name="connsiteY0" fmla="*/ 677975 h 685175"/>
              <a:gd name="connsiteX1" fmla="*/ 95251 w 881226"/>
              <a:gd name="connsiteY1" fmla="*/ 483575 h 685175"/>
              <a:gd name="connsiteX2" fmla="*/ 8851 w 881226"/>
              <a:gd name="connsiteY2" fmla="*/ 224375 h 685175"/>
              <a:gd name="connsiteX3" fmla="*/ 318451 w 881226"/>
              <a:gd name="connsiteY3" fmla="*/ 224375 h 685175"/>
              <a:gd name="connsiteX4" fmla="*/ 556051 w 881226"/>
              <a:gd name="connsiteY4" fmla="*/ 22775 h 685175"/>
              <a:gd name="connsiteX5" fmla="*/ 815251 w 881226"/>
              <a:gd name="connsiteY5" fmla="*/ 51575 h 685175"/>
              <a:gd name="connsiteX6" fmla="*/ 570451 w 881226"/>
              <a:gd name="connsiteY6" fmla="*/ 440375 h 685175"/>
              <a:gd name="connsiteX7" fmla="*/ 880051 w 881226"/>
              <a:gd name="connsiteY7" fmla="*/ 685175 h 685175"/>
              <a:gd name="connsiteX0" fmla="*/ 210451 w 881226"/>
              <a:gd name="connsiteY0" fmla="*/ 748909 h 756109"/>
              <a:gd name="connsiteX1" fmla="*/ 95251 w 881226"/>
              <a:gd name="connsiteY1" fmla="*/ 554509 h 756109"/>
              <a:gd name="connsiteX2" fmla="*/ 8851 w 881226"/>
              <a:gd name="connsiteY2" fmla="*/ 295309 h 756109"/>
              <a:gd name="connsiteX3" fmla="*/ 318451 w 881226"/>
              <a:gd name="connsiteY3" fmla="*/ 295309 h 756109"/>
              <a:gd name="connsiteX4" fmla="*/ 678451 w 881226"/>
              <a:gd name="connsiteY4" fmla="*/ 7309 h 756109"/>
              <a:gd name="connsiteX5" fmla="*/ 815251 w 881226"/>
              <a:gd name="connsiteY5" fmla="*/ 122509 h 756109"/>
              <a:gd name="connsiteX6" fmla="*/ 570451 w 881226"/>
              <a:gd name="connsiteY6" fmla="*/ 511309 h 756109"/>
              <a:gd name="connsiteX7" fmla="*/ 880051 w 881226"/>
              <a:gd name="connsiteY7" fmla="*/ 756109 h 756109"/>
              <a:gd name="connsiteX0" fmla="*/ 210451 w 881274"/>
              <a:gd name="connsiteY0" fmla="*/ 748406 h 755606"/>
              <a:gd name="connsiteX1" fmla="*/ 95251 w 881274"/>
              <a:gd name="connsiteY1" fmla="*/ 554006 h 755606"/>
              <a:gd name="connsiteX2" fmla="*/ 8851 w 881274"/>
              <a:gd name="connsiteY2" fmla="*/ 294806 h 755606"/>
              <a:gd name="connsiteX3" fmla="*/ 318451 w 881274"/>
              <a:gd name="connsiteY3" fmla="*/ 294806 h 755606"/>
              <a:gd name="connsiteX4" fmla="*/ 678451 w 881274"/>
              <a:gd name="connsiteY4" fmla="*/ 6806 h 755606"/>
              <a:gd name="connsiteX5" fmla="*/ 815251 w 881274"/>
              <a:gd name="connsiteY5" fmla="*/ 122006 h 755606"/>
              <a:gd name="connsiteX6" fmla="*/ 584851 w 881274"/>
              <a:gd name="connsiteY6" fmla="*/ 467606 h 755606"/>
              <a:gd name="connsiteX7" fmla="*/ 880051 w 881274"/>
              <a:gd name="connsiteY7" fmla="*/ 755606 h 755606"/>
              <a:gd name="connsiteX0" fmla="*/ 210451 w 838245"/>
              <a:gd name="connsiteY0" fmla="*/ 748406 h 755606"/>
              <a:gd name="connsiteX1" fmla="*/ 95251 w 838245"/>
              <a:gd name="connsiteY1" fmla="*/ 554006 h 755606"/>
              <a:gd name="connsiteX2" fmla="*/ 8851 w 838245"/>
              <a:gd name="connsiteY2" fmla="*/ 294806 h 755606"/>
              <a:gd name="connsiteX3" fmla="*/ 318451 w 838245"/>
              <a:gd name="connsiteY3" fmla="*/ 294806 h 755606"/>
              <a:gd name="connsiteX4" fmla="*/ 678451 w 838245"/>
              <a:gd name="connsiteY4" fmla="*/ 6806 h 755606"/>
              <a:gd name="connsiteX5" fmla="*/ 815251 w 838245"/>
              <a:gd name="connsiteY5" fmla="*/ 122006 h 755606"/>
              <a:gd name="connsiteX6" fmla="*/ 584851 w 838245"/>
              <a:gd name="connsiteY6" fmla="*/ 467606 h 755606"/>
              <a:gd name="connsiteX7" fmla="*/ 836851 w 838245"/>
              <a:gd name="connsiteY7" fmla="*/ 755606 h 755606"/>
              <a:gd name="connsiteX0" fmla="*/ 177424 w 805218"/>
              <a:gd name="connsiteY0" fmla="*/ 748406 h 755606"/>
              <a:gd name="connsiteX1" fmla="*/ 62224 w 805218"/>
              <a:gd name="connsiteY1" fmla="*/ 554006 h 755606"/>
              <a:gd name="connsiteX2" fmla="*/ 11824 w 805218"/>
              <a:gd name="connsiteY2" fmla="*/ 323606 h 755606"/>
              <a:gd name="connsiteX3" fmla="*/ 285424 w 805218"/>
              <a:gd name="connsiteY3" fmla="*/ 294806 h 755606"/>
              <a:gd name="connsiteX4" fmla="*/ 645424 w 805218"/>
              <a:gd name="connsiteY4" fmla="*/ 6806 h 755606"/>
              <a:gd name="connsiteX5" fmla="*/ 782224 w 805218"/>
              <a:gd name="connsiteY5" fmla="*/ 122006 h 755606"/>
              <a:gd name="connsiteX6" fmla="*/ 551824 w 805218"/>
              <a:gd name="connsiteY6" fmla="*/ 467606 h 755606"/>
              <a:gd name="connsiteX7" fmla="*/ 803824 w 805218"/>
              <a:gd name="connsiteY7" fmla="*/ 755606 h 755606"/>
              <a:gd name="connsiteX0" fmla="*/ 177424 w 805822"/>
              <a:gd name="connsiteY0" fmla="*/ 747755 h 754955"/>
              <a:gd name="connsiteX1" fmla="*/ 62224 w 805822"/>
              <a:gd name="connsiteY1" fmla="*/ 553355 h 754955"/>
              <a:gd name="connsiteX2" fmla="*/ 11824 w 805822"/>
              <a:gd name="connsiteY2" fmla="*/ 322955 h 754955"/>
              <a:gd name="connsiteX3" fmla="*/ 285424 w 805822"/>
              <a:gd name="connsiteY3" fmla="*/ 294155 h 754955"/>
              <a:gd name="connsiteX4" fmla="*/ 645424 w 805822"/>
              <a:gd name="connsiteY4" fmla="*/ 6155 h 754955"/>
              <a:gd name="connsiteX5" fmla="*/ 782224 w 805822"/>
              <a:gd name="connsiteY5" fmla="*/ 121355 h 754955"/>
              <a:gd name="connsiteX6" fmla="*/ 645424 w 805822"/>
              <a:gd name="connsiteY6" fmla="*/ 402155 h 754955"/>
              <a:gd name="connsiteX7" fmla="*/ 803824 w 805822"/>
              <a:gd name="connsiteY7" fmla="*/ 754955 h 754955"/>
              <a:gd name="connsiteX0" fmla="*/ 7329 w 887727"/>
              <a:gd name="connsiteY0" fmla="*/ 697355 h 754955"/>
              <a:gd name="connsiteX1" fmla="*/ 144129 w 887727"/>
              <a:gd name="connsiteY1" fmla="*/ 553355 h 754955"/>
              <a:gd name="connsiteX2" fmla="*/ 93729 w 887727"/>
              <a:gd name="connsiteY2" fmla="*/ 322955 h 754955"/>
              <a:gd name="connsiteX3" fmla="*/ 367329 w 887727"/>
              <a:gd name="connsiteY3" fmla="*/ 294155 h 754955"/>
              <a:gd name="connsiteX4" fmla="*/ 727329 w 887727"/>
              <a:gd name="connsiteY4" fmla="*/ 6155 h 754955"/>
              <a:gd name="connsiteX5" fmla="*/ 864129 w 887727"/>
              <a:gd name="connsiteY5" fmla="*/ 121355 h 754955"/>
              <a:gd name="connsiteX6" fmla="*/ 727329 w 887727"/>
              <a:gd name="connsiteY6" fmla="*/ 402155 h 754955"/>
              <a:gd name="connsiteX7" fmla="*/ 885729 w 887727"/>
              <a:gd name="connsiteY7" fmla="*/ 754955 h 754955"/>
              <a:gd name="connsiteX0" fmla="*/ 8230 w 888628"/>
              <a:gd name="connsiteY0" fmla="*/ 697355 h 754955"/>
              <a:gd name="connsiteX1" fmla="*/ 123430 w 888628"/>
              <a:gd name="connsiteY1" fmla="*/ 538955 h 754955"/>
              <a:gd name="connsiteX2" fmla="*/ 94630 w 888628"/>
              <a:gd name="connsiteY2" fmla="*/ 322955 h 754955"/>
              <a:gd name="connsiteX3" fmla="*/ 368230 w 888628"/>
              <a:gd name="connsiteY3" fmla="*/ 294155 h 754955"/>
              <a:gd name="connsiteX4" fmla="*/ 728230 w 888628"/>
              <a:gd name="connsiteY4" fmla="*/ 6155 h 754955"/>
              <a:gd name="connsiteX5" fmla="*/ 865030 w 888628"/>
              <a:gd name="connsiteY5" fmla="*/ 121355 h 754955"/>
              <a:gd name="connsiteX6" fmla="*/ 728230 w 888628"/>
              <a:gd name="connsiteY6" fmla="*/ 402155 h 754955"/>
              <a:gd name="connsiteX7" fmla="*/ 886630 w 888628"/>
              <a:gd name="connsiteY7" fmla="*/ 754955 h 754955"/>
              <a:gd name="connsiteX0" fmla="*/ 3919 w 1114717"/>
              <a:gd name="connsiteY0" fmla="*/ 625355 h 754955"/>
              <a:gd name="connsiteX1" fmla="*/ 349519 w 1114717"/>
              <a:gd name="connsiteY1" fmla="*/ 538955 h 754955"/>
              <a:gd name="connsiteX2" fmla="*/ 320719 w 1114717"/>
              <a:gd name="connsiteY2" fmla="*/ 322955 h 754955"/>
              <a:gd name="connsiteX3" fmla="*/ 594319 w 1114717"/>
              <a:gd name="connsiteY3" fmla="*/ 294155 h 754955"/>
              <a:gd name="connsiteX4" fmla="*/ 954319 w 1114717"/>
              <a:gd name="connsiteY4" fmla="*/ 6155 h 754955"/>
              <a:gd name="connsiteX5" fmla="*/ 1091119 w 1114717"/>
              <a:gd name="connsiteY5" fmla="*/ 121355 h 754955"/>
              <a:gd name="connsiteX6" fmla="*/ 954319 w 1114717"/>
              <a:gd name="connsiteY6" fmla="*/ 402155 h 754955"/>
              <a:gd name="connsiteX7" fmla="*/ 1112719 w 1114717"/>
              <a:gd name="connsiteY7" fmla="*/ 754955 h 754955"/>
              <a:gd name="connsiteX0" fmla="*/ 83113 w 1193911"/>
              <a:gd name="connsiteY0" fmla="*/ 625355 h 754955"/>
              <a:gd name="connsiteX1" fmla="*/ 18313 w 1193911"/>
              <a:gd name="connsiteY1" fmla="*/ 214955 h 754955"/>
              <a:gd name="connsiteX2" fmla="*/ 399913 w 1193911"/>
              <a:gd name="connsiteY2" fmla="*/ 322955 h 754955"/>
              <a:gd name="connsiteX3" fmla="*/ 673513 w 1193911"/>
              <a:gd name="connsiteY3" fmla="*/ 294155 h 754955"/>
              <a:gd name="connsiteX4" fmla="*/ 1033513 w 1193911"/>
              <a:gd name="connsiteY4" fmla="*/ 6155 h 754955"/>
              <a:gd name="connsiteX5" fmla="*/ 1170313 w 1193911"/>
              <a:gd name="connsiteY5" fmla="*/ 121355 h 754955"/>
              <a:gd name="connsiteX6" fmla="*/ 1033513 w 1193911"/>
              <a:gd name="connsiteY6" fmla="*/ 402155 h 754955"/>
              <a:gd name="connsiteX7" fmla="*/ 1191913 w 1193911"/>
              <a:gd name="connsiteY7" fmla="*/ 754955 h 754955"/>
              <a:gd name="connsiteX0" fmla="*/ 83113 w 1193911"/>
              <a:gd name="connsiteY0" fmla="*/ 625355 h 754955"/>
              <a:gd name="connsiteX1" fmla="*/ 18313 w 1193911"/>
              <a:gd name="connsiteY1" fmla="*/ 214955 h 754955"/>
              <a:gd name="connsiteX2" fmla="*/ 399913 w 1193911"/>
              <a:gd name="connsiteY2" fmla="*/ 322955 h 754955"/>
              <a:gd name="connsiteX3" fmla="*/ 673513 w 1193911"/>
              <a:gd name="connsiteY3" fmla="*/ 294155 h 754955"/>
              <a:gd name="connsiteX4" fmla="*/ 1033513 w 1193911"/>
              <a:gd name="connsiteY4" fmla="*/ 6155 h 754955"/>
              <a:gd name="connsiteX5" fmla="*/ 1170313 w 1193911"/>
              <a:gd name="connsiteY5" fmla="*/ 121355 h 754955"/>
              <a:gd name="connsiteX6" fmla="*/ 1033513 w 1193911"/>
              <a:gd name="connsiteY6" fmla="*/ 402155 h 754955"/>
              <a:gd name="connsiteX7" fmla="*/ 1191913 w 1193911"/>
              <a:gd name="connsiteY7" fmla="*/ 754955 h 754955"/>
              <a:gd name="connsiteX0" fmla="*/ 83113 w 1193911"/>
              <a:gd name="connsiteY0" fmla="*/ 720127 h 849727"/>
              <a:gd name="connsiteX1" fmla="*/ 18313 w 1193911"/>
              <a:gd name="connsiteY1" fmla="*/ 309727 h 849727"/>
              <a:gd name="connsiteX2" fmla="*/ 399913 w 1193911"/>
              <a:gd name="connsiteY2" fmla="*/ 417727 h 849727"/>
              <a:gd name="connsiteX3" fmla="*/ 637513 w 1193911"/>
              <a:gd name="connsiteY3" fmla="*/ 14527 h 849727"/>
              <a:gd name="connsiteX4" fmla="*/ 1033513 w 1193911"/>
              <a:gd name="connsiteY4" fmla="*/ 100927 h 849727"/>
              <a:gd name="connsiteX5" fmla="*/ 1170313 w 1193911"/>
              <a:gd name="connsiteY5" fmla="*/ 216127 h 849727"/>
              <a:gd name="connsiteX6" fmla="*/ 1033513 w 1193911"/>
              <a:gd name="connsiteY6" fmla="*/ 496927 h 849727"/>
              <a:gd name="connsiteX7" fmla="*/ 1191913 w 1193911"/>
              <a:gd name="connsiteY7" fmla="*/ 849727 h 849727"/>
              <a:gd name="connsiteX0" fmla="*/ 83113 w 1193911"/>
              <a:gd name="connsiteY0" fmla="*/ 705613 h 835213"/>
              <a:gd name="connsiteX1" fmla="*/ 18313 w 1193911"/>
              <a:gd name="connsiteY1" fmla="*/ 295213 h 835213"/>
              <a:gd name="connsiteX2" fmla="*/ 399913 w 1193911"/>
              <a:gd name="connsiteY2" fmla="*/ 403213 h 835213"/>
              <a:gd name="connsiteX3" fmla="*/ 637513 w 1193911"/>
              <a:gd name="connsiteY3" fmla="*/ 13 h 835213"/>
              <a:gd name="connsiteX4" fmla="*/ 745513 w 1193911"/>
              <a:gd name="connsiteY4" fmla="*/ 388813 h 835213"/>
              <a:gd name="connsiteX5" fmla="*/ 1170313 w 1193911"/>
              <a:gd name="connsiteY5" fmla="*/ 201613 h 835213"/>
              <a:gd name="connsiteX6" fmla="*/ 1033513 w 1193911"/>
              <a:gd name="connsiteY6" fmla="*/ 482413 h 835213"/>
              <a:gd name="connsiteX7" fmla="*/ 1191913 w 1193911"/>
              <a:gd name="connsiteY7" fmla="*/ 835213 h 835213"/>
              <a:gd name="connsiteX0" fmla="*/ 83113 w 1193911"/>
              <a:gd name="connsiteY0" fmla="*/ 705614 h 835214"/>
              <a:gd name="connsiteX1" fmla="*/ 18313 w 1193911"/>
              <a:gd name="connsiteY1" fmla="*/ 295214 h 835214"/>
              <a:gd name="connsiteX2" fmla="*/ 399913 w 1193911"/>
              <a:gd name="connsiteY2" fmla="*/ 403214 h 835214"/>
              <a:gd name="connsiteX3" fmla="*/ 637513 w 1193911"/>
              <a:gd name="connsiteY3" fmla="*/ 14 h 835214"/>
              <a:gd name="connsiteX4" fmla="*/ 745513 w 1193911"/>
              <a:gd name="connsiteY4" fmla="*/ 388814 h 835214"/>
              <a:gd name="connsiteX5" fmla="*/ 860713 w 1193911"/>
              <a:gd name="connsiteY5" fmla="*/ 511214 h 835214"/>
              <a:gd name="connsiteX6" fmla="*/ 1033513 w 1193911"/>
              <a:gd name="connsiteY6" fmla="*/ 482414 h 835214"/>
              <a:gd name="connsiteX7" fmla="*/ 1191913 w 1193911"/>
              <a:gd name="connsiteY7" fmla="*/ 835214 h 835214"/>
              <a:gd name="connsiteX0" fmla="*/ 83113 w 1207124"/>
              <a:gd name="connsiteY0" fmla="*/ 705614 h 835214"/>
              <a:gd name="connsiteX1" fmla="*/ 18313 w 1207124"/>
              <a:gd name="connsiteY1" fmla="*/ 295214 h 835214"/>
              <a:gd name="connsiteX2" fmla="*/ 399913 w 1207124"/>
              <a:gd name="connsiteY2" fmla="*/ 403214 h 835214"/>
              <a:gd name="connsiteX3" fmla="*/ 637513 w 1207124"/>
              <a:gd name="connsiteY3" fmla="*/ 14 h 835214"/>
              <a:gd name="connsiteX4" fmla="*/ 745513 w 1207124"/>
              <a:gd name="connsiteY4" fmla="*/ 388814 h 835214"/>
              <a:gd name="connsiteX5" fmla="*/ 860713 w 1207124"/>
              <a:gd name="connsiteY5" fmla="*/ 511214 h 835214"/>
              <a:gd name="connsiteX6" fmla="*/ 1206313 w 1207124"/>
              <a:gd name="connsiteY6" fmla="*/ 511214 h 835214"/>
              <a:gd name="connsiteX7" fmla="*/ 1191913 w 1207124"/>
              <a:gd name="connsiteY7" fmla="*/ 835214 h 835214"/>
              <a:gd name="connsiteX0" fmla="*/ 83113 w 1207124"/>
              <a:gd name="connsiteY0" fmla="*/ 705614 h 705614"/>
              <a:gd name="connsiteX1" fmla="*/ 18313 w 1207124"/>
              <a:gd name="connsiteY1" fmla="*/ 295214 h 705614"/>
              <a:gd name="connsiteX2" fmla="*/ 399913 w 1207124"/>
              <a:gd name="connsiteY2" fmla="*/ 403214 h 705614"/>
              <a:gd name="connsiteX3" fmla="*/ 637513 w 1207124"/>
              <a:gd name="connsiteY3" fmla="*/ 14 h 705614"/>
              <a:gd name="connsiteX4" fmla="*/ 745513 w 1207124"/>
              <a:gd name="connsiteY4" fmla="*/ 388814 h 705614"/>
              <a:gd name="connsiteX5" fmla="*/ 860713 w 1207124"/>
              <a:gd name="connsiteY5" fmla="*/ 511214 h 705614"/>
              <a:gd name="connsiteX6" fmla="*/ 1206313 w 1207124"/>
              <a:gd name="connsiteY6" fmla="*/ 511214 h 705614"/>
              <a:gd name="connsiteX7" fmla="*/ 1105513 w 1207124"/>
              <a:gd name="connsiteY7" fmla="*/ 691214 h 705614"/>
              <a:gd name="connsiteX0" fmla="*/ 75706 w 1199717"/>
              <a:gd name="connsiteY0" fmla="*/ 718339 h 718339"/>
              <a:gd name="connsiteX1" fmla="*/ 10906 w 1199717"/>
              <a:gd name="connsiteY1" fmla="*/ 307939 h 718339"/>
              <a:gd name="connsiteX2" fmla="*/ 284506 w 1199717"/>
              <a:gd name="connsiteY2" fmla="*/ 113539 h 718339"/>
              <a:gd name="connsiteX3" fmla="*/ 630106 w 1199717"/>
              <a:gd name="connsiteY3" fmla="*/ 12739 h 718339"/>
              <a:gd name="connsiteX4" fmla="*/ 738106 w 1199717"/>
              <a:gd name="connsiteY4" fmla="*/ 401539 h 718339"/>
              <a:gd name="connsiteX5" fmla="*/ 853306 w 1199717"/>
              <a:gd name="connsiteY5" fmla="*/ 523939 h 718339"/>
              <a:gd name="connsiteX6" fmla="*/ 1198906 w 1199717"/>
              <a:gd name="connsiteY6" fmla="*/ 523939 h 718339"/>
              <a:gd name="connsiteX7" fmla="*/ 1098106 w 1199717"/>
              <a:gd name="connsiteY7" fmla="*/ 703939 h 718339"/>
              <a:gd name="connsiteX0" fmla="*/ 75706 w 1199717"/>
              <a:gd name="connsiteY0" fmla="*/ 842326 h 842326"/>
              <a:gd name="connsiteX1" fmla="*/ 10906 w 1199717"/>
              <a:gd name="connsiteY1" fmla="*/ 431926 h 842326"/>
              <a:gd name="connsiteX2" fmla="*/ 284506 w 1199717"/>
              <a:gd name="connsiteY2" fmla="*/ 237526 h 842326"/>
              <a:gd name="connsiteX3" fmla="*/ 608506 w 1199717"/>
              <a:gd name="connsiteY3" fmla="*/ 7126 h 842326"/>
              <a:gd name="connsiteX4" fmla="*/ 738106 w 1199717"/>
              <a:gd name="connsiteY4" fmla="*/ 525526 h 842326"/>
              <a:gd name="connsiteX5" fmla="*/ 853306 w 1199717"/>
              <a:gd name="connsiteY5" fmla="*/ 647926 h 842326"/>
              <a:gd name="connsiteX6" fmla="*/ 1198906 w 1199717"/>
              <a:gd name="connsiteY6" fmla="*/ 647926 h 842326"/>
              <a:gd name="connsiteX7" fmla="*/ 1098106 w 1199717"/>
              <a:gd name="connsiteY7" fmla="*/ 827926 h 842326"/>
              <a:gd name="connsiteX0" fmla="*/ 75706 w 1199757"/>
              <a:gd name="connsiteY0" fmla="*/ 838619 h 838619"/>
              <a:gd name="connsiteX1" fmla="*/ 10906 w 1199757"/>
              <a:gd name="connsiteY1" fmla="*/ 428219 h 838619"/>
              <a:gd name="connsiteX2" fmla="*/ 284506 w 1199757"/>
              <a:gd name="connsiteY2" fmla="*/ 233819 h 838619"/>
              <a:gd name="connsiteX3" fmla="*/ 608506 w 1199757"/>
              <a:gd name="connsiteY3" fmla="*/ 3419 h 838619"/>
              <a:gd name="connsiteX4" fmla="*/ 651706 w 1199757"/>
              <a:gd name="connsiteY4" fmla="*/ 421019 h 838619"/>
              <a:gd name="connsiteX5" fmla="*/ 853306 w 1199757"/>
              <a:gd name="connsiteY5" fmla="*/ 644219 h 838619"/>
              <a:gd name="connsiteX6" fmla="*/ 1198906 w 1199757"/>
              <a:gd name="connsiteY6" fmla="*/ 644219 h 838619"/>
              <a:gd name="connsiteX7" fmla="*/ 1098106 w 1199757"/>
              <a:gd name="connsiteY7" fmla="*/ 824219 h 838619"/>
              <a:gd name="connsiteX0" fmla="*/ 75706 w 1199736"/>
              <a:gd name="connsiteY0" fmla="*/ 838619 h 838619"/>
              <a:gd name="connsiteX1" fmla="*/ 10906 w 1199736"/>
              <a:gd name="connsiteY1" fmla="*/ 428219 h 838619"/>
              <a:gd name="connsiteX2" fmla="*/ 284506 w 1199736"/>
              <a:gd name="connsiteY2" fmla="*/ 233819 h 838619"/>
              <a:gd name="connsiteX3" fmla="*/ 608506 w 1199736"/>
              <a:gd name="connsiteY3" fmla="*/ 3419 h 838619"/>
              <a:gd name="connsiteX4" fmla="*/ 651706 w 1199736"/>
              <a:gd name="connsiteY4" fmla="*/ 421019 h 838619"/>
              <a:gd name="connsiteX5" fmla="*/ 846106 w 1199736"/>
              <a:gd name="connsiteY5" fmla="*/ 586619 h 838619"/>
              <a:gd name="connsiteX6" fmla="*/ 1198906 w 1199736"/>
              <a:gd name="connsiteY6" fmla="*/ 644219 h 838619"/>
              <a:gd name="connsiteX7" fmla="*/ 1098106 w 1199736"/>
              <a:gd name="connsiteY7" fmla="*/ 824219 h 83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9736" h="838619">
                <a:moveTo>
                  <a:pt x="75706" y="838619"/>
                </a:moveTo>
                <a:cubicBezTo>
                  <a:pt x="31906" y="756419"/>
                  <a:pt x="-23894" y="529019"/>
                  <a:pt x="10906" y="428219"/>
                </a:cubicBezTo>
                <a:cubicBezTo>
                  <a:pt x="45706" y="327419"/>
                  <a:pt x="184906" y="304619"/>
                  <a:pt x="284506" y="233819"/>
                </a:cubicBezTo>
                <a:cubicBezTo>
                  <a:pt x="384106" y="163019"/>
                  <a:pt x="547306" y="-27781"/>
                  <a:pt x="608506" y="3419"/>
                </a:cubicBezTo>
                <a:cubicBezTo>
                  <a:pt x="669706" y="34619"/>
                  <a:pt x="612106" y="323819"/>
                  <a:pt x="651706" y="421019"/>
                </a:cubicBezTo>
                <a:cubicBezTo>
                  <a:pt x="691306" y="518219"/>
                  <a:pt x="754906" y="549419"/>
                  <a:pt x="846106" y="586619"/>
                </a:cubicBezTo>
                <a:cubicBezTo>
                  <a:pt x="937306" y="623819"/>
                  <a:pt x="1216906" y="592619"/>
                  <a:pt x="1198906" y="644219"/>
                </a:cubicBezTo>
                <a:cubicBezTo>
                  <a:pt x="1180906" y="695819"/>
                  <a:pt x="1122106" y="817019"/>
                  <a:pt x="1098106" y="824219"/>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 name="TextBox 193">
            <a:extLst>
              <a:ext uri="{FF2B5EF4-FFF2-40B4-BE49-F238E27FC236}">
                <a16:creationId xmlns:a16="http://schemas.microsoft.com/office/drawing/2014/main" id="{3CA860CC-5C23-87C7-D079-B4519D1901A8}"/>
              </a:ext>
            </a:extLst>
          </p:cNvPr>
          <p:cNvSpPr txBox="1"/>
          <p:nvPr/>
        </p:nvSpPr>
        <p:spPr>
          <a:xfrm>
            <a:off x="1871552" y="2687505"/>
            <a:ext cx="385042" cy="461665"/>
          </a:xfrm>
          <a:prstGeom prst="rect">
            <a:avLst/>
          </a:prstGeom>
          <a:noFill/>
        </p:spPr>
        <p:txBody>
          <a:bodyPr wrap="none" rtlCol="0">
            <a:spAutoFit/>
          </a:bodyPr>
          <a:lstStyle/>
          <a:p>
            <a:pPr algn="ctr"/>
            <a:r>
              <a:rPr lang="en-US" sz="2400" i="1" dirty="0"/>
              <a:t>ɸ</a:t>
            </a:r>
          </a:p>
        </p:txBody>
      </p:sp>
      <p:sp>
        <p:nvSpPr>
          <p:cNvPr id="195" name="Arc 194">
            <a:extLst>
              <a:ext uri="{FF2B5EF4-FFF2-40B4-BE49-F238E27FC236}">
                <a16:creationId xmlns:a16="http://schemas.microsoft.com/office/drawing/2014/main" id="{BF5D894E-19F7-EF2B-FB1F-0C02062FD7EB}"/>
              </a:ext>
            </a:extLst>
          </p:cNvPr>
          <p:cNvSpPr>
            <a:spLocks noChangeAspect="1"/>
          </p:cNvSpPr>
          <p:nvPr/>
        </p:nvSpPr>
        <p:spPr>
          <a:xfrm rot="17245832">
            <a:off x="2256699" y="2559906"/>
            <a:ext cx="873049" cy="964395"/>
          </a:xfrm>
          <a:prstGeom prst="arc">
            <a:avLst>
              <a:gd name="adj1" fmla="val 14597037"/>
              <a:gd name="adj2" fmla="val 17223862"/>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96" name="Straight Connector 195">
            <a:extLst>
              <a:ext uri="{FF2B5EF4-FFF2-40B4-BE49-F238E27FC236}">
                <a16:creationId xmlns:a16="http://schemas.microsoft.com/office/drawing/2014/main" id="{13FB704A-9CAF-08D3-109F-F1CA90F482FA}"/>
              </a:ext>
            </a:extLst>
          </p:cNvPr>
          <p:cNvCxnSpPr>
            <a:cxnSpLocks/>
          </p:cNvCxnSpPr>
          <p:nvPr/>
        </p:nvCxnSpPr>
        <p:spPr>
          <a:xfrm flipH="1">
            <a:off x="2210347" y="3125516"/>
            <a:ext cx="751764" cy="0"/>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98" name="TextBox 197">
            <a:extLst>
              <a:ext uri="{FF2B5EF4-FFF2-40B4-BE49-F238E27FC236}">
                <a16:creationId xmlns:a16="http://schemas.microsoft.com/office/drawing/2014/main" id="{87FAC599-1C8B-7CD9-C18D-727B035B0627}"/>
              </a:ext>
            </a:extLst>
          </p:cNvPr>
          <p:cNvSpPr txBox="1"/>
          <p:nvPr/>
        </p:nvSpPr>
        <p:spPr>
          <a:xfrm>
            <a:off x="1156278" y="1357332"/>
            <a:ext cx="1140056" cy="646331"/>
          </a:xfrm>
          <a:prstGeom prst="rect">
            <a:avLst/>
          </a:prstGeom>
          <a:noFill/>
        </p:spPr>
        <p:txBody>
          <a:bodyPr wrap="none" rtlCol="0">
            <a:spAutoFit/>
          </a:bodyPr>
          <a:lstStyle/>
          <a:p>
            <a:pPr algn="ctr"/>
            <a:r>
              <a:rPr lang="en-US" dirty="0">
                <a:solidFill>
                  <a:schemeClr val="accent6">
                    <a:lumMod val="75000"/>
                  </a:schemeClr>
                </a:solidFill>
                <a:latin typeface="Roboto" panose="02000000000000000000" pitchFamily="2" charset="0"/>
                <a:ea typeface="Roboto" panose="02000000000000000000" pitchFamily="2" charset="0"/>
              </a:rPr>
              <a:t>Incoming</a:t>
            </a:r>
          </a:p>
          <a:p>
            <a:pPr algn="ctr"/>
            <a:r>
              <a:rPr lang="en-US" dirty="0">
                <a:solidFill>
                  <a:schemeClr val="accent6">
                    <a:lumMod val="75000"/>
                  </a:schemeClr>
                </a:solidFill>
                <a:latin typeface="Roboto" panose="02000000000000000000" pitchFamily="2" charset="0"/>
                <a:ea typeface="Roboto" panose="02000000000000000000" pitchFamily="2" charset="0"/>
              </a:rPr>
              <a:t>signal</a:t>
            </a:r>
          </a:p>
        </p:txBody>
      </p:sp>
      <p:pic>
        <p:nvPicPr>
          <p:cNvPr id="3" name="Picture 2" descr="University of Maryland Primary logo">
            <a:extLst>
              <a:ext uri="{FF2B5EF4-FFF2-40B4-BE49-F238E27FC236}">
                <a16:creationId xmlns:a16="http://schemas.microsoft.com/office/drawing/2014/main" id="{E0629D60-2920-4CB5-7AE5-E921A9D960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CoSMoS">
            <a:extLst>
              <a:ext uri="{FF2B5EF4-FFF2-40B4-BE49-F238E27FC236}">
                <a16:creationId xmlns:a16="http://schemas.microsoft.com/office/drawing/2014/main" id="{8E8D06AB-A725-CCD4-214B-DEB8F39B39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2266A89-63DB-40D4-BA1C-DDA37EB26121}"/>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Directional Code Embedding</a:t>
            </a:r>
          </a:p>
        </p:txBody>
      </p:sp>
      <p:pic>
        <p:nvPicPr>
          <p:cNvPr id="10" name="Picture 9">
            <a:extLst>
              <a:ext uri="{FF2B5EF4-FFF2-40B4-BE49-F238E27FC236}">
                <a16:creationId xmlns:a16="http://schemas.microsoft.com/office/drawing/2014/main" id="{45F9D32A-6F64-18B0-BCCE-059FBA8E385F}"/>
              </a:ext>
            </a:extLst>
          </p:cNvPr>
          <p:cNvPicPr>
            <a:picLocks noChangeAspect="1"/>
          </p:cNvPicPr>
          <p:nvPr/>
        </p:nvPicPr>
        <p:blipFill rotWithShape="1">
          <a:blip r:embed="rId3">
            <a:duotone>
              <a:schemeClr val="accent6">
                <a:shade val="45000"/>
                <a:satMod val="135000"/>
              </a:schemeClr>
              <a:prstClr val="white"/>
            </a:duotone>
          </a:blip>
          <a:srcRect l="60964" r="23944"/>
          <a:stretch/>
        </p:blipFill>
        <p:spPr>
          <a:xfrm>
            <a:off x="484977" y="2716487"/>
            <a:ext cx="577476" cy="750459"/>
          </a:xfrm>
          <a:prstGeom prst="rect">
            <a:avLst/>
          </a:prstGeom>
        </p:spPr>
      </p:pic>
      <p:cxnSp>
        <p:nvCxnSpPr>
          <p:cNvPr id="8" name="Curved Connector 7">
            <a:extLst>
              <a:ext uri="{FF2B5EF4-FFF2-40B4-BE49-F238E27FC236}">
                <a16:creationId xmlns:a16="http://schemas.microsoft.com/office/drawing/2014/main" id="{CEA910FD-E7C7-9A7B-D09A-63FAA296E64A}"/>
              </a:ext>
            </a:extLst>
          </p:cNvPr>
          <p:cNvCxnSpPr/>
          <p:nvPr/>
        </p:nvCxnSpPr>
        <p:spPr>
          <a:xfrm rot="5400000" flipH="1" flipV="1">
            <a:off x="715999" y="2376228"/>
            <a:ext cx="513005" cy="402191"/>
          </a:xfrm>
          <a:prstGeom prst="curvedConnector3">
            <a:avLst/>
          </a:prstGeom>
          <a:ln w="22225">
            <a:solidFill>
              <a:schemeClr val="accent6">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 name="Curved Connector 8">
            <a:extLst>
              <a:ext uri="{FF2B5EF4-FFF2-40B4-BE49-F238E27FC236}">
                <a16:creationId xmlns:a16="http://schemas.microsoft.com/office/drawing/2014/main" id="{BBA3B783-DF91-C80F-3C02-42D83AD3359C}"/>
              </a:ext>
            </a:extLst>
          </p:cNvPr>
          <p:cNvCxnSpPr>
            <a:cxnSpLocks/>
            <a:stCxn id="5" idx="0"/>
          </p:cNvCxnSpPr>
          <p:nvPr/>
        </p:nvCxnSpPr>
        <p:spPr>
          <a:xfrm rot="5400000" flipH="1" flipV="1">
            <a:off x="1932604" y="3470288"/>
            <a:ext cx="299965" cy="343214"/>
          </a:xfrm>
          <a:prstGeom prst="curvedConnector2">
            <a:avLst/>
          </a:prstGeom>
          <a:ln w="22225">
            <a:solidFill>
              <a:schemeClr val="accent6">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C5457B7-66F6-EED2-0BD9-C24CB175FF86}"/>
              </a:ext>
            </a:extLst>
          </p:cNvPr>
          <p:cNvSpPr txBox="1"/>
          <p:nvPr/>
        </p:nvSpPr>
        <p:spPr>
          <a:xfrm>
            <a:off x="732616" y="4322075"/>
            <a:ext cx="2240763" cy="400110"/>
          </a:xfrm>
          <a:prstGeom prst="rect">
            <a:avLst/>
          </a:prstGeom>
          <a:noFill/>
        </p:spPr>
        <p:txBody>
          <a:bodyPr wrap="square" rtlCol="0">
            <a:spAutoFit/>
          </a:bodyPr>
          <a:lstStyle/>
          <a:p>
            <a:pPr algn="ctr"/>
            <a:r>
              <a:rPr lang="en-US" sz="2000" dirty="0">
                <a:solidFill>
                  <a:schemeClr val="accent6">
                    <a:lumMod val="75000"/>
                  </a:schemeClr>
                </a:solidFill>
              </a:rPr>
              <a:t>Gain of antenna</a:t>
            </a:r>
          </a:p>
        </p:txBody>
      </p:sp>
      <p:sp>
        <p:nvSpPr>
          <p:cNvPr id="15" name="TextBox 14">
            <a:extLst>
              <a:ext uri="{FF2B5EF4-FFF2-40B4-BE49-F238E27FC236}">
                <a16:creationId xmlns:a16="http://schemas.microsoft.com/office/drawing/2014/main" id="{D29F20A2-86E1-0FF9-0DD3-4E343FFCAB4C}"/>
              </a:ext>
            </a:extLst>
          </p:cNvPr>
          <p:cNvSpPr txBox="1"/>
          <p:nvPr/>
        </p:nvSpPr>
        <p:spPr>
          <a:xfrm>
            <a:off x="3219922" y="2587783"/>
            <a:ext cx="2240763" cy="400110"/>
          </a:xfrm>
          <a:prstGeom prst="rect">
            <a:avLst/>
          </a:prstGeom>
          <a:noFill/>
        </p:spPr>
        <p:txBody>
          <a:bodyPr wrap="square" rtlCol="0">
            <a:spAutoFit/>
          </a:bodyPr>
          <a:lstStyle/>
          <a:p>
            <a:pPr algn="ctr"/>
            <a:r>
              <a:rPr lang="en-US" sz="2000" dirty="0">
                <a:solidFill>
                  <a:schemeClr val="accent6">
                    <a:lumMod val="75000"/>
                  </a:schemeClr>
                </a:solidFill>
              </a:rPr>
              <a:t>Received signal</a:t>
            </a:r>
          </a:p>
        </p:txBody>
      </p:sp>
    </p:spTree>
    <p:extLst>
      <p:ext uri="{BB962C8B-B14F-4D97-AF65-F5344CB8AC3E}">
        <p14:creationId xmlns:p14="http://schemas.microsoft.com/office/powerpoint/2010/main" val="24521935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EDF4DBC-E27B-35B5-0398-57982633B5B8}"/>
              </a:ext>
            </a:extLst>
          </p:cNvPr>
          <p:cNvPicPr>
            <a:picLocks noChangeAspect="1"/>
          </p:cNvPicPr>
          <p:nvPr/>
        </p:nvPicPr>
        <p:blipFill>
          <a:blip r:embed="rId3">
            <a:duotone>
              <a:schemeClr val="accent6">
                <a:shade val="45000"/>
                <a:satMod val="135000"/>
              </a:schemeClr>
              <a:prstClr val="white"/>
            </a:duotone>
          </a:blip>
          <a:stretch>
            <a:fillRect/>
          </a:stretch>
        </p:blipFill>
        <p:spPr>
          <a:xfrm>
            <a:off x="2693223" y="4105149"/>
            <a:ext cx="3774604" cy="2109338"/>
          </a:xfrm>
          <a:prstGeom prst="rect">
            <a:avLst/>
          </a:prstGeom>
        </p:spPr>
      </p:pic>
      <p:pic>
        <p:nvPicPr>
          <p:cNvPr id="5" name="Picture 4">
            <a:extLst>
              <a:ext uri="{FF2B5EF4-FFF2-40B4-BE49-F238E27FC236}">
                <a16:creationId xmlns:a16="http://schemas.microsoft.com/office/drawing/2014/main" id="{DC7CF28B-1C8B-E898-7882-047622220689}"/>
              </a:ext>
            </a:extLst>
          </p:cNvPr>
          <p:cNvPicPr>
            <a:picLocks noChangeAspect="1"/>
          </p:cNvPicPr>
          <p:nvPr/>
        </p:nvPicPr>
        <p:blipFill rotWithShape="1">
          <a:blip r:embed="rId4">
            <a:duotone>
              <a:schemeClr val="accent6">
                <a:shade val="45000"/>
                <a:satMod val="135000"/>
              </a:schemeClr>
              <a:prstClr val="white"/>
            </a:duotone>
          </a:blip>
          <a:srcRect l="42890" t="-1" r="39171" b="-1"/>
          <a:stretch/>
        </p:blipFill>
        <p:spPr>
          <a:xfrm>
            <a:off x="1567765" y="3791877"/>
            <a:ext cx="686427" cy="750458"/>
          </a:xfrm>
          <a:prstGeom prst="rect">
            <a:avLst/>
          </a:prstGeom>
        </p:spPr>
      </p:pic>
      <p:pic>
        <p:nvPicPr>
          <p:cNvPr id="2" name="Picture 1">
            <a:extLst>
              <a:ext uri="{FF2B5EF4-FFF2-40B4-BE49-F238E27FC236}">
                <a16:creationId xmlns:a16="http://schemas.microsoft.com/office/drawing/2014/main" id="{D2FE5168-9F18-3CB3-2C7E-E8D4B7AB348F}"/>
              </a:ext>
            </a:extLst>
          </p:cNvPr>
          <p:cNvPicPr>
            <a:picLocks noChangeAspect="1"/>
          </p:cNvPicPr>
          <p:nvPr/>
        </p:nvPicPr>
        <p:blipFill>
          <a:blip r:embed="rId4">
            <a:duotone>
              <a:schemeClr val="accent6">
                <a:shade val="45000"/>
                <a:satMod val="135000"/>
              </a:schemeClr>
              <a:prstClr val="white"/>
            </a:duotone>
          </a:blip>
          <a:stretch>
            <a:fillRect/>
          </a:stretch>
        </p:blipFill>
        <p:spPr>
          <a:xfrm>
            <a:off x="2839731" y="2077897"/>
            <a:ext cx="3826279" cy="750458"/>
          </a:xfrm>
          <a:prstGeom prst="rect">
            <a:avLst/>
          </a:prstGeom>
        </p:spPr>
      </p:pic>
      <p:cxnSp>
        <p:nvCxnSpPr>
          <p:cNvPr id="114" name="Straight Arrow Connector 113">
            <a:extLst>
              <a:ext uri="{FF2B5EF4-FFF2-40B4-BE49-F238E27FC236}">
                <a16:creationId xmlns:a16="http://schemas.microsoft.com/office/drawing/2014/main" id="{0F7109A7-7716-53F5-D664-1921B318F478}"/>
              </a:ext>
            </a:extLst>
          </p:cNvPr>
          <p:cNvCxnSpPr>
            <a:cxnSpLocks/>
          </p:cNvCxnSpPr>
          <p:nvPr/>
        </p:nvCxnSpPr>
        <p:spPr>
          <a:xfrm>
            <a:off x="4163879" y="3165421"/>
            <a:ext cx="693856" cy="0"/>
          </a:xfrm>
          <a:prstGeom prst="straightConnector1">
            <a:avLst/>
          </a:prstGeom>
          <a:ln w="28575">
            <a:solidFill>
              <a:schemeClr val="tx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F64032CB-50DB-E25E-C158-5F15B51952E9}"/>
              </a:ext>
            </a:extLst>
          </p:cNvPr>
          <p:cNvCxnSpPr>
            <a:cxnSpLocks/>
          </p:cNvCxnSpPr>
          <p:nvPr/>
        </p:nvCxnSpPr>
        <p:spPr>
          <a:xfrm>
            <a:off x="8440804" y="3138291"/>
            <a:ext cx="693856" cy="0"/>
          </a:xfrm>
          <a:prstGeom prst="straightConnector1">
            <a:avLst/>
          </a:prstGeom>
          <a:ln w="28575">
            <a:solidFill>
              <a:schemeClr val="tx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3382E175-FBD5-DC44-897A-95DD0659BFE6}"/>
              </a:ext>
            </a:extLst>
          </p:cNvPr>
          <p:cNvGrpSpPr/>
          <p:nvPr/>
        </p:nvGrpSpPr>
        <p:grpSpPr>
          <a:xfrm>
            <a:off x="5537943" y="2969023"/>
            <a:ext cx="2660842" cy="1091892"/>
            <a:chOff x="5117809" y="2746600"/>
            <a:chExt cx="2660842" cy="1091892"/>
          </a:xfrm>
        </p:grpSpPr>
        <p:grpSp>
          <p:nvGrpSpPr>
            <p:cNvPr id="123" name="Group 122">
              <a:extLst>
                <a:ext uri="{FF2B5EF4-FFF2-40B4-BE49-F238E27FC236}">
                  <a16:creationId xmlns:a16="http://schemas.microsoft.com/office/drawing/2014/main" id="{4DE3C15D-AA85-156E-198D-4040D5BEA02A}"/>
                </a:ext>
              </a:extLst>
            </p:cNvPr>
            <p:cNvGrpSpPr/>
            <p:nvPr/>
          </p:nvGrpSpPr>
          <p:grpSpPr>
            <a:xfrm>
              <a:off x="5117809" y="2761274"/>
              <a:ext cx="1957298" cy="1077218"/>
              <a:chOff x="5175744" y="3841491"/>
              <a:chExt cx="1837078" cy="782612"/>
            </a:xfrm>
          </p:grpSpPr>
          <p:grpSp>
            <p:nvGrpSpPr>
              <p:cNvPr id="126" name="Group 218">
                <a:extLst>
                  <a:ext uri="{FF2B5EF4-FFF2-40B4-BE49-F238E27FC236}">
                    <a16:creationId xmlns:a16="http://schemas.microsoft.com/office/drawing/2014/main" id="{6DC5B314-260F-8F70-F921-96BA92FC91CB}"/>
                  </a:ext>
                </a:extLst>
              </p:cNvPr>
              <p:cNvGrpSpPr>
                <a:grpSpLocks/>
              </p:cNvGrpSpPr>
              <p:nvPr/>
            </p:nvGrpSpPr>
            <p:grpSpPr bwMode="auto">
              <a:xfrm rot="5400000">
                <a:off x="6537317" y="3535442"/>
                <a:ext cx="112860" cy="838151"/>
                <a:chOff x="5280" y="1031"/>
                <a:chExt cx="96" cy="649"/>
              </a:xfrm>
            </p:grpSpPr>
            <p:sp>
              <p:nvSpPr>
                <p:cNvPr id="168" name="Line 106">
                  <a:extLst>
                    <a:ext uri="{FF2B5EF4-FFF2-40B4-BE49-F238E27FC236}">
                      <a16:creationId xmlns:a16="http://schemas.microsoft.com/office/drawing/2014/main" id="{6AF87DCC-735D-198F-BC06-35C9868B1EE9}"/>
                    </a:ext>
                  </a:extLst>
                </p:cNvPr>
                <p:cNvSpPr>
                  <a:spLocks noChangeAspect="1" noChangeShapeType="1"/>
                </p:cNvSpPr>
                <p:nvPr/>
              </p:nvSpPr>
              <p:spPr bwMode="auto">
                <a:xfrm>
                  <a:off x="5328" y="1031"/>
                  <a:ext cx="0" cy="361"/>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9" name="Line 107">
                  <a:extLst>
                    <a:ext uri="{FF2B5EF4-FFF2-40B4-BE49-F238E27FC236}">
                      <a16:creationId xmlns:a16="http://schemas.microsoft.com/office/drawing/2014/main" id="{2B5D721E-8CD3-7F39-483F-FBA9D25FC063}"/>
                    </a:ext>
                  </a:extLst>
                </p:cNvPr>
                <p:cNvSpPr>
                  <a:spLocks noChangeAspect="1" noChangeShapeType="1"/>
                </p:cNvSpPr>
                <p:nvPr/>
              </p:nvSpPr>
              <p:spPr bwMode="auto">
                <a:xfrm>
                  <a:off x="5280" y="1392"/>
                  <a:ext cx="96"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70" name="Freeform 169">
                  <a:extLst>
                    <a:ext uri="{FF2B5EF4-FFF2-40B4-BE49-F238E27FC236}">
                      <a16:creationId xmlns:a16="http://schemas.microsoft.com/office/drawing/2014/main" id="{DA861EC8-824C-F297-F4D7-AA89B35B871C}"/>
                    </a:ext>
                  </a:extLst>
                </p:cNvPr>
                <p:cNvSpPr>
                  <a:spLocks noChangeAspect="1"/>
                </p:cNvSpPr>
                <p:nvPr/>
              </p:nvSpPr>
              <p:spPr bwMode="auto">
                <a:xfrm>
                  <a:off x="5280" y="1392"/>
                  <a:ext cx="96" cy="96"/>
                </a:xfrm>
                <a:custGeom>
                  <a:avLst/>
                  <a:gdLst>
                    <a:gd name="T0" fmla="*/ 16 w 288"/>
                    <a:gd name="T1" fmla="*/ 0 h 240"/>
                    <a:gd name="T2" fmla="*/ 0 w 288"/>
                    <a:gd name="T3" fmla="*/ 38 h 240"/>
                    <a:gd name="T4" fmla="*/ 32 w 288"/>
                    <a:gd name="T5" fmla="*/ 38 h 240"/>
                    <a:gd name="T6" fmla="*/ 16 w 288"/>
                    <a:gd name="T7" fmla="*/ 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144" y="0"/>
                      </a:moveTo>
                      <a:lnTo>
                        <a:pt x="0" y="240"/>
                      </a:lnTo>
                      <a:lnTo>
                        <a:pt x="288" y="240"/>
                      </a:lnTo>
                      <a:lnTo>
                        <a:pt x="144" y="0"/>
                      </a:lnTo>
                      <a:close/>
                    </a:path>
                  </a:pathLst>
                </a:custGeom>
                <a:solidFill>
                  <a:schemeClr val="tx1">
                    <a:lumMod val="75000"/>
                    <a:lumOff val="25000"/>
                  </a:schemeClr>
                </a:solidFill>
                <a:ln w="25400" cmpd="sng">
                  <a:solidFill>
                    <a:schemeClr val="tx1">
                      <a:lumMod val="75000"/>
                      <a:lumOff val="25000"/>
                    </a:schemeClr>
                  </a:solidFill>
                  <a:round/>
                  <a:headEnd/>
                  <a:tailEnd/>
                </a:ln>
              </p:spPr>
              <p:txBody>
                <a:bodyPr/>
                <a:lstStyle/>
                <a:p>
                  <a:endParaRPr lang="en-US" sz="800"/>
                </a:p>
              </p:txBody>
            </p:sp>
            <p:sp>
              <p:nvSpPr>
                <p:cNvPr id="171" name="Line 109">
                  <a:extLst>
                    <a:ext uri="{FF2B5EF4-FFF2-40B4-BE49-F238E27FC236}">
                      <a16:creationId xmlns:a16="http://schemas.microsoft.com/office/drawing/2014/main" id="{02F5A1E9-8343-9F10-4A64-FB10A9AE0145}"/>
                    </a:ext>
                  </a:extLst>
                </p:cNvPr>
                <p:cNvSpPr>
                  <a:spLocks noChangeAspect="1" noChangeShapeType="1"/>
                </p:cNvSpPr>
                <p:nvPr/>
              </p:nvSpPr>
              <p:spPr bwMode="auto">
                <a:xfrm>
                  <a:off x="5328" y="1488"/>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27" name="Group 218">
                <a:extLst>
                  <a:ext uri="{FF2B5EF4-FFF2-40B4-BE49-F238E27FC236}">
                    <a16:creationId xmlns:a16="http://schemas.microsoft.com/office/drawing/2014/main" id="{2E857159-E85D-05C4-5508-2C6A07E39182}"/>
                  </a:ext>
                </a:extLst>
              </p:cNvPr>
              <p:cNvGrpSpPr>
                <a:grpSpLocks/>
              </p:cNvGrpSpPr>
              <p:nvPr/>
            </p:nvGrpSpPr>
            <p:grpSpPr bwMode="auto">
              <a:xfrm rot="10800000">
                <a:off x="6732574" y="3954517"/>
                <a:ext cx="123978" cy="564289"/>
                <a:chOff x="5280" y="1200"/>
                <a:chExt cx="96" cy="480"/>
              </a:xfrm>
            </p:grpSpPr>
            <p:sp>
              <p:nvSpPr>
                <p:cNvPr id="163" name="Line 106">
                  <a:extLst>
                    <a:ext uri="{FF2B5EF4-FFF2-40B4-BE49-F238E27FC236}">
                      <a16:creationId xmlns:a16="http://schemas.microsoft.com/office/drawing/2014/main" id="{A8497043-AE02-948F-F81E-A75BF642F9F5}"/>
                    </a:ext>
                  </a:extLst>
                </p:cNvPr>
                <p:cNvSpPr>
                  <a:spLocks noChangeAspect="1" noChangeShapeType="1"/>
                </p:cNvSpPr>
                <p:nvPr/>
              </p:nvSpPr>
              <p:spPr bwMode="auto">
                <a:xfrm>
                  <a:off x="5328" y="1200"/>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4" name="Line 107">
                  <a:extLst>
                    <a:ext uri="{FF2B5EF4-FFF2-40B4-BE49-F238E27FC236}">
                      <a16:creationId xmlns:a16="http://schemas.microsoft.com/office/drawing/2014/main" id="{313E290D-4F1F-1C4F-1725-CF78CEB9FF8D}"/>
                    </a:ext>
                  </a:extLst>
                </p:cNvPr>
                <p:cNvSpPr>
                  <a:spLocks noChangeAspect="1" noChangeShapeType="1"/>
                </p:cNvSpPr>
                <p:nvPr/>
              </p:nvSpPr>
              <p:spPr bwMode="auto">
                <a:xfrm>
                  <a:off x="5280" y="1392"/>
                  <a:ext cx="96"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6" name="Freeform 165">
                  <a:extLst>
                    <a:ext uri="{FF2B5EF4-FFF2-40B4-BE49-F238E27FC236}">
                      <a16:creationId xmlns:a16="http://schemas.microsoft.com/office/drawing/2014/main" id="{5190C502-C164-7C1B-C1DB-2CB5BB8FB37F}"/>
                    </a:ext>
                  </a:extLst>
                </p:cNvPr>
                <p:cNvSpPr>
                  <a:spLocks noChangeAspect="1"/>
                </p:cNvSpPr>
                <p:nvPr/>
              </p:nvSpPr>
              <p:spPr bwMode="auto">
                <a:xfrm>
                  <a:off x="5280" y="1392"/>
                  <a:ext cx="96" cy="96"/>
                </a:xfrm>
                <a:custGeom>
                  <a:avLst/>
                  <a:gdLst>
                    <a:gd name="T0" fmla="*/ 16 w 288"/>
                    <a:gd name="T1" fmla="*/ 0 h 240"/>
                    <a:gd name="T2" fmla="*/ 0 w 288"/>
                    <a:gd name="T3" fmla="*/ 38 h 240"/>
                    <a:gd name="T4" fmla="*/ 32 w 288"/>
                    <a:gd name="T5" fmla="*/ 38 h 240"/>
                    <a:gd name="T6" fmla="*/ 16 w 288"/>
                    <a:gd name="T7" fmla="*/ 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144" y="0"/>
                      </a:moveTo>
                      <a:lnTo>
                        <a:pt x="0" y="240"/>
                      </a:lnTo>
                      <a:lnTo>
                        <a:pt x="288" y="240"/>
                      </a:lnTo>
                      <a:lnTo>
                        <a:pt x="144" y="0"/>
                      </a:lnTo>
                      <a:close/>
                    </a:path>
                  </a:pathLst>
                </a:custGeom>
                <a:solidFill>
                  <a:schemeClr val="tx1">
                    <a:lumMod val="75000"/>
                    <a:lumOff val="25000"/>
                  </a:schemeClr>
                </a:solidFill>
                <a:ln w="25400" cmpd="sng">
                  <a:solidFill>
                    <a:schemeClr val="tx1">
                      <a:lumMod val="75000"/>
                      <a:lumOff val="25000"/>
                    </a:schemeClr>
                  </a:solidFill>
                  <a:round/>
                  <a:headEnd/>
                  <a:tailEnd/>
                </a:ln>
              </p:spPr>
              <p:txBody>
                <a:bodyPr/>
                <a:lstStyle/>
                <a:p>
                  <a:endParaRPr lang="en-US" sz="800"/>
                </a:p>
              </p:txBody>
            </p:sp>
            <p:sp>
              <p:nvSpPr>
                <p:cNvPr id="167" name="Line 109">
                  <a:extLst>
                    <a:ext uri="{FF2B5EF4-FFF2-40B4-BE49-F238E27FC236}">
                      <a16:creationId xmlns:a16="http://schemas.microsoft.com/office/drawing/2014/main" id="{D09CE3EC-DA04-CD5C-214C-8064A48585AD}"/>
                    </a:ext>
                  </a:extLst>
                </p:cNvPr>
                <p:cNvSpPr>
                  <a:spLocks noChangeAspect="1" noChangeShapeType="1"/>
                </p:cNvSpPr>
                <p:nvPr/>
              </p:nvSpPr>
              <p:spPr bwMode="auto">
                <a:xfrm>
                  <a:off x="5328" y="1488"/>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28" name="Group 210">
                <a:extLst>
                  <a:ext uri="{FF2B5EF4-FFF2-40B4-BE49-F238E27FC236}">
                    <a16:creationId xmlns:a16="http://schemas.microsoft.com/office/drawing/2014/main" id="{E8CB3003-7C3E-399A-18EC-CA492A9BD9C0}"/>
                  </a:ext>
                </a:extLst>
              </p:cNvPr>
              <p:cNvGrpSpPr>
                <a:grpSpLocks/>
              </p:cNvGrpSpPr>
              <p:nvPr/>
            </p:nvGrpSpPr>
            <p:grpSpPr bwMode="auto">
              <a:xfrm rot="5400000">
                <a:off x="5912647" y="3623092"/>
                <a:ext cx="225715" cy="662514"/>
                <a:chOff x="3216" y="1728"/>
                <a:chExt cx="192" cy="513"/>
              </a:xfrm>
            </p:grpSpPr>
            <p:sp>
              <p:nvSpPr>
                <p:cNvPr id="159" name="Line 8">
                  <a:extLst>
                    <a:ext uri="{FF2B5EF4-FFF2-40B4-BE49-F238E27FC236}">
                      <a16:creationId xmlns:a16="http://schemas.microsoft.com/office/drawing/2014/main" id="{9961B288-B0E4-6847-9276-34A639E4C8EC}"/>
                    </a:ext>
                  </a:extLst>
                </p:cNvPr>
                <p:cNvSpPr>
                  <a:spLocks noChangeAspect="1" noChangeShapeType="1"/>
                </p:cNvSpPr>
                <p:nvPr/>
              </p:nvSpPr>
              <p:spPr bwMode="auto">
                <a:xfrm>
                  <a:off x="3312" y="1728"/>
                  <a:ext cx="0" cy="216"/>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160" name="Line 9">
                  <a:extLst>
                    <a:ext uri="{FF2B5EF4-FFF2-40B4-BE49-F238E27FC236}">
                      <a16:creationId xmlns:a16="http://schemas.microsoft.com/office/drawing/2014/main" id="{36FD5B03-D488-D21C-A8A8-E503B95D72BA}"/>
                    </a:ext>
                  </a:extLst>
                </p:cNvPr>
                <p:cNvSpPr>
                  <a:spLocks noChangeAspect="1" noChangeShapeType="1"/>
                </p:cNvSpPr>
                <p:nvPr/>
              </p:nvSpPr>
              <p:spPr bwMode="auto">
                <a:xfrm>
                  <a:off x="3312" y="1992"/>
                  <a:ext cx="0" cy="249"/>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1" name="Line 10">
                  <a:extLst>
                    <a:ext uri="{FF2B5EF4-FFF2-40B4-BE49-F238E27FC236}">
                      <a16:creationId xmlns:a16="http://schemas.microsoft.com/office/drawing/2014/main" id="{34944026-6250-E365-93ED-22C59A5BEBD7}"/>
                    </a:ext>
                  </a:extLst>
                </p:cNvPr>
                <p:cNvSpPr>
                  <a:spLocks noChangeAspect="1" noChangeShapeType="1"/>
                </p:cNvSpPr>
                <p:nvPr/>
              </p:nvSpPr>
              <p:spPr bwMode="auto">
                <a:xfrm>
                  <a:off x="3216" y="1944"/>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2" name="Line 11">
                  <a:extLst>
                    <a:ext uri="{FF2B5EF4-FFF2-40B4-BE49-F238E27FC236}">
                      <a16:creationId xmlns:a16="http://schemas.microsoft.com/office/drawing/2014/main" id="{837967CC-5C8E-6C6D-2B89-FC5D0A68CFAF}"/>
                    </a:ext>
                  </a:extLst>
                </p:cNvPr>
                <p:cNvSpPr>
                  <a:spLocks noChangeAspect="1" noChangeShapeType="1"/>
                </p:cNvSpPr>
                <p:nvPr/>
              </p:nvSpPr>
              <p:spPr bwMode="auto">
                <a:xfrm>
                  <a:off x="3216" y="1992"/>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29" name="Group 210">
                <a:extLst>
                  <a:ext uri="{FF2B5EF4-FFF2-40B4-BE49-F238E27FC236}">
                    <a16:creationId xmlns:a16="http://schemas.microsoft.com/office/drawing/2014/main" id="{17A6016D-D491-F7C9-DCEA-9499194C8BD7}"/>
                  </a:ext>
                </a:extLst>
              </p:cNvPr>
              <p:cNvGrpSpPr>
                <a:grpSpLocks/>
              </p:cNvGrpSpPr>
              <p:nvPr/>
            </p:nvGrpSpPr>
            <p:grpSpPr bwMode="auto">
              <a:xfrm rot="5400000">
                <a:off x="5372834" y="3644407"/>
                <a:ext cx="225715" cy="619896"/>
                <a:chOff x="3216" y="1728"/>
                <a:chExt cx="192" cy="480"/>
              </a:xfrm>
            </p:grpSpPr>
            <p:sp>
              <p:nvSpPr>
                <p:cNvPr id="152" name="Line 8">
                  <a:extLst>
                    <a:ext uri="{FF2B5EF4-FFF2-40B4-BE49-F238E27FC236}">
                      <a16:creationId xmlns:a16="http://schemas.microsoft.com/office/drawing/2014/main" id="{C9038092-40AA-18F9-5C11-CBD1E37D0FF8}"/>
                    </a:ext>
                  </a:extLst>
                </p:cNvPr>
                <p:cNvSpPr>
                  <a:spLocks noChangeAspect="1" noChangeShapeType="1"/>
                </p:cNvSpPr>
                <p:nvPr/>
              </p:nvSpPr>
              <p:spPr bwMode="auto">
                <a:xfrm>
                  <a:off x="3312" y="1728"/>
                  <a:ext cx="0" cy="216"/>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155" name="Line 9">
                  <a:extLst>
                    <a:ext uri="{FF2B5EF4-FFF2-40B4-BE49-F238E27FC236}">
                      <a16:creationId xmlns:a16="http://schemas.microsoft.com/office/drawing/2014/main" id="{BAA9C3A4-4E2C-786E-D937-AAB318116D2E}"/>
                    </a:ext>
                  </a:extLst>
                </p:cNvPr>
                <p:cNvSpPr>
                  <a:spLocks noChangeAspect="1" noChangeShapeType="1"/>
                </p:cNvSpPr>
                <p:nvPr/>
              </p:nvSpPr>
              <p:spPr bwMode="auto">
                <a:xfrm>
                  <a:off x="3312" y="1992"/>
                  <a:ext cx="0" cy="216"/>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56" name="Line 10">
                  <a:extLst>
                    <a:ext uri="{FF2B5EF4-FFF2-40B4-BE49-F238E27FC236}">
                      <a16:creationId xmlns:a16="http://schemas.microsoft.com/office/drawing/2014/main" id="{0FC09954-91A1-90A1-66F0-720B30C02B4F}"/>
                    </a:ext>
                  </a:extLst>
                </p:cNvPr>
                <p:cNvSpPr>
                  <a:spLocks noChangeAspect="1" noChangeShapeType="1"/>
                </p:cNvSpPr>
                <p:nvPr/>
              </p:nvSpPr>
              <p:spPr bwMode="auto">
                <a:xfrm>
                  <a:off x="3216" y="1944"/>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57" name="Line 11">
                  <a:extLst>
                    <a:ext uri="{FF2B5EF4-FFF2-40B4-BE49-F238E27FC236}">
                      <a16:creationId xmlns:a16="http://schemas.microsoft.com/office/drawing/2014/main" id="{7056B1D0-4BC0-D0F8-DBC7-3927EBFDEBFF}"/>
                    </a:ext>
                  </a:extLst>
                </p:cNvPr>
                <p:cNvSpPr>
                  <a:spLocks noChangeAspect="1" noChangeShapeType="1"/>
                </p:cNvSpPr>
                <p:nvPr/>
              </p:nvSpPr>
              <p:spPr bwMode="auto">
                <a:xfrm>
                  <a:off x="3216" y="1992"/>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30" name="Group 129">
                <a:extLst>
                  <a:ext uri="{FF2B5EF4-FFF2-40B4-BE49-F238E27FC236}">
                    <a16:creationId xmlns:a16="http://schemas.microsoft.com/office/drawing/2014/main" id="{5BDFB512-C597-6C5F-2081-6679F6C6E872}"/>
                  </a:ext>
                </a:extLst>
              </p:cNvPr>
              <p:cNvGrpSpPr/>
              <p:nvPr/>
            </p:nvGrpSpPr>
            <p:grpSpPr>
              <a:xfrm rot="5400000">
                <a:off x="5546067" y="4191778"/>
                <a:ext cx="555042" cy="64573"/>
                <a:chOff x="7014555" y="3097193"/>
                <a:chExt cx="749508" cy="79375"/>
              </a:xfrm>
            </p:grpSpPr>
            <p:sp>
              <p:nvSpPr>
                <p:cNvPr id="143" name="Line 63">
                  <a:extLst>
                    <a:ext uri="{FF2B5EF4-FFF2-40B4-BE49-F238E27FC236}">
                      <a16:creationId xmlns:a16="http://schemas.microsoft.com/office/drawing/2014/main" id="{9A676E6C-20F2-9D46-7275-7F63DCD64306}"/>
                    </a:ext>
                  </a:extLst>
                </p:cNvPr>
                <p:cNvSpPr>
                  <a:spLocks noChangeAspect="1" noChangeShapeType="1"/>
                </p:cNvSpPr>
                <p:nvPr/>
              </p:nvSpPr>
              <p:spPr bwMode="auto">
                <a:xfrm flipH="1">
                  <a:off x="7014555" y="3167193"/>
                  <a:ext cx="168217" cy="0"/>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145" name="Line 64">
                  <a:extLst>
                    <a:ext uri="{FF2B5EF4-FFF2-40B4-BE49-F238E27FC236}">
                      <a16:creationId xmlns:a16="http://schemas.microsoft.com/office/drawing/2014/main" id="{A0B0F91D-2D96-EF3A-9210-03830C22DF43}"/>
                    </a:ext>
                  </a:extLst>
                </p:cNvPr>
                <p:cNvSpPr>
                  <a:spLocks noChangeAspect="1" noChangeShapeType="1"/>
                </p:cNvSpPr>
                <p:nvPr/>
              </p:nvSpPr>
              <p:spPr bwMode="auto">
                <a:xfrm flipH="1">
                  <a:off x="7598375" y="3163868"/>
                  <a:ext cx="165688" cy="0"/>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146" name="Arc 65">
                  <a:extLst>
                    <a:ext uri="{FF2B5EF4-FFF2-40B4-BE49-F238E27FC236}">
                      <a16:creationId xmlns:a16="http://schemas.microsoft.com/office/drawing/2014/main" id="{05072A21-9B20-5595-02A4-32F58773A85B}"/>
                    </a:ext>
                  </a:extLst>
                </p:cNvPr>
                <p:cNvSpPr>
                  <a:spLocks noChangeAspect="1"/>
                </p:cNvSpPr>
                <p:nvPr/>
              </p:nvSpPr>
              <p:spPr bwMode="auto">
                <a:xfrm>
                  <a:off x="7280187"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148" name="Arc 66">
                  <a:extLst>
                    <a:ext uri="{FF2B5EF4-FFF2-40B4-BE49-F238E27FC236}">
                      <a16:creationId xmlns:a16="http://schemas.microsoft.com/office/drawing/2014/main" id="{9855B21D-585B-27CC-055F-921C30AC3FB4}"/>
                    </a:ext>
                  </a:extLst>
                </p:cNvPr>
                <p:cNvSpPr>
                  <a:spLocks noChangeAspect="1"/>
                </p:cNvSpPr>
                <p:nvPr/>
              </p:nvSpPr>
              <p:spPr bwMode="auto">
                <a:xfrm>
                  <a:off x="7387906"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149" name="Arc 68">
                  <a:extLst>
                    <a:ext uri="{FF2B5EF4-FFF2-40B4-BE49-F238E27FC236}">
                      <a16:creationId xmlns:a16="http://schemas.microsoft.com/office/drawing/2014/main" id="{EA67F2A9-6E25-E92A-EE3E-7B8D6126D8F2}"/>
                    </a:ext>
                  </a:extLst>
                </p:cNvPr>
                <p:cNvSpPr>
                  <a:spLocks noChangeAspect="1"/>
                </p:cNvSpPr>
                <p:nvPr/>
              </p:nvSpPr>
              <p:spPr bwMode="auto">
                <a:xfrm>
                  <a:off x="7494857"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151" name="Arc 70">
                  <a:extLst>
                    <a:ext uri="{FF2B5EF4-FFF2-40B4-BE49-F238E27FC236}">
                      <a16:creationId xmlns:a16="http://schemas.microsoft.com/office/drawing/2014/main" id="{B58559D5-C6C7-697B-3B76-9FA1E56C4C91}"/>
                    </a:ext>
                  </a:extLst>
                </p:cNvPr>
                <p:cNvSpPr>
                  <a:spLocks noChangeAspect="1"/>
                </p:cNvSpPr>
                <p:nvPr/>
              </p:nvSpPr>
              <p:spPr bwMode="auto">
                <a:xfrm>
                  <a:off x="7170933" y="3097193"/>
                  <a:ext cx="110683"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grpSp>
          <p:grpSp>
            <p:nvGrpSpPr>
              <p:cNvPr id="131" name="Group 130">
                <a:extLst>
                  <a:ext uri="{FF2B5EF4-FFF2-40B4-BE49-F238E27FC236}">
                    <a16:creationId xmlns:a16="http://schemas.microsoft.com/office/drawing/2014/main" id="{2CC3E0CF-C33B-5E52-D75D-FE39346B903A}"/>
                  </a:ext>
                </a:extLst>
              </p:cNvPr>
              <p:cNvGrpSpPr/>
              <p:nvPr/>
            </p:nvGrpSpPr>
            <p:grpSpPr>
              <a:xfrm>
                <a:off x="6655456" y="4509869"/>
                <a:ext cx="278956" cy="114234"/>
                <a:chOff x="8244289" y="2225749"/>
                <a:chExt cx="304800" cy="76931"/>
              </a:xfrm>
            </p:grpSpPr>
            <p:sp>
              <p:nvSpPr>
                <p:cNvPr id="137" name="Line 99">
                  <a:extLst>
                    <a:ext uri="{FF2B5EF4-FFF2-40B4-BE49-F238E27FC236}">
                      <a16:creationId xmlns:a16="http://schemas.microsoft.com/office/drawing/2014/main" id="{E1A3CF14-0C77-CD96-A39B-1C129E70814E}"/>
                    </a:ext>
                  </a:extLst>
                </p:cNvPr>
                <p:cNvSpPr>
                  <a:spLocks noChangeAspect="1" noChangeShapeType="1"/>
                </p:cNvSpPr>
                <p:nvPr/>
              </p:nvSpPr>
              <p:spPr bwMode="auto">
                <a:xfrm>
                  <a:off x="8244289" y="2225749"/>
                  <a:ext cx="3048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41" name="Line 101">
                  <a:extLst>
                    <a:ext uri="{FF2B5EF4-FFF2-40B4-BE49-F238E27FC236}">
                      <a16:creationId xmlns:a16="http://schemas.microsoft.com/office/drawing/2014/main" id="{A70EC114-28B2-8A08-A19D-520D5829AEE2}"/>
                    </a:ext>
                  </a:extLst>
                </p:cNvPr>
                <p:cNvSpPr>
                  <a:spLocks noChangeAspect="1" noChangeShapeType="1"/>
                </p:cNvSpPr>
                <p:nvPr/>
              </p:nvSpPr>
              <p:spPr bwMode="auto">
                <a:xfrm>
                  <a:off x="8305891" y="2263849"/>
                  <a:ext cx="169491"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42" name="Line 103">
                  <a:extLst>
                    <a:ext uri="{FF2B5EF4-FFF2-40B4-BE49-F238E27FC236}">
                      <a16:creationId xmlns:a16="http://schemas.microsoft.com/office/drawing/2014/main" id="{3E1910B6-39C3-75F7-B5A9-379A96F12180}"/>
                    </a:ext>
                  </a:extLst>
                </p:cNvPr>
                <p:cNvSpPr>
                  <a:spLocks noChangeAspect="1" noChangeShapeType="1"/>
                </p:cNvSpPr>
                <p:nvPr/>
              </p:nvSpPr>
              <p:spPr bwMode="auto">
                <a:xfrm>
                  <a:off x="8358589" y="2302680"/>
                  <a:ext cx="762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32" name="Group 131">
                <a:extLst>
                  <a:ext uri="{FF2B5EF4-FFF2-40B4-BE49-F238E27FC236}">
                    <a16:creationId xmlns:a16="http://schemas.microsoft.com/office/drawing/2014/main" id="{21E3FEC4-97D7-6368-2F8A-368F94293F5F}"/>
                  </a:ext>
                </a:extLst>
              </p:cNvPr>
              <p:cNvGrpSpPr/>
              <p:nvPr/>
            </p:nvGrpSpPr>
            <p:grpSpPr>
              <a:xfrm>
                <a:off x="5656832" y="4493723"/>
                <a:ext cx="278956" cy="114234"/>
                <a:chOff x="8244289" y="2225749"/>
                <a:chExt cx="304800" cy="76931"/>
              </a:xfrm>
            </p:grpSpPr>
            <p:sp>
              <p:nvSpPr>
                <p:cNvPr id="133" name="Line 99">
                  <a:extLst>
                    <a:ext uri="{FF2B5EF4-FFF2-40B4-BE49-F238E27FC236}">
                      <a16:creationId xmlns:a16="http://schemas.microsoft.com/office/drawing/2014/main" id="{91CDAD12-CCC5-93E6-69D0-0A4A339C8D4D}"/>
                    </a:ext>
                  </a:extLst>
                </p:cNvPr>
                <p:cNvSpPr>
                  <a:spLocks noChangeAspect="1" noChangeShapeType="1"/>
                </p:cNvSpPr>
                <p:nvPr/>
              </p:nvSpPr>
              <p:spPr bwMode="auto">
                <a:xfrm>
                  <a:off x="8244289" y="2225749"/>
                  <a:ext cx="3048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34" name="Line 101">
                  <a:extLst>
                    <a:ext uri="{FF2B5EF4-FFF2-40B4-BE49-F238E27FC236}">
                      <a16:creationId xmlns:a16="http://schemas.microsoft.com/office/drawing/2014/main" id="{525908DB-4E86-E0A4-1B68-EAEBB2EC7950}"/>
                    </a:ext>
                  </a:extLst>
                </p:cNvPr>
                <p:cNvSpPr>
                  <a:spLocks noChangeAspect="1" noChangeShapeType="1"/>
                </p:cNvSpPr>
                <p:nvPr/>
              </p:nvSpPr>
              <p:spPr bwMode="auto">
                <a:xfrm>
                  <a:off x="8305891" y="2263849"/>
                  <a:ext cx="169491"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35" name="Line 103">
                  <a:extLst>
                    <a:ext uri="{FF2B5EF4-FFF2-40B4-BE49-F238E27FC236}">
                      <a16:creationId xmlns:a16="http://schemas.microsoft.com/office/drawing/2014/main" id="{D8B211E9-0FE5-D7A7-DDB8-366BDE3C377F}"/>
                    </a:ext>
                  </a:extLst>
                </p:cNvPr>
                <p:cNvSpPr>
                  <a:spLocks noChangeAspect="1" noChangeShapeType="1"/>
                </p:cNvSpPr>
                <p:nvPr/>
              </p:nvSpPr>
              <p:spPr bwMode="auto">
                <a:xfrm>
                  <a:off x="8358589" y="2302680"/>
                  <a:ext cx="762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sp>
          <p:nvSpPr>
            <p:cNvPr id="124" name="Rounded Rectangle 123">
              <a:extLst>
                <a:ext uri="{FF2B5EF4-FFF2-40B4-BE49-F238E27FC236}">
                  <a16:creationId xmlns:a16="http://schemas.microsoft.com/office/drawing/2014/main" id="{E98DC0A4-F4CD-483F-A046-4CD2AD7F61AC}"/>
                </a:ext>
              </a:extLst>
            </p:cNvPr>
            <p:cNvSpPr/>
            <p:nvPr/>
          </p:nvSpPr>
          <p:spPr>
            <a:xfrm>
              <a:off x="7068504" y="2746600"/>
              <a:ext cx="390391" cy="366097"/>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a:extLst>
                <a:ext uri="{FF2B5EF4-FFF2-40B4-BE49-F238E27FC236}">
                  <a16:creationId xmlns:a16="http://schemas.microsoft.com/office/drawing/2014/main" id="{FA0F86D6-59AC-066F-AF9A-81F2A3BFB32D}"/>
                </a:ext>
              </a:extLst>
            </p:cNvPr>
            <p:cNvSpPr txBox="1"/>
            <p:nvPr/>
          </p:nvSpPr>
          <p:spPr>
            <a:xfrm>
              <a:off x="7436891" y="2766117"/>
              <a:ext cx="341760" cy="369332"/>
            </a:xfrm>
            <a:prstGeom prst="rect">
              <a:avLst/>
            </a:prstGeom>
            <a:noFill/>
          </p:spPr>
          <p:txBody>
            <a:bodyPr wrap="none" rtlCol="0">
              <a:spAutoFit/>
            </a:bodyPr>
            <a:lstStyle/>
            <a:p>
              <a:pPr algn="l"/>
              <a:r>
                <a:rPr lang="en-US" dirty="0">
                  <a:solidFill>
                    <a:schemeClr val="tx1">
                      <a:lumMod val="75000"/>
                      <a:lumOff val="25000"/>
                    </a:schemeClr>
                  </a:solidFill>
                  <a:latin typeface="Roboto" panose="02000000000000000000" pitchFamily="2" charset="0"/>
                  <a:ea typeface="Roboto" panose="02000000000000000000" pitchFamily="2" charset="0"/>
                </a:rPr>
                <a:t>G</a:t>
              </a:r>
            </a:p>
          </p:txBody>
        </p:sp>
      </p:grpSp>
      <p:pic>
        <p:nvPicPr>
          <p:cNvPr id="175" name="Picture 4" descr="Neural Network Icons - Free SVG &amp; PNG Neural Network Images - Noun Project">
            <a:extLst>
              <a:ext uri="{FF2B5EF4-FFF2-40B4-BE49-F238E27FC236}">
                <a16:creationId xmlns:a16="http://schemas.microsoft.com/office/drawing/2014/main" id="{FFE7C142-05D9-90DA-478E-E4DC62D8B3A9}"/>
              </a:ext>
            </a:extLst>
          </p:cNvPr>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23730" y="2440460"/>
            <a:ext cx="1373721" cy="1373721"/>
          </a:xfrm>
          <a:prstGeom prst="rect">
            <a:avLst/>
          </a:prstGeom>
          <a:noFill/>
          <a:extLst>
            <a:ext uri="{909E8E84-426E-40DD-AFC4-6F175D3DCCD1}">
              <a14:hiddenFill xmlns:a14="http://schemas.microsoft.com/office/drawing/2010/main">
                <a:solidFill>
                  <a:srgbClr val="FFFFFF"/>
                </a:solidFill>
              </a14:hiddenFill>
            </a:ext>
          </a:extLst>
        </p:spPr>
      </p:pic>
      <p:grpSp>
        <p:nvGrpSpPr>
          <p:cNvPr id="107" name="Group 106">
            <a:extLst>
              <a:ext uri="{FF2B5EF4-FFF2-40B4-BE49-F238E27FC236}">
                <a16:creationId xmlns:a16="http://schemas.microsoft.com/office/drawing/2014/main" id="{7A9EA0E6-FE15-F0D8-EB9E-F037C3E04D2C}"/>
              </a:ext>
            </a:extLst>
          </p:cNvPr>
          <p:cNvGrpSpPr/>
          <p:nvPr/>
        </p:nvGrpSpPr>
        <p:grpSpPr>
          <a:xfrm rot="1928262">
            <a:off x="1247670" y="2089968"/>
            <a:ext cx="511336" cy="317381"/>
            <a:chOff x="2595665" y="2241311"/>
            <a:chExt cx="855679" cy="316942"/>
          </a:xfrm>
        </p:grpSpPr>
        <p:grpSp>
          <p:nvGrpSpPr>
            <p:cNvPr id="139" name="Group 138">
              <a:extLst>
                <a:ext uri="{FF2B5EF4-FFF2-40B4-BE49-F238E27FC236}">
                  <a16:creationId xmlns:a16="http://schemas.microsoft.com/office/drawing/2014/main" id="{BD746E2B-02C6-0C65-7A99-B0D3F49023C7}"/>
                </a:ext>
              </a:extLst>
            </p:cNvPr>
            <p:cNvGrpSpPr/>
            <p:nvPr/>
          </p:nvGrpSpPr>
          <p:grpSpPr>
            <a:xfrm>
              <a:off x="2595665" y="2241311"/>
              <a:ext cx="213654" cy="313888"/>
              <a:chOff x="1377361" y="2075335"/>
              <a:chExt cx="4467861" cy="3363622"/>
            </a:xfrm>
          </p:grpSpPr>
          <p:sp>
            <p:nvSpPr>
              <p:cNvPr id="173" name="Freeform 172">
                <a:extLst>
                  <a:ext uri="{FF2B5EF4-FFF2-40B4-BE49-F238E27FC236}">
                    <a16:creationId xmlns:a16="http://schemas.microsoft.com/office/drawing/2014/main" id="{209F149B-B187-83BD-B433-FAC78B07E518}"/>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74" name="Freeform 173">
                <a:extLst>
                  <a:ext uri="{FF2B5EF4-FFF2-40B4-BE49-F238E27FC236}">
                    <a16:creationId xmlns:a16="http://schemas.microsoft.com/office/drawing/2014/main" id="{6194815A-FBF8-EF67-91E3-474C9D629785}"/>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40" name="Group 139">
              <a:extLst>
                <a:ext uri="{FF2B5EF4-FFF2-40B4-BE49-F238E27FC236}">
                  <a16:creationId xmlns:a16="http://schemas.microsoft.com/office/drawing/2014/main" id="{4449935F-7709-A57D-F728-F8D0270E2449}"/>
                </a:ext>
              </a:extLst>
            </p:cNvPr>
            <p:cNvGrpSpPr/>
            <p:nvPr/>
          </p:nvGrpSpPr>
          <p:grpSpPr>
            <a:xfrm>
              <a:off x="2809318" y="2242669"/>
              <a:ext cx="213652" cy="313888"/>
              <a:chOff x="1377387" y="2075334"/>
              <a:chExt cx="4467828" cy="3363620"/>
            </a:xfrm>
          </p:grpSpPr>
          <p:sp>
            <p:nvSpPr>
              <p:cNvPr id="165" name="Freeform 164">
                <a:extLst>
                  <a:ext uri="{FF2B5EF4-FFF2-40B4-BE49-F238E27FC236}">
                    <a16:creationId xmlns:a16="http://schemas.microsoft.com/office/drawing/2014/main" id="{C8E5B0B2-3508-F18C-EDD0-D44A71A97A31}"/>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72" name="Freeform 171">
                <a:extLst>
                  <a:ext uri="{FF2B5EF4-FFF2-40B4-BE49-F238E27FC236}">
                    <a16:creationId xmlns:a16="http://schemas.microsoft.com/office/drawing/2014/main" id="{57A90350-0D49-AD26-3365-96585758D282}"/>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44" name="Group 143">
              <a:extLst>
                <a:ext uri="{FF2B5EF4-FFF2-40B4-BE49-F238E27FC236}">
                  <a16:creationId xmlns:a16="http://schemas.microsoft.com/office/drawing/2014/main" id="{0C98294E-18B9-2E33-8C6C-9A1E9D72405C}"/>
                </a:ext>
              </a:extLst>
            </p:cNvPr>
            <p:cNvGrpSpPr/>
            <p:nvPr/>
          </p:nvGrpSpPr>
          <p:grpSpPr>
            <a:xfrm>
              <a:off x="3024040" y="2243007"/>
              <a:ext cx="213652" cy="313888"/>
              <a:chOff x="1377387" y="2075335"/>
              <a:chExt cx="4467828" cy="3363619"/>
            </a:xfrm>
          </p:grpSpPr>
          <p:sp>
            <p:nvSpPr>
              <p:cNvPr id="154" name="Freeform 153">
                <a:extLst>
                  <a:ext uri="{FF2B5EF4-FFF2-40B4-BE49-F238E27FC236}">
                    <a16:creationId xmlns:a16="http://schemas.microsoft.com/office/drawing/2014/main" id="{E6446A08-85A8-0C96-C207-B49545F75A36}"/>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158" name="Freeform 157">
                <a:extLst>
                  <a:ext uri="{FF2B5EF4-FFF2-40B4-BE49-F238E27FC236}">
                    <a16:creationId xmlns:a16="http://schemas.microsoft.com/office/drawing/2014/main" id="{A916151C-48F6-76D8-E2E5-D31F3D2FE573}"/>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47" name="Group 146">
              <a:extLst>
                <a:ext uri="{FF2B5EF4-FFF2-40B4-BE49-F238E27FC236}">
                  <a16:creationId xmlns:a16="http://schemas.microsoft.com/office/drawing/2014/main" id="{48AD23E1-F953-9F7C-3614-7CF15DA48A14}"/>
                </a:ext>
              </a:extLst>
            </p:cNvPr>
            <p:cNvGrpSpPr/>
            <p:nvPr/>
          </p:nvGrpSpPr>
          <p:grpSpPr>
            <a:xfrm>
              <a:off x="3237692" y="2244365"/>
              <a:ext cx="213652" cy="313888"/>
              <a:chOff x="1377387" y="2075335"/>
              <a:chExt cx="4467828" cy="3363619"/>
            </a:xfrm>
          </p:grpSpPr>
          <p:sp>
            <p:nvSpPr>
              <p:cNvPr id="150" name="Freeform 149">
                <a:extLst>
                  <a:ext uri="{FF2B5EF4-FFF2-40B4-BE49-F238E27FC236}">
                    <a16:creationId xmlns:a16="http://schemas.microsoft.com/office/drawing/2014/main" id="{D4BB40AF-70ED-DA3E-3C39-71E2B2409794}"/>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53" name="Freeform 152">
                <a:extLst>
                  <a:ext uri="{FF2B5EF4-FFF2-40B4-BE49-F238E27FC236}">
                    <a16:creationId xmlns:a16="http://schemas.microsoft.com/office/drawing/2014/main" id="{B56955EC-2C33-F685-95A4-669B76999901}"/>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176" name="Group 175">
            <a:extLst>
              <a:ext uri="{FF2B5EF4-FFF2-40B4-BE49-F238E27FC236}">
                <a16:creationId xmlns:a16="http://schemas.microsoft.com/office/drawing/2014/main" id="{D4296AD3-39E5-02B5-6C3D-63FB7879918A}"/>
              </a:ext>
            </a:extLst>
          </p:cNvPr>
          <p:cNvGrpSpPr/>
          <p:nvPr/>
        </p:nvGrpSpPr>
        <p:grpSpPr>
          <a:xfrm rot="1928262">
            <a:off x="822591" y="1808637"/>
            <a:ext cx="511336" cy="317381"/>
            <a:chOff x="2595665" y="2241311"/>
            <a:chExt cx="855679" cy="316942"/>
          </a:xfrm>
        </p:grpSpPr>
        <p:grpSp>
          <p:nvGrpSpPr>
            <p:cNvPr id="177" name="Group 176">
              <a:extLst>
                <a:ext uri="{FF2B5EF4-FFF2-40B4-BE49-F238E27FC236}">
                  <a16:creationId xmlns:a16="http://schemas.microsoft.com/office/drawing/2014/main" id="{A377305B-97FF-861A-6E13-E787041B5980}"/>
                </a:ext>
              </a:extLst>
            </p:cNvPr>
            <p:cNvGrpSpPr/>
            <p:nvPr/>
          </p:nvGrpSpPr>
          <p:grpSpPr>
            <a:xfrm>
              <a:off x="2595665" y="2241311"/>
              <a:ext cx="213654" cy="313888"/>
              <a:chOff x="1377361" y="2075335"/>
              <a:chExt cx="4467861" cy="3363622"/>
            </a:xfrm>
          </p:grpSpPr>
          <p:sp>
            <p:nvSpPr>
              <p:cNvPr id="187" name="Freeform 186">
                <a:extLst>
                  <a:ext uri="{FF2B5EF4-FFF2-40B4-BE49-F238E27FC236}">
                    <a16:creationId xmlns:a16="http://schemas.microsoft.com/office/drawing/2014/main" id="{001B3205-F538-5C6E-C2CD-DCB2B2707083}"/>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88" name="Freeform 187">
                <a:extLst>
                  <a:ext uri="{FF2B5EF4-FFF2-40B4-BE49-F238E27FC236}">
                    <a16:creationId xmlns:a16="http://schemas.microsoft.com/office/drawing/2014/main" id="{138C4D6E-79FB-846E-5B14-754D80E1CB42}"/>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78" name="Group 177">
              <a:extLst>
                <a:ext uri="{FF2B5EF4-FFF2-40B4-BE49-F238E27FC236}">
                  <a16:creationId xmlns:a16="http://schemas.microsoft.com/office/drawing/2014/main" id="{A4D855E6-BF01-EF30-9637-E21E40EBF685}"/>
                </a:ext>
              </a:extLst>
            </p:cNvPr>
            <p:cNvGrpSpPr/>
            <p:nvPr/>
          </p:nvGrpSpPr>
          <p:grpSpPr>
            <a:xfrm>
              <a:off x="2809318" y="2242669"/>
              <a:ext cx="213652" cy="313888"/>
              <a:chOff x="1377387" y="2075334"/>
              <a:chExt cx="4467828" cy="3363620"/>
            </a:xfrm>
          </p:grpSpPr>
          <p:sp>
            <p:nvSpPr>
              <p:cNvPr id="185" name="Freeform 184">
                <a:extLst>
                  <a:ext uri="{FF2B5EF4-FFF2-40B4-BE49-F238E27FC236}">
                    <a16:creationId xmlns:a16="http://schemas.microsoft.com/office/drawing/2014/main" id="{301DF29D-78F9-0D80-F0AC-9F988D76DEDC}"/>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86" name="Freeform 185">
                <a:extLst>
                  <a:ext uri="{FF2B5EF4-FFF2-40B4-BE49-F238E27FC236}">
                    <a16:creationId xmlns:a16="http://schemas.microsoft.com/office/drawing/2014/main" id="{C917EDBC-C6B2-4D5E-1320-2CE9DADD0E4F}"/>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79" name="Group 178">
              <a:extLst>
                <a:ext uri="{FF2B5EF4-FFF2-40B4-BE49-F238E27FC236}">
                  <a16:creationId xmlns:a16="http://schemas.microsoft.com/office/drawing/2014/main" id="{964DEB67-E05D-4942-1798-5360FEADBA5B}"/>
                </a:ext>
              </a:extLst>
            </p:cNvPr>
            <p:cNvGrpSpPr/>
            <p:nvPr/>
          </p:nvGrpSpPr>
          <p:grpSpPr>
            <a:xfrm>
              <a:off x="3024040" y="2243007"/>
              <a:ext cx="213652" cy="313888"/>
              <a:chOff x="1377387" y="2075335"/>
              <a:chExt cx="4467828" cy="3363619"/>
            </a:xfrm>
          </p:grpSpPr>
          <p:sp>
            <p:nvSpPr>
              <p:cNvPr id="183" name="Freeform 182">
                <a:extLst>
                  <a:ext uri="{FF2B5EF4-FFF2-40B4-BE49-F238E27FC236}">
                    <a16:creationId xmlns:a16="http://schemas.microsoft.com/office/drawing/2014/main" id="{5D6EC6D7-3516-AFF2-7039-B55E6D5DB711}"/>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184" name="Freeform 183">
                <a:extLst>
                  <a:ext uri="{FF2B5EF4-FFF2-40B4-BE49-F238E27FC236}">
                    <a16:creationId xmlns:a16="http://schemas.microsoft.com/office/drawing/2014/main" id="{B811D4F4-2AF6-B5AE-F679-A00A37D13C23}"/>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80" name="Group 179">
              <a:extLst>
                <a:ext uri="{FF2B5EF4-FFF2-40B4-BE49-F238E27FC236}">
                  <a16:creationId xmlns:a16="http://schemas.microsoft.com/office/drawing/2014/main" id="{88BD7681-C1A5-C5E1-3977-413E64DB16F6}"/>
                </a:ext>
              </a:extLst>
            </p:cNvPr>
            <p:cNvGrpSpPr/>
            <p:nvPr/>
          </p:nvGrpSpPr>
          <p:grpSpPr>
            <a:xfrm>
              <a:off x="3237692" y="2244365"/>
              <a:ext cx="213652" cy="313888"/>
              <a:chOff x="1377387" y="2075335"/>
              <a:chExt cx="4467828" cy="3363619"/>
            </a:xfrm>
          </p:grpSpPr>
          <p:sp>
            <p:nvSpPr>
              <p:cNvPr id="181" name="Freeform 180">
                <a:extLst>
                  <a:ext uri="{FF2B5EF4-FFF2-40B4-BE49-F238E27FC236}">
                    <a16:creationId xmlns:a16="http://schemas.microsoft.com/office/drawing/2014/main" id="{AAAE7CDF-AD07-1564-6541-696C88666793}"/>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82" name="Freeform 181">
                <a:extLst>
                  <a:ext uri="{FF2B5EF4-FFF2-40B4-BE49-F238E27FC236}">
                    <a16:creationId xmlns:a16="http://schemas.microsoft.com/office/drawing/2014/main" id="{9397673B-1664-F021-37A7-BA17B78F365B}"/>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sp>
        <p:nvSpPr>
          <p:cNvPr id="189" name="Triangle 188">
            <a:extLst>
              <a:ext uri="{FF2B5EF4-FFF2-40B4-BE49-F238E27FC236}">
                <a16:creationId xmlns:a16="http://schemas.microsoft.com/office/drawing/2014/main" id="{39762EE7-FCB8-0309-40AF-C925645B160F}"/>
              </a:ext>
            </a:extLst>
          </p:cNvPr>
          <p:cNvSpPr/>
          <p:nvPr/>
        </p:nvSpPr>
        <p:spPr>
          <a:xfrm rot="5400000">
            <a:off x="2909876" y="3012517"/>
            <a:ext cx="368420" cy="263947"/>
          </a:xfrm>
          <a:prstGeom prst="triangl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90" name="Straight Connector 189">
            <a:extLst>
              <a:ext uri="{FF2B5EF4-FFF2-40B4-BE49-F238E27FC236}">
                <a16:creationId xmlns:a16="http://schemas.microsoft.com/office/drawing/2014/main" id="{802A5D2B-816A-7147-80CE-88C82A25D481}"/>
              </a:ext>
            </a:extLst>
          </p:cNvPr>
          <p:cNvCxnSpPr>
            <a:cxnSpLocks/>
            <a:stCxn id="189" idx="0"/>
          </p:cNvCxnSpPr>
          <p:nvPr/>
        </p:nvCxnSpPr>
        <p:spPr>
          <a:xfrm rot="16200000">
            <a:off x="3372030" y="2998521"/>
            <a:ext cx="0" cy="29194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93822608-0B89-FA50-3FA7-31F1E1E244B1}"/>
              </a:ext>
            </a:extLst>
          </p:cNvPr>
          <p:cNvCxnSpPr>
            <a:cxnSpLocks/>
          </p:cNvCxnSpPr>
          <p:nvPr/>
        </p:nvCxnSpPr>
        <p:spPr>
          <a:xfrm rot="16200000" flipV="1">
            <a:off x="2016326" y="2183558"/>
            <a:ext cx="683094" cy="1208464"/>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92" name="Freeform 191">
            <a:extLst>
              <a:ext uri="{FF2B5EF4-FFF2-40B4-BE49-F238E27FC236}">
                <a16:creationId xmlns:a16="http://schemas.microsoft.com/office/drawing/2014/main" id="{DDB00EFF-ABFF-FEB3-1ED6-25E01D52FD4D}"/>
              </a:ext>
            </a:extLst>
          </p:cNvPr>
          <p:cNvSpPr/>
          <p:nvPr/>
        </p:nvSpPr>
        <p:spPr>
          <a:xfrm rot="16200000">
            <a:off x="2264315" y="2854069"/>
            <a:ext cx="881291" cy="568444"/>
          </a:xfrm>
          <a:custGeom>
            <a:avLst/>
            <a:gdLst>
              <a:gd name="connsiteX0" fmla="*/ 67485 w 836161"/>
              <a:gd name="connsiteY0" fmla="*/ 749774 h 749774"/>
              <a:gd name="connsiteX1" fmla="*/ 9885 w 836161"/>
              <a:gd name="connsiteY1" fmla="*/ 526574 h 749774"/>
              <a:gd name="connsiteX2" fmla="*/ 247485 w 836161"/>
              <a:gd name="connsiteY2" fmla="*/ 396974 h 749774"/>
              <a:gd name="connsiteX3" fmla="*/ 369885 w 836161"/>
              <a:gd name="connsiteY3" fmla="*/ 974 h 749774"/>
              <a:gd name="connsiteX4" fmla="*/ 571485 w 836161"/>
              <a:gd name="connsiteY4" fmla="*/ 288974 h 749774"/>
              <a:gd name="connsiteX5" fmla="*/ 816285 w 836161"/>
              <a:gd name="connsiteY5" fmla="*/ 418574 h 749774"/>
              <a:gd name="connsiteX6" fmla="*/ 809085 w 836161"/>
              <a:gd name="connsiteY6" fmla="*/ 684974 h 749774"/>
              <a:gd name="connsiteX7" fmla="*/ 708285 w 836161"/>
              <a:gd name="connsiteY7" fmla="*/ 728174 h 749774"/>
              <a:gd name="connsiteX0" fmla="*/ 67485 w 833621"/>
              <a:gd name="connsiteY0" fmla="*/ 749774 h 749774"/>
              <a:gd name="connsiteX1" fmla="*/ 9885 w 833621"/>
              <a:gd name="connsiteY1" fmla="*/ 526574 h 749774"/>
              <a:gd name="connsiteX2" fmla="*/ 247485 w 833621"/>
              <a:gd name="connsiteY2" fmla="*/ 396974 h 749774"/>
              <a:gd name="connsiteX3" fmla="*/ 369885 w 833621"/>
              <a:gd name="connsiteY3" fmla="*/ 974 h 749774"/>
              <a:gd name="connsiteX4" fmla="*/ 571485 w 833621"/>
              <a:gd name="connsiteY4" fmla="*/ 288974 h 749774"/>
              <a:gd name="connsiteX5" fmla="*/ 816285 w 833621"/>
              <a:gd name="connsiteY5" fmla="*/ 418574 h 749774"/>
              <a:gd name="connsiteX6" fmla="*/ 801885 w 833621"/>
              <a:gd name="connsiteY6" fmla="*/ 584174 h 749774"/>
              <a:gd name="connsiteX7" fmla="*/ 708285 w 833621"/>
              <a:gd name="connsiteY7" fmla="*/ 728174 h 749774"/>
              <a:gd name="connsiteX0" fmla="*/ 68770 w 834906"/>
              <a:gd name="connsiteY0" fmla="*/ 750397 h 750397"/>
              <a:gd name="connsiteX1" fmla="*/ 11170 w 834906"/>
              <a:gd name="connsiteY1" fmla="*/ 527197 h 750397"/>
              <a:gd name="connsiteX2" fmla="*/ 267527 w 834906"/>
              <a:gd name="connsiteY2" fmla="*/ 430422 h 750397"/>
              <a:gd name="connsiteX3" fmla="*/ 371170 w 834906"/>
              <a:gd name="connsiteY3" fmla="*/ 1597 h 750397"/>
              <a:gd name="connsiteX4" fmla="*/ 572770 w 834906"/>
              <a:gd name="connsiteY4" fmla="*/ 289597 h 750397"/>
              <a:gd name="connsiteX5" fmla="*/ 817570 w 834906"/>
              <a:gd name="connsiteY5" fmla="*/ 419197 h 750397"/>
              <a:gd name="connsiteX6" fmla="*/ 803170 w 834906"/>
              <a:gd name="connsiteY6" fmla="*/ 584797 h 750397"/>
              <a:gd name="connsiteX7" fmla="*/ 709570 w 834906"/>
              <a:gd name="connsiteY7" fmla="*/ 728797 h 750397"/>
              <a:gd name="connsiteX0" fmla="*/ 68770 w 834906"/>
              <a:gd name="connsiteY0" fmla="*/ 694480 h 694480"/>
              <a:gd name="connsiteX1" fmla="*/ 11170 w 834906"/>
              <a:gd name="connsiteY1" fmla="*/ 471280 h 694480"/>
              <a:gd name="connsiteX2" fmla="*/ 267527 w 834906"/>
              <a:gd name="connsiteY2" fmla="*/ 374505 h 694480"/>
              <a:gd name="connsiteX3" fmla="*/ 371170 w 834906"/>
              <a:gd name="connsiteY3" fmla="*/ 1951 h 694480"/>
              <a:gd name="connsiteX4" fmla="*/ 572770 w 834906"/>
              <a:gd name="connsiteY4" fmla="*/ 233680 h 694480"/>
              <a:gd name="connsiteX5" fmla="*/ 817570 w 834906"/>
              <a:gd name="connsiteY5" fmla="*/ 363280 h 694480"/>
              <a:gd name="connsiteX6" fmla="*/ 803170 w 834906"/>
              <a:gd name="connsiteY6" fmla="*/ 528880 h 694480"/>
              <a:gd name="connsiteX7" fmla="*/ 709570 w 834906"/>
              <a:gd name="connsiteY7" fmla="*/ 672880 h 694480"/>
              <a:gd name="connsiteX0" fmla="*/ 49761 w 815897"/>
              <a:gd name="connsiteY0" fmla="*/ 694480 h 694480"/>
              <a:gd name="connsiteX1" fmla="*/ 15607 w 815897"/>
              <a:gd name="connsiteY1" fmla="*/ 518173 h 694480"/>
              <a:gd name="connsiteX2" fmla="*/ 248518 w 815897"/>
              <a:gd name="connsiteY2" fmla="*/ 374505 h 694480"/>
              <a:gd name="connsiteX3" fmla="*/ 352161 w 815897"/>
              <a:gd name="connsiteY3" fmla="*/ 1951 h 694480"/>
              <a:gd name="connsiteX4" fmla="*/ 553761 w 815897"/>
              <a:gd name="connsiteY4" fmla="*/ 233680 h 694480"/>
              <a:gd name="connsiteX5" fmla="*/ 798561 w 815897"/>
              <a:gd name="connsiteY5" fmla="*/ 363280 h 694480"/>
              <a:gd name="connsiteX6" fmla="*/ 784161 w 815897"/>
              <a:gd name="connsiteY6" fmla="*/ 528880 h 694480"/>
              <a:gd name="connsiteX7" fmla="*/ 690561 w 815897"/>
              <a:gd name="connsiteY7" fmla="*/ 672880 h 694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897" h="694480">
                <a:moveTo>
                  <a:pt x="49761" y="694480"/>
                </a:moveTo>
                <a:cubicBezTo>
                  <a:pt x="5961" y="612280"/>
                  <a:pt x="-17519" y="571502"/>
                  <a:pt x="15607" y="518173"/>
                </a:cubicBezTo>
                <a:cubicBezTo>
                  <a:pt x="48733" y="464844"/>
                  <a:pt x="192426" y="460542"/>
                  <a:pt x="248518" y="374505"/>
                </a:cubicBezTo>
                <a:cubicBezTo>
                  <a:pt x="304610" y="288468"/>
                  <a:pt x="301287" y="25422"/>
                  <a:pt x="352161" y="1951"/>
                </a:cubicBezTo>
                <a:cubicBezTo>
                  <a:pt x="403035" y="-21520"/>
                  <a:pt x="479361" y="173459"/>
                  <a:pt x="553761" y="233680"/>
                </a:cubicBezTo>
                <a:cubicBezTo>
                  <a:pt x="628161" y="293901"/>
                  <a:pt x="760161" y="314080"/>
                  <a:pt x="798561" y="363280"/>
                </a:cubicBezTo>
                <a:cubicBezTo>
                  <a:pt x="836961" y="412480"/>
                  <a:pt x="802161" y="477280"/>
                  <a:pt x="784161" y="528880"/>
                </a:cubicBezTo>
                <a:cubicBezTo>
                  <a:pt x="766161" y="580480"/>
                  <a:pt x="714561" y="665680"/>
                  <a:pt x="690561" y="672880"/>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reeform 192">
            <a:extLst>
              <a:ext uri="{FF2B5EF4-FFF2-40B4-BE49-F238E27FC236}">
                <a16:creationId xmlns:a16="http://schemas.microsoft.com/office/drawing/2014/main" id="{B3C3B9F3-A5C7-2191-1414-E89AA47A345F}"/>
              </a:ext>
            </a:extLst>
          </p:cNvPr>
          <p:cNvSpPr/>
          <p:nvPr/>
        </p:nvSpPr>
        <p:spPr>
          <a:xfrm rot="16200000">
            <a:off x="1994726" y="2721201"/>
            <a:ext cx="1295897" cy="686426"/>
          </a:xfrm>
          <a:custGeom>
            <a:avLst/>
            <a:gdLst>
              <a:gd name="connsiteX0" fmla="*/ 67485 w 836161"/>
              <a:gd name="connsiteY0" fmla="*/ 749774 h 749774"/>
              <a:gd name="connsiteX1" fmla="*/ 9885 w 836161"/>
              <a:gd name="connsiteY1" fmla="*/ 526574 h 749774"/>
              <a:gd name="connsiteX2" fmla="*/ 247485 w 836161"/>
              <a:gd name="connsiteY2" fmla="*/ 396974 h 749774"/>
              <a:gd name="connsiteX3" fmla="*/ 369885 w 836161"/>
              <a:gd name="connsiteY3" fmla="*/ 974 h 749774"/>
              <a:gd name="connsiteX4" fmla="*/ 571485 w 836161"/>
              <a:gd name="connsiteY4" fmla="*/ 288974 h 749774"/>
              <a:gd name="connsiteX5" fmla="*/ 816285 w 836161"/>
              <a:gd name="connsiteY5" fmla="*/ 418574 h 749774"/>
              <a:gd name="connsiteX6" fmla="*/ 809085 w 836161"/>
              <a:gd name="connsiteY6" fmla="*/ 684974 h 749774"/>
              <a:gd name="connsiteX7" fmla="*/ 708285 w 836161"/>
              <a:gd name="connsiteY7" fmla="*/ 728174 h 749774"/>
              <a:gd name="connsiteX0" fmla="*/ 9857 w 778533"/>
              <a:gd name="connsiteY0" fmla="*/ 749774 h 749774"/>
              <a:gd name="connsiteX1" fmla="*/ 110657 w 778533"/>
              <a:gd name="connsiteY1" fmla="*/ 605774 h 749774"/>
              <a:gd name="connsiteX2" fmla="*/ 189857 w 778533"/>
              <a:gd name="connsiteY2" fmla="*/ 396974 h 749774"/>
              <a:gd name="connsiteX3" fmla="*/ 312257 w 778533"/>
              <a:gd name="connsiteY3" fmla="*/ 974 h 749774"/>
              <a:gd name="connsiteX4" fmla="*/ 513857 w 778533"/>
              <a:gd name="connsiteY4" fmla="*/ 288974 h 749774"/>
              <a:gd name="connsiteX5" fmla="*/ 758657 w 778533"/>
              <a:gd name="connsiteY5" fmla="*/ 418574 h 749774"/>
              <a:gd name="connsiteX6" fmla="*/ 751457 w 778533"/>
              <a:gd name="connsiteY6" fmla="*/ 684974 h 749774"/>
              <a:gd name="connsiteX7" fmla="*/ 650657 w 778533"/>
              <a:gd name="connsiteY7" fmla="*/ 728174 h 749774"/>
              <a:gd name="connsiteX0" fmla="*/ 6431 w 868707"/>
              <a:gd name="connsiteY0" fmla="*/ 742574 h 742574"/>
              <a:gd name="connsiteX1" fmla="*/ 200831 w 868707"/>
              <a:gd name="connsiteY1" fmla="*/ 605774 h 742574"/>
              <a:gd name="connsiteX2" fmla="*/ 280031 w 868707"/>
              <a:gd name="connsiteY2" fmla="*/ 396974 h 742574"/>
              <a:gd name="connsiteX3" fmla="*/ 402431 w 868707"/>
              <a:gd name="connsiteY3" fmla="*/ 974 h 742574"/>
              <a:gd name="connsiteX4" fmla="*/ 604031 w 868707"/>
              <a:gd name="connsiteY4" fmla="*/ 288974 h 742574"/>
              <a:gd name="connsiteX5" fmla="*/ 848831 w 868707"/>
              <a:gd name="connsiteY5" fmla="*/ 418574 h 742574"/>
              <a:gd name="connsiteX6" fmla="*/ 841631 w 868707"/>
              <a:gd name="connsiteY6" fmla="*/ 684974 h 742574"/>
              <a:gd name="connsiteX7" fmla="*/ 740831 w 868707"/>
              <a:gd name="connsiteY7" fmla="*/ 728174 h 742574"/>
              <a:gd name="connsiteX0" fmla="*/ 6706 w 868982"/>
              <a:gd name="connsiteY0" fmla="*/ 744101 h 744101"/>
              <a:gd name="connsiteX1" fmla="*/ 201106 w 868982"/>
              <a:gd name="connsiteY1" fmla="*/ 607301 h 744101"/>
              <a:gd name="connsiteX2" fmla="*/ 337906 w 868982"/>
              <a:gd name="connsiteY2" fmla="*/ 470501 h 744101"/>
              <a:gd name="connsiteX3" fmla="*/ 402706 w 868982"/>
              <a:gd name="connsiteY3" fmla="*/ 2501 h 744101"/>
              <a:gd name="connsiteX4" fmla="*/ 604306 w 868982"/>
              <a:gd name="connsiteY4" fmla="*/ 290501 h 744101"/>
              <a:gd name="connsiteX5" fmla="*/ 849106 w 868982"/>
              <a:gd name="connsiteY5" fmla="*/ 420101 h 744101"/>
              <a:gd name="connsiteX6" fmla="*/ 841906 w 868982"/>
              <a:gd name="connsiteY6" fmla="*/ 686501 h 744101"/>
              <a:gd name="connsiteX7" fmla="*/ 741106 w 868982"/>
              <a:gd name="connsiteY7" fmla="*/ 729701 h 744101"/>
              <a:gd name="connsiteX0" fmla="*/ 5725 w 868001"/>
              <a:gd name="connsiteY0" fmla="*/ 741625 h 741625"/>
              <a:gd name="connsiteX1" fmla="*/ 200125 w 868001"/>
              <a:gd name="connsiteY1" fmla="*/ 604825 h 741625"/>
              <a:gd name="connsiteX2" fmla="*/ 106525 w 868001"/>
              <a:gd name="connsiteY2" fmla="*/ 273625 h 741625"/>
              <a:gd name="connsiteX3" fmla="*/ 401725 w 868001"/>
              <a:gd name="connsiteY3" fmla="*/ 25 h 741625"/>
              <a:gd name="connsiteX4" fmla="*/ 603325 w 868001"/>
              <a:gd name="connsiteY4" fmla="*/ 288025 h 741625"/>
              <a:gd name="connsiteX5" fmla="*/ 848125 w 868001"/>
              <a:gd name="connsiteY5" fmla="*/ 417625 h 741625"/>
              <a:gd name="connsiteX6" fmla="*/ 840925 w 868001"/>
              <a:gd name="connsiteY6" fmla="*/ 684025 h 741625"/>
              <a:gd name="connsiteX7" fmla="*/ 740125 w 868001"/>
              <a:gd name="connsiteY7" fmla="*/ 727225 h 741625"/>
              <a:gd name="connsiteX0" fmla="*/ 5725 w 868001"/>
              <a:gd name="connsiteY0" fmla="*/ 561756 h 561756"/>
              <a:gd name="connsiteX1" fmla="*/ 200125 w 868001"/>
              <a:gd name="connsiteY1" fmla="*/ 424956 h 561756"/>
              <a:gd name="connsiteX2" fmla="*/ 106525 w 868001"/>
              <a:gd name="connsiteY2" fmla="*/ 93756 h 561756"/>
              <a:gd name="connsiteX3" fmla="*/ 408925 w 868001"/>
              <a:gd name="connsiteY3" fmla="*/ 156 h 561756"/>
              <a:gd name="connsiteX4" fmla="*/ 603325 w 868001"/>
              <a:gd name="connsiteY4" fmla="*/ 108156 h 561756"/>
              <a:gd name="connsiteX5" fmla="*/ 848125 w 868001"/>
              <a:gd name="connsiteY5" fmla="*/ 237756 h 561756"/>
              <a:gd name="connsiteX6" fmla="*/ 840925 w 868001"/>
              <a:gd name="connsiteY6" fmla="*/ 504156 h 561756"/>
              <a:gd name="connsiteX7" fmla="*/ 740125 w 868001"/>
              <a:gd name="connsiteY7" fmla="*/ 547356 h 561756"/>
              <a:gd name="connsiteX0" fmla="*/ 5725 w 868001"/>
              <a:gd name="connsiteY0" fmla="*/ 495698 h 495698"/>
              <a:gd name="connsiteX1" fmla="*/ 200125 w 868001"/>
              <a:gd name="connsiteY1" fmla="*/ 358898 h 495698"/>
              <a:gd name="connsiteX2" fmla="*/ 106525 w 868001"/>
              <a:gd name="connsiteY2" fmla="*/ 27698 h 495698"/>
              <a:gd name="connsiteX3" fmla="*/ 408925 w 868001"/>
              <a:gd name="connsiteY3" fmla="*/ 20498 h 495698"/>
              <a:gd name="connsiteX4" fmla="*/ 603325 w 868001"/>
              <a:gd name="connsiteY4" fmla="*/ 42098 h 495698"/>
              <a:gd name="connsiteX5" fmla="*/ 848125 w 868001"/>
              <a:gd name="connsiteY5" fmla="*/ 171698 h 495698"/>
              <a:gd name="connsiteX6" fmla="*/ 840925 w 868001"/>
              <a:gd name="connsiteY6" fmla="*/ 438098 h 495698"/>
              <a:gd name="connsiteX7" fmla="*/ 740125 w 868001"/>
              <a:gd name="connsiteY7" fmla="*/ 481298 h 495698"/>
              <a:gd name="connsiteX0" fmla="*/ 5725 w 868001"/>
              <a:gd name="connsiteY0" fmla="*/ 565791 h 565791"/>
              <a:gd name="connsiteX1" fmla="*/ 200125 w 868001"/>
              <a:gd name="connsiteY1" fmla="*/ 428991 h 565791"/>
              <a:gd name="connsiteX2" fmla="*/ 106525 w 868001"/>
              <a:gd name="connsiteY2" fmla="*/ 97791 h 565791"/>
              <a:gd name="connsiteX3" fmla="*/ 408925 w 868001"/>
              <a:gd name="connsiteY3" fmla="*/ 90591 h 565791"/>
              <a:gd name="connsiteX4" fmla="*/ 603325 w 868001"/>
              <a:gd name="connsiteY4" fmla="*/ 4191 h 565791"/>
              <a:gd name="connsiteX5" fmla="*/ 848125 w 868001"/>
              <a:gd name="connsiteY5" fmla="*/ 241791 h 565791"/>
              <a:gd name="connsiteX6" fmla="*/ 840925 w 868001"/>
              <a:gd name="connsiteY6" fmla="*/ 508191 h 565791"/>
              <a:gd name="connsiteX7" fmla="*/ 740125 w 868001"/>
              <a:gd name="connsiteY7" fmla="*/ 551391 h 565791"/>
              <a:gd name="connsiteX0" fmla="*/ 5725 w 929265"/>
              <a:gd name="connsiteY0" fmla="*/ 570731 h 570731"/>
              <a:gd name="connsiteX1" fmla="*/ 200125 w 929265"/>
              <a:gd name="connsiteY1" fmla="*/ 433931 h 570731"/>
              <a:gd name="connsiteX2" fmla="*/ 106525 w 929265"/>
              <a:gd name="connsiteY2" fmla="*/ 102731 h 570731"/>
              <a:gd name="connsiteX3" fmla="*/ 408925 w 929265"/>
              <a:gd name="connsiteY3" fmla="*/ 95531 h 570731"/>
              <a:gd name="connsiteX4" fmla="*/ 603325 w 929265"/>
              <a:gd name="connsiteY4" fmla="*/ 9131 h 570731"/>
              <a:gd name="connsiteX5" fmla="*/ 920125 w 929265"/>
              <a:gd name="connsiteY5" fmla="*/ 59531 h 570731"/>
              <a:gd name="connsiteX6" fmla="*/ 840925 w 929265"/>
              <a:gd name="connsiteY6" fmla="*/ 513131 h 570731"/>
              <a:gd name="connsiteX7" fmla="*/ 740125 w 929265"/>
              <a:gd name="connsiteY7" fmla="*/ 556331 h 570731"/>
              <a:gd name="connsiteX0" fmla="*/ 5725 w 924106"/>
              <a:gd name="connsiteY0" fmla="*/ 565383 h 565383"/>
              <a:gd name="connsiteX1" fmla="*/ 200125 w 924106"/>
              <a:gd name="connsiteY1" fmla="*/ 428583 h 565383"/>
              <a:gd name="connsiteX2" fmla="*/ 106525 w 924106"/>
              <a:gd name="connsiteY2" fmla="*/ 97383 h 565383"/>
              <a:gd name="connsiteX3" fmla="*/ 408925 w 924106"/>
              <a:gd name="connsiteY3" fmla="*/ 90183 h 565383"/>
              <a:gd name="connsiteX4" fmla="*/ 603325 w 924106"/>
              <a:gd name="connsiteY4" fmla="*/ 3783 h 565383"/>
              <a:gd name="connsiteX5" fmla="*/ 920125 w 924106"/>
              <a:gd name="connsiteY5" fmla="*/ 54183 h 565383"/>
              <a:gd name="connsiteX6" fmla="*/ 783325 w 924106"/>
              <a:gd name="connsiteY6" fmla="*/ 385383 h 565383"/>
              <a:gd name="connsiteX7" fmla="*/ 740125 w 924106"/>
              <a:gd name="connsiteY7" fmla="*/ 550983 h 565383"/>
              <a:gd name="connsiteX0" fmla="*/ 5725 w 924106"/>
              <a:gd name="connsiteY0" fmla="*/ 565383 h 565383"/>
              <a:gd name="connsiteX1" fmla="*/ 200125 w 924106"/>
              <a:gd name="connsiteY1" fmla="*/ 428583 h 565383"/>
              <a:gd name="connsiteX2" fmla="*/ 106525 w 924106"/>
              <a:gd name="connsiteY2" fmla="*/ 97383 h 565383"/>
              <a:gd name="connsiteX3" fmla="*/ 408925 w 924106"/>
              <a:gd name="connsiteY3" fmla="*/ 90183 h 565383"/>
              <a:gd name="connsiteX4" fmla="*/ 603325 w 924106"/>
              <a:gd name="connsiteY4" fmla="*/ 3783 h 565383"/>
              <a:gd name="connsiteX5" fmla="*/ 920125 w 924106"/>
              <a:gd name="connsiteY5" fmla="*/ 54183 h 565383"/>
              <a:gd name="connsiteX6" fmla="*/ 783325 w 924106"/>
              <a:gd name="connsiteY6" fmla="*/ 385383 h 565383"/>
              <a:gd name="connsiteX7" fmla="*/ 617725 w 924106"/>
              <a:gd name="connsiteY7" fmla="*/ 558183 h 565383"/>
              <a:gd name="connsiteX0" fmla="*/ 6461 w 924842"/>
              <a:gd name="connsiteY0" fmla="*/ 565383 h 565383"/>
              <a:gd name="connsiteX1" fmla="*/ 172061 w 924842"/>
              <a:gd name="connsiteY1" fmla="*/ 421383 h 565383"/>
              <a:gd name="connsiteX2" fmla="*/ 107261 w 924842"/>
              <a:gd name="connsiteY2" fmla="*/ 97383 h 565383"/>
              <a:gd name="connsiteX3" fmla="*/ 409661 w 924842"/>
              <a:gd name="connsiteY3" fmla="*/ 90183 h 565383"/>
              <a:gd name="connsiteX4" fmla="*/ 604061 w 924842"/>
              <a:gd name="connsiteY4" fmla="*/ 3783 h 565383"/>
              <a:gd name="connsiteX5" fmla="*/ 920861 w 924842"/>
              <a:gd name="connsiteY5" fmla="*/ 54183 h 565383"/>
              <a:gd name="connsiteX6" fmla="*/ 784061 w 924842"/>
              <a:gd name="connsiteY6" fmla="*/ 385383 h 565383"/>
              <a:gd name="connsiteX7" fmla="*/ 618461 w 924842"/>
              <a:gd name="connsiteY7" fmla="*/ 558183 h 565383"/>
              <a:gd name="connsiteX0" fmla="*/ 6633 w 925014"/>
              <a:gd name="connsiteY0" fmla="*/ 565383 h 565383"/>
              <a:gd name="connsiteX1" fmla="*/ 172233 w 925014"/>
              <a:gd name="connsiteY1" fmla="*/ 421383 h 565383"/>
              <a:gd name="connsiteX2" fmla="*/ 143433 w 925014"/>
              <a:gd name="connsiteY2" fmla="*/ 97383 h 565383"/>
              <a:gd name="connsiteX3" fmla="*/ 409833 w 925014"/>
              <a:gd name="connsiteY3" fmla="*/ 90183 h 565383"/>
              <a:gd name="connsiteX4" fmla="*/ 604233 w 925014"/>
              <a:gd name="connsiteY4" fmla="*/ 3783 h 565383"/>
              <a:gd name="connsiteX5" fmla="*/ 921033 w 925014"/>
              <a:gd name="connsiteY5" fmla="*/ 54183 h 565383"/>
              <a:gd name="connsiteX6" fmla="*/ 784233 w 925014"/>
              <a:gd name="connsiteY6" fmla="*/ 385383 h 565383"/>
              <a:gd name="connsiteX7" fmla="*/ 618633 w 925014"/>
              <a:gd name="connsiteY7" fmla="*/ 558183 h 565383"/>
              <a:gd name="connsiteX0" fmla="*/ 6633 w 925014"/>
              <a:gd name="connsiteY0" fmla="*/ 562210 h 562210"/>
              <a:gd name="connsiteX1" fmla="*/ 172233 w 925014"/>
              <a:gd name="connsiteY1" fmla="*/ 418210 h 562210"/>
              <a:gd name="connsiteX2" fmla="*/ 143433 w 925014"/>
              <a:gd name="connsiteY2" fmla="*/ 94210 h 562210"/>
              <a:gd name="connsiteX3" fmla="*/ 409833 w 925014"/>
              <a:gd name="connsiteY3" fmla="*/ 43810 h 562210"/>
              <a:gd name="connsiteX4" fmla="*/ 604233 w 925014"/>
              <a:gd name="connsiteY4" fmla="*/ 610 h 562210"/>
              <a:gd name="connsiteX5" fmla="*/ 921033 w 925014"/>
              <a:gd name="connsiteY5" fmla="*/ 51010 h 562210"/>
              <a:gd name="connsiteX6" fmla="*/ 784233 w 925014"/>
              <a:gd name="connsiteY6" fmla="*/ 382210 h 562210"/>
              <a:gd name="connsiteX7" fmla="*/ 618633 w 925014"/>
              <a:gd name="connsiteY7" fmla="*/ 555010 h 562210"/>
              <a:gd name="connsiteX0" fmla="*/ 6633 w 930173"/>
              <a:gd name="connsiteY0" fmla="*/ 562210 h 562210"/>
              <a:gd name="connsiteX1" fmla="*/ 172233 w 930173"/>
              <a:gd name="connsiteY1" fmla="*/ 418210 h 562210"/>
              <a:gd name="connsiteX2" fmla="*/ 143433 w 930173"/>
              <a:gd name="connsiteY2" fmla="*/ 94210 h 562210"/>
              <a:gd name="connsiteX3" fmla="*/ 409833 w 930173"/>
              <a:gd name="connsiteY3" fmla="*/ 43810 h 562210"/>
              <a:gd name="connsiteX4" fmla="*/ 604233 w 930173"/>
              <a:gd name="connsiteY4" fmla="*/ 610 h 562210"/>
              <a:gd name="connsiteX5" fmla="*/ 921033 w 930173"/>
              <a:gd name="connsiteY5" fmla="*/ 51010 h 562210"/>
              <a:gd name="connsiteX6" fmla="*/ 841833 w 930173"/>
              <a:gd name="connsiteY6" fmla="*/ 382210 h 562210"/>
              <a:gd name="connsiteX7" fmla="*/ 618633 w 930173"/>
              <a:gd name="connsiteY7" fmla="*/ 555010 h 562210"/>
              <a:gd name="connsiteX0" fmla="*/ 6633 w 930173"/>
              <a:gd name="connsiteY0" fmla="*/ 562210 h 562210"/>
              <a:gd name="connsiteX1" fmla="*/ 172233 w 930173"/>
              <a:gd name="connsiteY1" fmla="*/ 418210 h 562210"/>
              <a:gd name="connsiteX2" fmla="*/ 143433 w 930173"/>
              <a:gd name="connsiteY2" fmla="*/ 94210 h 562210"/>
              <a:gd name="connsiteX3" fmla="*/ 409833 w 930173"/>
              <a:gd name="connsiteY3" fmla="*/ 43810 h 562210"/>
              <a:gd name="connsiteX4" fmla="*/ 604233 w 930173"/>
              <a:gd name="connsiteY4" fmla="*/ 610 h 562210"/>
              <a:gd name="connsiteX5" fmla="*/ 921033 w 930173"/>
              <a:gd name="connsiteY5" fmla="*/ 51010 h 562210"/>
              <a:gd name="connsiteX6" fmla="*/ 841833 w 930173"/>
              <a:gd name="connsiteY6" fmla="*/ 382210 h 562210"/>
              <a:gd name="connsiteX7" fmla="*/ 913833 w 930173"/>
              <a:gd name="connsiteY7" fmla="*/ 562210 h 562210"/>
              <a:gd name="connsiteX0" fmla="*/ 93270 w 800810"/>
              <a:gd name="connsiteY0" fmla="*/ 555010 h 562210"/>
              <a:gd name="connsiteX1" fmla="*/ 42870 w 800810"/>
              <a:gd name="connsiteY1" fmla="*/ 418210 h 562210"/>
              <a:gd name="connsiteX2" fmla="*/ 14070 w 800810"/>
              <a:gd name="connsiteY2" fmla="*/ 94210 h 562210"/>
              <a:gd name="connsiteX3" fmla="*/ 280470 w 800810"/>
              <a:gd name="connsiteY3" fmla="*/ 43810 h 562210"/>
              <a:gd name="connsiteX4" fmla="*/ 474870 w 800810"/>
              <a:gd name="connsiteY4" fmla="*/ 610 h 562210"/>
              <a:gd name="connsiteX5" fmla="*/ 791670 w 800810"/>
              <a:gd name="connsiteY5" fmla="*/ 51010 h 562210"/>
              <a:gd name="connsiteX6" fmla="*/ 712470 w 800810"/>
              <a:gd name="connsiteY6" fmla="*/ 382210 h 562210"/>
              <a:gd name="connsiteX7" fmla="*/ 784470 w 800810"/>
              <a:gd name="connsiteY7" fmla="*/ 562210 h 562210"/>
              <a:gd name="connsiteX0" fmla="*/ 122952 w 830492"/>
              <a:gd name="connsiteY0" fmla="*/ 555010 h 562210"/>
              <a:gd name="connsiteX1" fmla="*/ 7752 w 830492"/>
              <a:gd name="connsiteY1" fmla="*/ 360610 h 562210"/>
              <a:gd name="connsiteX2" fmla="*/ 43752 w 830492"/>
              <a:gd name="connsiteY2" fmla="*/ 94210 h 562210"/>
              <a:gd name="connsiteX3" fmla="*/ 310152 w 830492"/>
              <a:gd name="connsiteY3" fmla="*/ 43810 h 562210"/>
              <a:gd name="connsiteX4" fmla="*/ 504552 w 830492"/>
              <a:gd name="connsiteY4" fmla="*/ 610 h 562210"/>
              <a:gd name="connsiteX5" fmla="*/ 821352 w 830492"/>
              <a:gd name="connsiteY5" fmla="*/ 51010 h 562210"/>
              <a:gd name="connsiteX6" fmla="*/ 742152 w 830492"/>
              <a:gd name="connsiteY6" fmla="*/ 382210 h 562210"/>
              <a:gd name="connsiteX7" fmla="*/ 814152 w 830492"/>
              <a:gd name="connsiteY7" fmla="*/ 562210 h 562210"/>
              <a:gd name="connsiteX0" fmla="*/ 122952 w 830085"/>
              <a:gd name="connsiteY0" fmla="*/ 597616 h 604816"/>
              <a:gd name="connsiteX1" fmla="*/ 7752 w 830085"/>
              <a:gd name="connsiteY1" fmla="*/ 403216 h 604816"/>
              <a:gd name="connsiteX2" fmla="*/ 43752 w 830085"/>
              <a:gd name="connsiteY2" fmla="*/ 136816 h 604816"/>
              <a:gd name="connsiteX3" fmla="*/ 310152 w 830085"/>
              <a:gd name="connsiteY3" fmla="*/ 86416 h 604816"/>
              <a:gd name="connsiteX4" fmla="*/ 511752 w 830085"/>
              <a:gd name="connsiteY4" fmla="*/ 16 h 604816"/>
              <a:gd name="connsiteX5" fmla="*/ 821352 w 830085"/>
              <a:gd name="connsiteY5" fmla="*/ 93616 h 604816"/>
              <a:gd name="connsiteX6" fmla="*/ 742152 w 830085"/>
              <a:gd name="connsiteY6" fmla="*/ 424816 h 604816"/>
              <a:gd name="connsiteX7" fmla="*/ 814152 w 830085"/>
              <a:gd name="connsiteY7" fmla="*/ 604816 h 604816"/>
              <a:gd name="connsiteX0" fmla="*/ 122952 w 817487"/>
              <a:gd name="connsiteY0" fmla="*/ 632517 h 639717"/>
              <a:gd name="connsiteX1" fmla="*/ 7752 w 817487"/>
              <a:gd name="connsiteY1" fmla="*/ 438117 h 639717"/>
              <a:gd name="connsiteX2" fmla="*/ 43752 w 817487"/>
              <a:gd name="connsiteY2" fmla="*/ 171717 h 639717"/>
              <a:gd name="connsiteX3" fmla="*/ 310152 w 817487"/>
              <a:gd name="connsiteY3" fmla="*/ 121317 h 639717"/>
              <a:gd name="connsiteX4" fmla="*/ 511752 w 817487"/>
              <a:gd name="connsiteY4" fmla="*/ 34917 h 639717"/>
              <a:gd name="connsiteX5" fmla="*/ 742152 w 817487"/>
              <a:gd name="connsiteY5" fmla="*/ 34917 h 639717"/>
              <a:gd name="connsiteX6" fmla="*/ 742152 w 817487"/>
              <a:gd name="connsiteY6" fmla="*/ 459717 h 639717"/>
              <a:gd name="connsiteX7" fmla="*/ 814152 w 817487"/>
              <a:gd name="connsiteY7" fmla="*/ 639717 h 639717"/>
              <a:gd name="connsiteX0" fmla="*/ 122952 w 816458"/>
              <a:gd name="connsiteY0" fmla="*/ 627765 h 634965"/>
              <a:gd name="connsiteX1" fmla="*/ 7752 w 816458"/>
              <a:gd name="connsiteY1" fmla="*/ 433365 h 634965"/>
              <a:gd name="connsiteX2" fmla="*/ 43752 w 816458"/>
              <a:gd name="connsiteY2" fmla="*/ 166965 h 634965"/>
              <a:gd name="connsiteX3" fmla="*/ 310152 w 816458"/>
              <a:gd name="connsiteY3" fmla="*/ 116565 h 634965"/>
              <a:gd name="connsiteX4" fmla="*/ 511752 w 816458"/>
              <a:gd name="connsiteY4" fmla="*/ 30165 h 634965"/>
              <a:gd name="connsiteX5" fmla="*/ 742152 w 816458"/>
              <a:gd name="connsiteY5" fmla="*/ 30165 h 634965"/>
              <a:gd name="connsiteX6" fmla="*/ 684552 w 816458"/>
              <a:gd name="connsiteY6" fmla="*/ 390165 h 634965"/>
              <a:gd name="connsiteX7" fmla="*/ 814152 w 816458"/>
              <a:gd name="connsiteY7" fmla="*/ 634965 h 634965"/>
              <a:gd name="connsiteX0" fmla="*/ 122952 w 816458"/>
              <a:gd name="connsiteY0" fmla="*/ 694268 h 701468"/>
              <a:gd name="connsiteX1" fmla="*/ 7752 w 816458"/>
              <a:gd name="connsiteY1" fmla="*/ 499868 h 701468"/>
              <a:gd name="connsiteX2" fmla="*/ 43752 w 816458"/>
              <a:gd name="connsiteY2" fmla="*/ 233468 h 701468"/>
              <a:gd name="connsiteX3" fmla="*/ 310152 w 816458"/>
              <a:gd name="connsiteY3" fmla="*/ 183068 h 701468"/>
              <a:gd name="connsiteX4" fmla="*/ 511752 w 816458"/>
              <a:gd name="connsiteY4" fmla="*/ 96668 h 701468"/>
              <a:gd name="connsiteX5" fmla="*/ 792552 w 816458"/>
              <a:gd name="connsiteY5" fmla="*/ 17468 h 701468"/>
              <a:gd name="connsiteX6" fmla="*/ 684552 w 816458"/>
              <a:gd name="connsiteY6" fmla="*/ 456668 h 701468"/>
              <a:gd name="connsiteX7" fmla="*/ 814152 w 816458"/>
              <a:gd name="connsiteY7" fmla="*/ 701468 h 701468"/>
              <a:gd name="connsiteX0" fmla="*/ 215224 w 908730"/>
              <a:gd name="connsiteY0" fmla="*/ 694268 h 701468"/>
              <a:gd name="connsiteX1" fmla="*/ 100024 w 908730"/>
              <a:gd name="connsiteY1" fmla="*/ 499868 h 701468"/>
              <a:gd name="connsiteX2" fmla="*/ 13624 w 908730"/>
              <a:gd name="connsiteY2" fmla="*/ 240668 h 701468"/>
              <a:gd name="connsiteX3" fmla="*/ 402424 w 908730"/>
              <a:gd name="connsiteY3" fmla="*/ 183068 h 701468"/>
              <a:gd name="connsiteX4" fmla="*/ 604024 w 908730"/>
              <a:gd name="connsiteY4" fmla="*/ 96668 h 701468"/>
              <a:gd name="connsiteX5" fmla="*/ 884824 w 908730"/>
              <a:gd name="connsiteY5" fmla="*/ 17468 h 701468"/>
              <a:gd name="connsiteX6" fmla="*/ 776824 w 908730"/>
              <a:gd name="connsiteY6" fmla="*/ 456668 h 701468"/>
              <a:gd name="connsiteX7" fmla="*/ 906424 w 908730"/>
              <a:gd name="connsiteY7" fmla="*/ 701468 h 701468"/>
              <a:gd name="connsiteX0" fmla="*/ 215224 w 907514"/>
              <a:gd name="connsiteY0" fmla="*/ 693336 h 700536"/>
              <a:gd name="connsiteX1" fmla="*/ 100024 w 907514"/>
              <a:gd name="connsiteY1" fmla="*/ 498936 h 700536"/>
              <a:gd name="connsiteX2" fmla="*/ 13624 w 907514"/>
              <a:gd name="connsiteY2" fmla="*/ 239736 h 700536"/>
              <a:gd name="connsiteX3" fmla="*/ 402424 w 907514"/>
              <a:gd name="connsiteY3" fmla="*/ 182136 h 700536"/>
              <a:gd name="connsiteX4" fmla="*/ 604024 w 907514"/>
              <a:gd name="connsiteY4" fmla="*/ 95736 h 700536"/>
              <a:gd name="connsiteX5" fmla="*/ 884824 w 907514"/>
              <a:gd name="connsiteY5" fmla="*/ 16536 h 700536"/>
              <a:gd name="connsiteX6" fmla="*/ 568024 w 907514"/>
              <a:gd name="connsiteY6" fmla="*/ 441336 h 700536"/>
              <a:gd name="connsiteX7" fmla="*/ 906424 w 907514"/>
              <a:gd name="connsiteY7" fmla="*/ 700536 h 700536"/>
              <a:gd name="connsiteX0" fmla="*/ 215224 w 885977"/>
              <a:gd name="connsiteY0" fmla="*/ 693336 h 700536"/>
              <a:gd name="connsiteX1" fmla="*/ 100024 w 885977"/>
              <a:gd name="connsiteY1" fmla="*/ 498936 h 700536"/>
              <a:gd name="connsiteX2" fmla="*/ 13624 w 885977"/>
              <a:gd name="connsiteY2" fmla="*/ 239736 h 700536"/>
              <a:gd name="connsiteX3" fmla="*/ 402424 w 885977"/>
              <a:gd name="connsiteY3" fmla="*/ 182136 h 700536"/>
              <a:gd name="connsiteX4" fmla="*/ 604024 w 885977"/>
              <a:gd name="connsiteY4" fmla="*/ 95736 h 700536"/>
              <a:gd name="connsiteX5" fmla="*/ 884824 w 885977"/>
              <a:gd name="connsiteY5" fmla="*/ 16536 h 700536"/>
              <a:gd name="connsiteX6" fmla="*/ 568024 w 885977"/>
              <a:gd name="connsiteY6" fmla="*/ 441336 h 700536"/>
              <a:gd name="connsiteX7" fmla="*/ 884824 w 885977"/>
              <a:gd name="connsiteY7" fmla="*/ 700536 h 700536"/>
              <a:gd name="connsiteX0" fmla="*/ 210451 w 881204"/>
              <a:gd name="connsiteY0" fmla="*/ 694334 h 701534"/>
              <a:gd name="connsiteX1" fmla="*/ 95251 w 881204"/>
              <a:gd name="connsiteY1" fmla="*/ 499934 h 701534"/>
              <a:gd name="connsiteX2" fmla="*/ 8851 w 881204"/>
              <a:gd name="connsiteY2" fmla="*/ 240734 h 701534"/>
              <a:gd name="connsiteX3" fmla="*/ 318451 w 881204"/>
              <a:gd name="connsiteY3" fmla="*/ 240734 h 701534"/>
              <a:gd name="connsiteX4" fmla="*/ 599251 w 881204"/>
              <a:gd name="connsiteY4" fmla="*/ 96734 h 701534"/>
              <a:gd name="connsiteX5" fmla="*/ 880051 w 881204"/>
              <a:gd name="connsiteY5" fmla="*/ 17534 h 701534"/>
              <a:gd name="connsiteX6" fmla="*/ 563251 w 881204"/>
              <a:gd name="connsiteY6" fmla="*/ 442334 h 701534"/>
              <a:gd name="connsiteX7" fmla="*/ 880051 w 881204"/>
              <a:gd name="connsiteY7" fmla="*/ 701534 h 701534"/>
              <a:gd name="connsiteX0" fmla="*/ 210451 w 881204"/>
              <a:gd name="connsiteY0" fmla="*/ 709413 h 716613"/>
              <a:gd name="connsiteX1" fmla="*/ 95251 w 881204"/>
              <a:gd name="connsiteY1" fmla="*/ 515013 h 716613"/>
              <a:gd name="connsiteX2" fmla="*/ 8851 w 881204"/>
              <a:gd name="connsiteY2" fmla="*/ 255813 h 716613"/>
              <a:gd name="connsiteX3" fmla="*/ 318451 w 881204"/>
              <a:gd name="connsiteY3" fmla="*/ 255813 h 716613"/>
              <a:gd name="connsiteX4" fmla="*/ 556051 w 881204"/>
              <a:gd name="connsiteY4" fmla="*/ 54213 h 716613"/>
              <a:gd name="connsiteX5" fmla="*/ 880051 w 881204"/>
              <a:gd name="connsiteY5" fmla="*/ 32613 h 716613"/>
              <a:gd name="connsiteX6" fmla="*/ 563251 w 881204"/>
              <a:gd name="connsiteY6" fmla="*/ 457413 h 716613"/>
              <a:gd name="connsiteX7" fmla="*/ 880051 w 881204"/>
              <a:gd name="connsiteY7" fmla="*/ 716613 h 716613"/>
              <a:gd name="connsiteX0" fmla="*/ 210451 w 881204"/>
              <a:gd name="connsiteY0" fmla="*/ 763347 h 770547"/>
              <a:gd name="connsiteX1" fmla="*/ 95251 w 881204"/>
              <a:gd name="connsiteY1" fmla="*/ 568947 h 770547"/>
              <a:gd name="connsiteX2" fmla="*/ 8851 w 881204"/>
              <a:gd name="connsiteY2" fmla="*/ 309747 h 770547"/>
              <a:gd name="connsiteX3" fmla="*/ 318451 w 881204"/>
              <a:gd name="connsiteY3" fmla="*/ 309747 h 770547"/>
              <a:gd name="connsiteX4" fmla="*/ 556051 w 881204"/>
              <a:gd name="connsiteY4" fmla="*/ 108147 h 770547"/>
              <a:gd name="connsiteX5" fmla="*/ 836851 w 881204"/>
              <a:gd name="connsiteY5" fmla="*/ 21747 h 770547"/>
              <a:gd name="connsiteX6" fmla="*/ 563251 w 881204"/>
              <a:gd name="connsiteY6" fmla="*/ 511347 h 770547"/>
              <a:gd name="connsiteX7" fmla="*/ 880051 w 881204"/>
              <a:gd name="connsiteY7" fmla="*/ 770547 h 770547"/>
              <a:gd name="connsiteX0" fmla="*/ 210451 w 881226"/>
              <a:gd name="connsiteY0" fmla="*/ 764331 h 771531"/>
              <a:gd name="connsiteX1" fmla="*/ 95251 w 881226"/>
              <a:gd name="connsiteY1" fmla="*/ 569931 h 771531"/>
              <a:gd name="connsiteX2" fmla="*/ 8851 w 881226"/>
              <a:gd name="connsiteY2" fmla="*/ 310731 h 771531"/>
              <a:gd name="connsiteX3" fmla="*/ 318451 w 881226"/>
              <a:gd name="connsiteY3" fmla="*/ 310731 h 771531"/>
              <a:gd name="connsiteX4" fmla="*/ 556051 w 881226"/>
              <a:gd name="connsiteY4" fmla="*/ 109131 h 771531"/>
              <a:gd name="connsiteX5" fmla="*/ 836851 w 881226"/>
              <a:gd name="connsiteY5" fmla="*/ 22731 h 771531"/>
              <a:gd name="connsiteX6" fmla="*/ 570451 w 881226"/>
              <a:gd name="connsiteY6" fmla="*/ 526731 h 771531"/>
              <a:gd name="connsiteX7" fmla="*/ 880051 w 881226"/>
              <a:gd name="connsiteY7" fmla="*/ 771531 h 771531"/>
              <a:gd name="connsiteX0" fmla="*/ 210451 w 881226"/>
              <a:gd name="connsiteY0" fmla="*/ 677975 h 685175"/>
              <a:gd name="connsiteX1" fmla="*/ 95251 w 881226"/>
              <a:gd name="connsiteY1" fmla="*/ 483575 h 685175"/>
              <a:gd name="connsiteX2" fmla="*/ 8851 w 881226"/>
              <a:gd name="connsiteY2" fmla="*/ 224375 h 685175"/>
              <a:gd name="connsiteX3" fmla="*/ 318451 w 881226"/>
              <a:gd name="connsiteY3" fmla="*/ 224375 h 685175"/>
              <a:gd name="connsiteX4" fmla="*/ 556051 w 881226"/>
              <a:gd name="connsiteY4" fmla="*/ 22775 h 685175"/>
              <a:gd name="connsiteX5" fmla="*/ 815251 w 881226"/>
              <a:gd name="connsiteY5" fmla="*/ 51575 h 685175"/>
              <a:gd name="connsiteX6" fmla="*/ 570451 w 881226"/>
              <a:gd name="connsiteY6" fmla="*/ 440375 h 685175"/>
              <a:gd name="connsiteX7" fmla="*/ 880051 w 881226"/>
              <a:gd name="connsiteY7" fmla="*/ 685175 h 685175"/>
              <a:gd name="connsiteX0" fmla="*/ 210451 w 881226"/>
              <a:gd name="connsiteY0" fmla="*/ 748909 h 756109"/>
              <a:gd name="connsiteX1" fmla="*/ 95251 w 881226"/>
              <a:gd name="connsiteY1" fmla="*/ 554509 h 756109"/>
              <a:gd name="connsiteX2" fmla="*/ 8851 w 881226"/>
              <a:gd name="connsiteY2" fmla="*/ 295309 h 756109"/>
              <a:gd name="connsiteX3" fmla="*/ 318451 w 881226"/>
              <a:gd name="connsiteY3" fmla="*/ 295309 h 756109"/>
              <a:gd name="connsiteX4" fmla="*/ 678451 w 881226"/>
              <a:gd name="connsiteY4" fmla="*/ 7309 h 756109"/>
              <a:gd name="connsiteX5" fmla="*/ 815251 w 881226"/>
              <a:gd name="connsiteY5" fmla="*/ 122509 h 756109"/>
              <a:gd name="connsiteX6" fmla="*/ 570451 w 881226"/>
              <a:gd name="connsiteY6" fmla="*/ 511309 h 756109"/>
              <a:gd name="connsiteX7" fmla="*/ 880051 w 881226"/>
              <a:gd name="connsiteY7" fmla="*/ 756109 h 756109"/>
              <a:gd name="connsiteX0" fmla="*/ 210451 w 881274"/>
              <a:gd name="connsiteY0" fmla="*/ 748406 h 755606"/>
              <a:gd name="connsiteX1" fmla="*/ 95251 w 881274"/>
              <a:gd name="connsiteY1" fmla="*/ 554006 h 755606"/>
              <a:gd name="connsiteX2" fmla="*/ 8851 w 881274"/>
              <a:gd name="connsiteY2" fmla="*/ 294806 h 755606"/>
              <a:gd name="connsiteX3" fmla="*/ 318451 w 881274"/>
              <a:gd name="connsiteY3" fmla="*/ 294806 h 755606"/>
              <a:gd name="connsiteX4" fmla="*/ 678451 w 881274"/>
              <a:gd name="connsiteY4" fmla="*/ 6806 h 755606"/>
              <a:gd name="connsiteX5" fmla="*/ 815251 w 881274"/>
              <a:gd name="connsiteY5" fmla="*/ 122006 h 755606"/>
              <a:gd name="connsiteX6" fmla="*/ 584851 w 881274"/>
              <a:gd name="connsiteY6" fmla="*/ 467606 h 755606"/>
              <a:gd name="connsiteX7" fmla="*/ 880051 w 881274"/>
              <a:gd name="connsiteY7" fmla="*/ 755606 h 755606"/>
              <a:gd name="connsiteX0" fmla="*/ 210451 w 838245"/>
              <a:gd name="connsiteY0" fmla="*/ 748406 h 755606"/>
              <a:gd name="connsiteX1" fmla="*/ 95251 w 838245"/>
              <a:gd name="connsiteY1" fmla="*/ 554006 h 755606"/>
              <a:gd name="connsiteX2" fmla="*/ 8851 w 838245"/>
              <a:gd name="connsiteY2" fmla="*/ 294806 h 755606"/>
              <a:gd name="connsiteX3" fmla="*/ 318451 w 838245"/>
              <a:gd name="connsiteY3" fmla="*/ 294806 h 755606"/>
              <a:gd name="connsiteX4" fmla="*/ 678451 w 838245"/>
              <a:gd name="connsiteY4" fmla="*/ 6806 h 755606"/>
              <a:gd name="connsiteX5" fmla="*/ 815251 w 838245"/>
              <a:gd name="connsiteY5" fmla="*/ 122006 h 755606"/>
              <a:gd name="connsiteX6" fmla="*/ 584851 w 838245"/>
              <a:gd name="connsiteY6" fmla="*/ 467606 h 755606"/>
              <a:gd name="connsiteX7" fmla="*/ 836851 w 838245"/>
              <a:gd name="connsiteY7" fmla="*/ 755606 h 755606"/>
              <a:gd name="connsiteX0" fmla="*/ 177424 w 805218"/>
              <a:gd name="connsiteY0" fmla="*/ 748406 h 755606"/>
              <a:gd name="connsiteX1" fmla="*/ 62224 w 805218"/>
              <a:gd name="connsiteY1" fmla="*/ 554006 h 755606"/>
              <a:gd name="connsiteX2" fmla="*/ 11824 w 805218"/>
              <a:gd name="connsiteY2" fmla="*/ 323606 h 755606"/>
              <a:gd name="connsiteX3" fmla="*/ 285424 w 805218"/>
              <a:gd name="connsiteY3" fmla="*/ 294806 h 755606"/>
              <a:gd name="connsiteX4" fmla="*/ 645424 w 805218"/>
              <a:gd name="connsiteY4" fmla="*/ 6806 h 755606"/>
              <a:gd name="connsiteX5" fmla="*/ 782224 w 805218"/>
              <a:gd name="connsiteY5" fmla="*/ 122006 h 755606"/>
              <a:gd name="connsiteX6" fmla="*/ 551824 w 805218"/>
              <a:gd name="connsiteY6" fmla="*/ 467606 h 755606"/>
              <a:gd name="connsiteX7" fmla="*/ 803824 w 805218"/>
              <a:gd name="connsiteY7" fmla="*/ 755606 h 755606"/>
              <a:gd name="connsiteX0" fmla="*/ 177424 w 805822"/>
              <a:gd name="connsiteY0" fmla="*/ 747755 h 754955"/>
              <a:gd name="connsiteX1" fmla="*/ 62224 w 805822"/>
              <a:gd name="connsiteY1" fmla="*/ 553355 h 754955"/>
              <a:gd name="connsiteX2" fmla="*/ 11824 w 805822"/>
              <a:gd name="connsiteY2" fmla="*/ 322955 h 754955"/>
              <a:gd name="connsiteX3" fmla="*/ 285424 w 805822"/>
              <a:gd name="connsiteY3" fmla="*/ 294155 h 754955"/>
              <a:gd name="connsiteX4" fmla="*/ 645424 w 805822"/>
              <a:gd name="connsiteY4" fmla="*/ 6155 h 754955"/>
              <a:gd name="connsiteX5" fmla="*/ 782224 w 805822"/>
              <a:gd name="connsiteY5" fmla="*/ 121355 h 754955"/>
              <a:gd name="connsiteX6" fmla="*/ 645424 w 805822"/>
              <a:gd name="connsiteY6" fmla="*/ 402155 h 754955"/>
              <a:gd name="connsiteX7" fmla="*/ 803824 w 805822"/>
              <a:gd name="connsiteY7" fmla="*/ 754955 h 754955"/>
              <a:gd name="connsiteX0" fmla="*/ 7329 w 887727"/>
              <a:gd name="connsiteY0" fmla="*/ 697355 h 754955"/>
              <a:gd name="connsiteX1" fmla="*/ 144129 w 887727"/>
              <a:gd name="connsiteY1" fmla="*/ 553355 h 754955"/>
              <a:gd name="connsiteX2" fmla="*/ 93729 w 887727"/>
              <a:gd name="connsiteY2" fmla="*/ 322955 h 754955"/>
              <a:gd name="connsiteX3" fmla="*/ 367329 w 887727"/>
              <a:gd name="connsiteY3" fmla="*/ 294155 h 754955"/>
              <a:gd name="connsiteX4" fmla="*/ 727329 w 887727"/>
              <a:gd name="connsiteY4" fmla="*/ 6155 h 754955"/>
              <a:gd name="connsiteX5" fmla="*/ 864129 w 887727"/>
              <a:gd name="connsiteY5" fmla="*/ 121355 h 754955"/>
              <a:gd name="connsiteX6" fmla="*/ 727329 w 887727"/>
              <a:gd name="connsiteY6" fmla="*/ 402155 h 754955"/>
              <a:gd name="connsiteX7" fmla="*/ 885729 w 887727"/>
              <a:gd name="connsiteY7" fmla="*/ 754955 h 754955"/>
              <a:gd name="connsiteX0" fmla="*/ 8230 w 888628"/>
              <a:gd name="connsiteY0" fmla="*/ 697355 h 754955"/>
              <a:gd name="connsiteX1" fmla="*/ 123430 w 888628"/>
              <a:gd name="connsiteY1" fmla="*/ 538955 h 754955"/>
              <a:gd name="connsiteX2" fmla="*/ 94630 w 888628"/>
              <a:gd name="connsiteY2" fmla="*/ 322955 h 754955"/>
              <a:gd name="connsiteX3" fmla="*/ 368230 w 888628"/>
              <a:gd name="connsiteY3" fmla="*/ 294155 h 754955"/>
              <a:gd name="connsiteX4" fmla="*/ 728230 w 888628"/>
              <a:gd name="connsiteY4" fmla="*/ 6155 h 754955"/>
              <a:gd name="connsiteX5" fmla="*/ 865030 w 888628"/>
              <a:gd name="connsiteY5" fmla="*/ 121355 h 754955"/>
              <a:gd name="connsiteX6" fmla="*/ 728230 w 888628"/>
              <a:gd name="connsiteY6" fmla="*/ 402155 h 754955"/>
              <a:gd name="connsiteX7" fmla="*/ 886630 w 888628"/>
              <a:gd name="connsiteY7" fmla="*/ 754955 h 754955"/>
              <a:gd name="connsiteX0" fmla="*/ 3919 w 1114717"/>
              <a:gd name="connsiteY0" fmla="*/ 625355 h 754955"/>
              <a:gd name="connsiteX1" fmla="*/ 349519 w 1114717"/>
              <a:gd name="connsiteY1" fmla="*/ 538955 h 754955"/>
              <a:gd name="connsiteX2" fmla="*/ 320719 w 1114717"/>
              <a:gd name="connsiteY2" fmla="*/ 322955 h 754955"/>
              <a:gd name="connsiteX3" fmla="*/ 594319 w 1114717"/>
              <a:gd name="connsiteY3" fmla="*/ 294155 h 754955"/>
              <a:gd name="connsiteX4" fmla="*/ 954319 w 1114717"/>
              <a:gd name="connsiteY4" fmla="*/ 6155 h 754955"/>
              <a:gd name="connsiteX5" fmla="*/ 1091119 w 1114717"/>
              <a:gd name="connsiteY5" fmla="*/ 121355 h 754955"/>
              <a:gd name="connsiteX6" fmla="*/ 954319 w 1114717"/>
              <a:gd name="connsiteY6" fmla="*/ 402155 h 754955"/>
              <a:gd name="connsiteX7" fmla="*/ 1112719 w 1114717"/>
              <a:gd name="connsiteY7" fmla="*/ 754955 h 754955"/>
              <a:gd name="connsiteX0" fmla="*/ 83113 w 1193911"/>
              <a:gd name="connsiteY0" fmla="*/ 625355 h 754955"/>
              <a:gd name="connsiteX1" fmla="*/ 18313 w 1193911"/>
              <a:gd name="connsiteY1" fmla="*/ 214955 h 754955"/>
              <a:gd name="connsiteX2" fmla="*/ 399913 w 1193911"/>
              <a:gd name="connsiteY2" fmla="*/ 322955 h 754955"/>
              <a:gd name="connsiteX3" fmla="*/ 673513 w 1193911"/>
              <a:gd name="connsiteY3" fmla="*/ 294155 h 754955"/>
              <a:gd name="connsiteX4" fmla="*/ 1033513 w 1193911"/>
              <a:gd name="connsiteY4" fmla="*/ 6155 h 754955"/>
              <a:gd name="connsiteX5" fmla="*/ 1170313 w 1193911"/>
              <a:gd name="connsiteY5" fmla="*/ 121355 h 754955"/>
              <a:gd name="connsiteX6" fmla="*/ 1033513 w 1193911"/>
              <a:gd name="connsiteY6" fmla="*/ 402155 h 754955"/>
              <a:gd name="connsiteX7" fmla="*/ 1191913 w 1193911"/>
              <a:gd name="connsiteY7" fmla="*/ 754955 h 754955"/>
              <a:gd name="connsiteX0" fmla="*/ 83113 w 1193911"/>
              <a:gd name="connsiteY0" fmla="*/ 625355 h 754955"/>
              <a:gd name="connsiteX1" fmla="*/ 18313 w 1193911"/>
              <a:gd name="connsiteY1" fmla="*/ 214955 h 754955"/>
              <a:gd name="connsiteX2" fmla="*/ 399913 w 1193911"/>
              <a:gd name="connsiteY2" fmla="*/ 322955 h 754955"/>
              <a:gd name="connsiteX3" fmla="*/ 673513 w 1193911"/>
              <a:gd name="connsiteY3" fmla="*/ 294155 h 754955"/>
              <a:gd name="connsiteX4" fmla="*/ 1033513 w 1193911"/>
              <a:gd name="connsiteY4" fmla="*/ 6155 h 754955"/>
              <a:gd name="connsiteX5" fmla="*/ 1170313 w 1193911"/>
              <a:gd name="connsiteY5" fmla="*/ 121355 h 754955"/>
              <a:gd name="connsiteX6" fmla="*/ 1033513 w 1193911"/>
              <a:gd name="connsiteY6" fmla="*/ 402155 h 754955"/>
              <a:gd name="connsiteX7" fmla="*/ 1191913 w 1193911"/>
              <a:gd name="connsiteY7" fmla="*/ 754955 h 754955"/>
              <a:gd name="connsiteX0" fmla="*/ 83113 w 1193911"/>
              <a:gd name="connsiteY0" fmla="*/ 720127 h 849727"/>
              <a:gd name="connsiteX1" fmla="*/ 18313 w 1193911"/>
              <a:gd name="connsiteY1" fmla="*/ 309727 h 849727"/>
              <a:gd name="connsiteX2" fmla="*/ 399913 w 1193911"/>
              <a:gd name="connsiteY2" fmla="*/ 417727 h 849727"/>
              <a:gd name="connsiteX3" fmla="*/ 637513 w 1193911"/>
              <a:gd name="connsiteY3" fmla="*/ 14527 h 849727"/>
              <a:gd name="connsiteX4" fmla="*/ 1033513 w 1193911"/>
              <a:gd name="connsiteY4" fmla="*/ 100927 h 849727"/>
              <a:gd name="connsiteX5" fmla="*/ 1170313 w 1193911"/>
              <a:gd name="connsiteY5" fmla="*/ 216127 h 849727"/>
              <a:gd name="connsiteX6" fmla="*/ 1033513 w 1193911"/>
              <a:gd name="connsiteY6" fmla="*/ 496927 h 849727"/>
              <a:gd name="connsiteX7" fmla="*/ 1191913 w 1193911"/>
              <a:gd name="connsiteY7" fmla="*/ 849727 h 849727"/>
              <a:gd name="connsiteX0" fmla="*/ 83113 w 1193911"/>
              <a:gd name="connsiteY0" fmla="*/ 705613 h 835213"/>
              <a:gd name="connsiteX1" fmla="*/ 18313 w 1193911"/>
              <a:gd name="connsiteY1" fmla="*/ 295213 h 835213"/>
              <a:gd name="connsiteX2" fmla="*/ 399913 w 1193911"/>
              <a:gd name="connsiteY2" fmla="*/ 403213 h 835213"/>
              <a:gd name="connsiteX3" fmla="*/ 637513 w 1193911"/>
              <a:gd name="connsiteY3" fmla="*/ 13 h 835213"/>
              <a:gd name="connsiteX4" fmla="*/ 745513 w 1193911"/>
              <a:gd name="connsiteY4" fmla="*/ 388813 h 835213"/>
              <a:gd name="connsiteX5" fmla="*/ 1170313 w 1193911"/>
              <a:gd name="connsiteY5" fmla="*/ 201613 h 835213"/>
              <a:gd name="connsiteX6" fmla="*/ 1033513 w 1193911"/>
              <a:gd name="connsiteY6" fmla="*/ 482413 h 835213"/>
              <a:gd name="connsiteX7" fmla="*/ 1191913 w 1193911"/>
              <a:gd name="connsiteY7" fmla="*/ 835213 h 835213"/>
              <a:gd name="connsiteX0" fmla="*/ 83113 w 1193911"/>
              <a:gd name="connsiteY0" fmla="*/ 705614 h 835214"/>
              <a:gd name="connsiteX1" fmla="*/ 18313 w 1193911"/>
              <a:gd name="connsiteY1" fmla="*/ 295214 h 835214"/>
              <a:gd name="connsiteX2" fmla="*/ 399913 w 1193911"/>
              <a:gd name="connsiteY2" fmla="*/ 403214 h 835214"/>
              <a:gd name="connsiteX3" fmla="*/ 637513 w 1193911"/>
              <a:gd name="connsiteY3" fmla="*/ 14 h 835214"/>
              <a:gd name="connsiteX4" fmla="*/ 745513 w 1193911"/>
              <a:gd name="connsiteY4" fmla="*/ 388814 h 835214"/>
              <a:gd name="connsiteX5" fmla="*/ 860713 w 1193911"/>
              <a:gd name="connsiteY5" fmla="*/ 511214 h 835214"/>
              <a:gd name="connsiteX6" fmla="*/ 1033513 w 1193911"/>
              <a:gd name="connsiteY6" fmla="*/ 482414 h 835214"/>
              <a:gd name="connsiteX7" fmla="*/ 1191913 w 1193911"/>
              <a:gd name="connsiteY7" fmla="*/ 835214 h 835214"/>
              <a:gd name="connsiteX0" fmla="*/ 83113 w 1207124"/>
              <a:gd name="connsiteY0" fmla="*/ 705614 h 835214"/>
              <a:gd name="connsiteX1" fmla="*/ 18313 w 1207124"/>
              <a:gd name="connsiteY1" fmla="*/ 295214 h 835214"/>
              <a:gd name="connsiteX2" fmla="*/ 399913 w 1207124"/>
              <a:gd name="connsiteY2" fmla="*/ 403214 h 835214"/>
              <a:gd name="connsiteX3" fmla="*/ 637513 w 1207124"/>
              <a:gd name="connsiteY3" fmla="*/ 14 h 835214"/>
              <a:gd name="connsiteX4" fmla="*/ 745513 w 1207124"/>
              <a:gd name="connsiteY4" fmla="*/ 388814 h 835214"/>
              <a:gd name="connsiteX5" fmla="*/ 860713 w 1207124"/>
              <a:gd name="connsiteY5" fmla="*/ 511214 h 835214"/>
              <a:gd name="connsiteX6" fmla="*/ 1206313 w 1207124"/>
              <a:gd name="connsiteY6" fmla="*/ 511214 h 835214"/>
              <a:gd name="connsiteX7" fmla="*/ 1191913 w 1207124"/>
              <a:gd name="connsiteY7" fmla="*/ 835214 h 835214"/>
              <a:gd name="connsiteX0" fmla="*/ 83113 w 1207124"/>
              <a:gd name="connsiteY0" fmla="*/ 705614 h 705614"/>
              <a:gd name="connsiteX1" fmla="*/ 18313 w 1207124"/>
              <a:gd name="connsiteY1" fmla="*/ 295214 h 705614"/>
              <a:gd name="connsiteX2" fmla="*/ 399913 w 1207124"/>
              <a:gd name="connsiteY2" fmla="*/ 403214 h 705614"/>
              <a:gd name="connsiteX3" fmla="*/ 637513 w 1207124"/>
              <a:gd name="connsiteY3" fmla="*/ 14 h 705614"/>
              <a:gd name="connsiteX4" fmla="*/ 745513 w 1207124"/>
              <a:gd name="connsiteY4" fmla="*/ 388814 h 705614"/>
              <a:gd name="connsiteX5" fmla="*/ 860713 w 1207124"/>
              <a:gd name="connsiteY5" fmla="*/ 511214 h 705614"/>
              <a:gd name="connsiteX6" fmla="*/ 1206313 w 1207124"/>
              <a:gd name="connsiteY6" fmla="*/ 511214 h 705614"/>
              <a:gd name="connsiteX7" fmla="*/ 1105513 w 1207124"/>
              <a:gd name="connsiteY7" fmla="*/ 691214 h 705614"/>
              <a:gd name="connsiteX0" fmla="*/ 75706 w 1199717"/>
              <a:gd name="connsiteY0" fmla="*/ 718339 h 718339"/>
              <a:gd name="connsiteX1" fmla="*/ 10906 w 1199717"/>
              <a:gd name="connsiteY1" fmla="*/ 307939 h 718339"/>
              <a:gd name="connsiteX2" fmla="*/ 284506 w 1199717"/>
              <a:gd name="connsiteY2" fmla="*/ 113539 h 718339"/>
              <a:gd name="connsiteX3" fmla="*/ 630106 w 1199717"/>
              <a:gd name="connsiteY3" fmla="*/ 12739 h 718339"/>
              <a:gd name="connsiteX4" fmla="*/ 738106 w 1199717"/>
              <a:gd name="connsiteY4" fmla="*/ 401539 h 718339"/>
              <a:gd name="connsiteX5" fmla="*/ 853306 w 1199717"/>
              <a:gd name="connsiteY5" fmla="*/ 523939 h 718339"/>
              <a:gd name="connsiteX6" fmla="*/ 1198906 w 1199717"/>
              <a:gd name="connsiteY6" fmla="*/ 523939 h 718339"/>
              <a:gd name="connsiteX7" fmla="*/ 1098106 w 1199717"/>
              <a:gd name="connsiteY7" fmla="*/ 703939 h 718339"/>
              <a:gd name="connsiteX0" fmla="*/ 75706 w 1199717"/>
              <a:gd name="connsiteY0" fmla="*/ 842326 h 842326"/>
              <a:gd name="connsiteX1" fmla="*/ 10906 w 1199717"/>
              <a:gd name="connsiteY1" fmla="*/ 431926 h 842326"/>
              <a:gd name="connsiteX2" fmla="*/ 284506 w 1199717"/>
              <a:gd name="connsiteY2" fmla="*/ 237526 h 842326"/>
              <a:gd name="connsiteX3" fmla="*/ 608506 w 1199717"/>
              <a:gd name="connsiteY3" fmla="*/ 7126 h 842326"/>
              <a:gd name="connsiteX4" fmla="*/ 738106 w 1199717"/>
              <a:gd name="connsiteY4" fmla="*/ 525526 h 842326"/>
              <a:gd name="connsiteX5" fmla="*/ 853306 w 1199717"/>
              <a:gd name="connsiteY5" fmla="*/ 647926 h 842326"/>
              <a:gd name="connsiteX6" fmla="*/ 1198906 w 1199717"/>
              <a:gd name="connsiteY6" fmla="*/ 647926 h 842326"/>
              <a:gd name="connsiteX7" fmla="*/ 1098106 w 1199717"/>
              <a:gd name="connsiteY7" fmla="*/ 827926 h 842326"/>
              <a:gd name="connsiteX0" fmla="*/ 75706 w 1199757"/>
              <a:gd name="connsiteY0" fmla="*/ 838619 h 838619"/>
              <a:gd name="connsiteX1" fmla="*/ 10906 w 1199757"/>
              <a:gd name="connsiteY1" fmla="*/ 428219 h 838619"/>
              <a:gd name="connsiteX2" fmla="*/ 284506 w 1199757"/>
              <a:gd name="connsiteY2" fmla="*/ 233819 h 838619"/>
              <a:gd name="connsiteX3" fmla="*/ 608506 w 1199757"/>
              <a:gd name="connsiteY3" fmla="*/ 3419 h 838619"/>
              <a:gd name="connsiteX4" fmla="*/ 651706 w 1199757"/>
              <a:gd name="connsiteY4" fmla="*/ 421019 h 838619"/>
              <a:gd name="connsiteX5" fmla="*/ 853306 w 1199757"/>
              <a:gd name="connsiteY5" fmla="*/ 644219 h 838619"/>
              <a:gd name="connsiteX6" fmla="*/ 1198906 w 1199757"/>
              <a:gd name="connsiteY6" fmla="*/ 644219 h 838619"/>
              <a:gd name="connsiteX7" fmla="*/ 1098106 w 1199757"/>
              <a:gd name="connsiteY7" fmla="*/ 824219 h 838619"/>
              <a:gd name="connsiteX0" fmla="*/ 75706 w 1199736"/>
              <a:gd name="connsiteY0" fmla="*/ 838619 h 838619"/>
              <a:gd name="connsiteX1" fmla="*/ 10906 w 1199736"/>
              <a:gd name="connsiteY1" fmla="*/ 428219 h 838619"/>
              <a:gd name="connsiteX2" fmla="*/ 284506 w 1199736"/>
              <a:gd name="connsiteY2" fmla="*/ 233819 h 838619"/>
              <a:gd name="connsiteX3" fmla="*/ 608506 w 1199736"/>
              <a:gd name="connsiteY3" fmla="*/ 3419 h 838619"/>
              <a:gd name="connsiteX4" fmla="*/ 651706 w 1199736"/>
              <a:gd name="connsiteY4" fmla="*/ 421019 h 838619"/>
              <a:gd name="connsiteX5" fmla="*/ 846106 w 1199736"/>
              <a:gd name="connsiteY5" fmla="*/ 586619 h 838619"/>
              <a:gd name="connsiteX6" fmla="*/ 1198906 w 1199736"/>
              <a:gd name="connsiteY6" fmla="*/ 644219 h 838619"/>
              <a:gd name="connsiteX7" fmla="*/ 1098106 w 1199736"/>
              <a:gd name="connsiteY7" fmla="*/ 824219 h 83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9736" h="838619">
                <a:moveTo>
                  <a:pt x="75706" y="838619"/>
                </a:moveTo>
                <a:cubicBezTo>
                  <a:pt x="31906" y="756419"/>
                  <a:pt x="-23894" y="529019"/>
                  <a:pt x="10906" y="428219"/>
                </a:cubicBezTo>
                <a:cubicBezTo>
                  <a:pt x="45706" y="327419"/>
                  <a:pt x="184906" y="304619"/>
                  <a:pt x="284506" y="233819"/>
                </a:cubicBezTo>
                <a:cubicBezTo>
                  <a:pt x="384106" y="163019"/>
                  <a:pt x="547306" y="-27781"/>
                  <a:pt x="608506" y="3419"/>
                </a:cubicBezTo>
                <a:cubicBezTo>
                  <a:pt x="669706" y="34619"/>
                  <a:pt x="612106" y="323819"/>
                  <a:pt x="651706" y="421019"/>
                </a:cubicBezTo>
                <a:cubicBezTo>
                  <a:pt x="691306" y="518219"/>
                  <a:pt x="754906" y="549419"/>
                  <a:pt x="846106" y="586619"/>
                </a:cubicBezTo>
                <a:cubicBezTo>
                  <a:pt x="937306" y="623819"/>
                  <a:pt x="1216906" y="592619"/>
                  <a:pt x="1198906" y="644219"/>
                </a:cubicBezTo>
                <a:cubicBezTo>
                  <a:pt x="1180906" y="695819"/>
                  <a:pt x="1122106" y="817019"/>
                  <a:pt x="1098106" y="824219"/>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 name="TextBox 193">
            <a:extLst>
              <a:ext uri="{FF2B5EF4-FFF2-40B4-BE49-F238E27FC236}">
                <a16:creationId xmlns:a16="http://schemas.microsoft.com/office/drawing/2014/main" id="{3CA860CC-5C23-87C7-D079-B4519D1901A8}"/>
              </a:ext>
            </a:extLst>
          </p:cNvPr>
          <p:cNvSpPr txBox="1"/>
          <p:nvPr/>
        </p:nvSpPr>
        <p:spPr>
          <a:xfrm>
            <a:off x="1871552" y="2687505"/>
            <a:ext cx="385042" cy="461665"/>
          </a:xfrm>
          <a:prstGeom prst="rect">
            <a:avLst/>
          </a:prstGeom>
          <a:noFill/>
        </p:spPr>
        <p:txBody>
          <a:bodyPr wrap="none" rtlCol="0">
            <a:spAutoFit/>
          </a:bodyPr>
          <a:lstStyle/>
          <a:p>
            <a:pPr algn="ctr"/>
            <a:r>
              <a:rPr lang="en-US" sz="2400" i="1" dirty="0"/>
              <a:t>ɸ</a:t>
            </a:r>
          </a:p>
        </p:txBody>
      </p:sp>
      <p:sp>
        <p:nvSpPr>
          <p:cNvPr id="195" name="Arc 194">
            <a:extLst>
              <a:ext uri="{FF2B5EF4-FFF2-40B4-BE49-F238E27FC236}">
                <a16:creationId xmlns:a16="http://schemas.microsoft.com/office/drawing/2014/main" id="{BF5D894E-19F7-EF2B-FB1F-0C02062FD7EB}"/>
              </a:ext>
            </a:extLst>
          </p:cNvPr>
          <p:cNvSpPr>
            <a:spLocks noChangeAspect="1"/>
          </p:cNvSpPr>
          <p:nvPr/>
        </p:nvSpPr>
        <p:spPr>
          <a:xfrm rot="17245832">
            <a:off x="2256699" y="2559906"/>
            <a:ext cx="873049" cy="964395"/>
          </a:xfrm>
          <a:prstGeom prst="arc">
            <a:avLst>
              <a:gd name="adj1" fmla="val 14597037"/>
              <a:gd name="adj2" fmla="val 17223862"/>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96" name="Straight Connector 195">
            <a:extLst>
              <a:ext uri="{FF2B5EF4-FFF2-40B4-BE49-F238E27FC236}">
                <a16:creationId xmlns:a16="http://schemas.microsoft.com/office/drawing/2014/main" id="{13FB704A-9CAF-08D3-109F-F1CA90F482FA}"/>
              </a:ext>
            </a:extLst>
          </p:cNvPr>
          <p:cNvCxnSpPr>
            <a:cxnSpLocks/>
          </p:cNvCxnSpPr>
          <p:nvPr/>
        </p:nvCxnSpPr>
        <p:spPr>
          <a:xfrm flipH="1">
            <a:off x="2210347" y="3125516"/>
            <a:ext cx="751764" cy="0"/>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98" name="TextBox 197">
            <a:extLst>
              <a:ext uri="{FF2B5EF4-FFF2-40B4-BE49-F238E27FC236}">
                <a16:creationId xmlns:a16="http://schemas.microsoft.com/office/drawing/2014/main" id="{87FAC599-1C8B-7CD9-C18D-727B035B0627}"/>
              </a:ext>
            </a:extLst>
          </p:cNvPr>
          <p:cNvSpPr txBox="1"/>
          <p:nvPr/>
        </p:nvSpPr>
        <p:spPr>
          <a:xfrm>
            <a:off x="1156278" y="1357332"/>
            <a:ext cx="1140056" cy="646331"/>
          </a:xfrm>
          <a:prstGeom prst="rect">
            <a:avLst/>
          </a:prstGeom>
          <a:noFill/>
        </p:spPr>
        <p:txBody>
          <a:bodyPr wrap="none" rtlCol="0">
            <a:spAutoFit/>
          </a:bodyPr>
          <a:lstStyle/>
          <a:p>
            <a:pPr algn="ctr"/>
            <a:r>
              <a:rPr lang="en-US" dirty="0">
                <a:solidFill>
                  <a:schemeClr val="accent6">
                    <a:lumMod val="75000"/>
                  </a:schemeClr>
                </a:solidFill>
                <a:latin typeface="Roboto" panose="02000000000000000000" pitchFamily="2" charset="0"/>
                <a:ea typeface="Roboto" panose="02000000000000000000" pitchFamily="2" charset="0"/>
              </a:rPr>
              <a:t>Incoming</a:t>
            </a:r>
          </a:p>
          <a:p>
            <a:pPr algn="ctr"/>
            <a:r>
              <a:rPr lang="en-US" dirty="0">
                <a:solidFill>
                  <a:schemeClr val="accent6">
                    <a:lumMod val="75000"/>
                  </a:schemeClr>
                </a:solidFill>
                <a:latin typeface="Roboto" panose="02000000000000000000" pitchFamily="2" charset="0"/>
                <a:ea typeface="Roboto" panose="02000000000000000000" pitchFamily="2" charset="0"/>
              </a:rPr>
              <a:t>signal</a:t>
            </a:r>
          </a:p>
        </p:txBody>
      </p:sp>
      <p:pic>
        <p:nvPicPr>
          <p:cNvPr id="3" name="Picture 2" descr="University of Maryland Primary logo">
            <a:extLst>
              <a:ext uri="{FF2B5EF4-FFF2-40B4-BE49-F238E27FC236}">
                <a16:creationId xmlns:a16="http://schemas.microsoft.com/office/drawing/2014/main" id="{E0629D60-2920-4CB5-7AE5-E921A9D960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CoSMoS">
            <a:extLst>
              <a:ext uri="{FF2B5EF4-FFF2-40B4-BE49-F238E27FC236}">
                <a16:creationId xmlns:a16="http://schemas.microsoft.com/office/drawing/2014/main" id="{8E8D06AB-A725-CCD4-214B-DEB8F39B39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2266A89-63DB-40D4-BA1C-DDA37EB26121}"/>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Directional Code Embedding</a:t>
            </a:r>
          </a:p>
        </p:txBody>
      </p:sp>
      <p:pic>
        <p:nvPicPr>
          <p:cNvPr id="10" name="Picture 9">
            <a:extLst>
              <a:ext uri="{FF2B5EF4-FFF2-40B4-BE49-F238E27FC236}">
                <a16:creationId xmlns:a16="http://schemas.microsoft.com/office/drawing/2014/main" id="{45F9D32A-6F64-18B0-BCCE-059FBA8E385F}"/>
              </a:ext>
            </a:extLst>
          </p:cNvPr>
          <p:cNvPicPr>
            <a:picLocks noChangeAspect="1"/>
          </p:cNvPicPr>
          <p:nvPr/>
        </p:nvPicPr>
        <p:blipFill rotWithShape="1">
          <a:blip r:embed="rId4">
            <a:duotone>
              <a:schemeClr val="accent6">
                <a:shade val="45000"/>
                <a:satMod val="135000"/>
              </a:schemeClr>
              <a:prstClr val="white"/>
            </a:duotone>
          </a:blip>
          <a:srcRect l="60964" r="23944"/>
          <a:stretch/>
        </p:blipFill>
        <p:spPr>
          <a:xfrm>
            <a:off x="484977" y="2716487"/>
            <a:ext cx="577476" cy="750459"/>
          </a:xfrm>
          <a:prstGeom prst="rect">
            <a:avLst/>
          </a:prstGeom>
        </p:spPr>
      </p:pic>
      <p:cxnSp>
        <p:nvCxnSpPr>
          <p:cNvPr id="8" name="Curved Connector 7">
            <a:extLst>
              <a:ext uri="{FF2B5EF4-FFF2-40B4-BE49-F238E27FC236}">
                <a16:creationId xmlns:a16="http://schemas.microsoft.com/office/drawing/2014/main" id="{CEA910FD-E7C7-9A7B-D09A-63FAA296E64A}"/>
              </a:ext>
            </a:extLst>
          </p:cNvPr>
          <p:cNvCxnSpPr/>
          <p:nvPr/>
        </p:nvCxnSpPr>
        <p:spPr>
          <a:xfrm rot="5400000" flipH="1" flipV="1">
            <a:off x="715999" y="2376228"/>
            <a:ext cx="513005" cy="402191"/>
          </a:xfrm>
          <a:prstGeom prst="curvedConnector3">
            <a:avLst/>
          </a:prstGeom>
          <a:ln w="22225">
            <a:solidFill>
              <a:schemeClr val="accent6">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 name="Curved Connector 8">
            <a:extLst>
              <a:ext uri="{FF2B5EF4-FFF2-40B4-BE49-F238E27FC236}">
                <a16:creationId xmlns:a16="http://schemas.microsoft.com/office/drawing/2014/main" id="{BBA3B783-DF91-C80F-3C02-42D83AD3359C}"/>
              </a:ext>
            </a:extLst>
          </p:cNvPr>
          <p:cNvCxnSpPr>
            <a:cxnSpLocks/>
            <a:stCxn id="5" idx="0"/>
          </p:cNvCxnSpPr>
          <p:nvPr/>
        </p:nvCxnSpPr>
        <p:spPr>
          <a:xfrm rot="5400000" flipH="1" flipV="1">
            <a:off x="1932604" y="3470288"/>
            <a:ext cx="299965" cy="343214"/>
          </a:xfrm>
          <a:prstGeom prst="curvedConnector2">
            <a:avLst/>
          </a:prstGeom>
          <a:ln w="22225">
            <a:solidFill>
              <a:schemeClr val="accent6">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C5457B7-66F6-EED2-0BD9-C24CB175FF86}"/>
              </a:ext>
            </a:extLst>
          </p:cNvPr>
          <p:cNvSpPr txBox="1"/>
          <p:nvPr/>
        </p:nvSpPr>
        <p:spPr>
          <a:xfrm>
            <a:off x="732616" y="4322075"/>
            <a:ext cx="2240763" cy="400110"/>
          </a:xfrm>
          <a:prstGeom prst="rect">
            <a:avLst/>
          </a:prstGeom>
          <a:noFill/>
        </p:spPr>
        <p:txBody>
          <a:bodyPr wrap="square" rtlCol="0">
            <a:spAutoFit/>
          </a:bodyPr>
          <a:lstStyle/>
          <a:p>
            <a:pPr algn="ctr"/>
            <a:r>
              <a:rPr lang="en-US" sz="2000" dirty="0">
                <a:solidFill>
                  <a:schemeClr val="accent6">
                    <a:lumMod val="75000"/>
                  </a:schemeClr>
                </a:solidFill>
              </a:rPr>
              <a:t>Gain of antenna</a:t>
            </a:r>
          </a:p>
        </p:txBody>
      </p:sp>
      <p:sp>
        <p:nvSpPr>
          <p:cNvPr id="15" name="TextBox 14">
            <a:extLst>
              <a:ext uri="{FF2B5EF4-FFF2-40B4-BE49-F238E27FC236}">
                <a16:creationId xmlns:a16="http://schemas.microsoft.com/office/drawing/2014/main" id="{D29F20A2-86E1-0FF9-0DD3-4E343FFCAB4C}"/>
              </a:ext>
            </a:extLst>
          </p:cNvPr>
          <p:cNvSpPr txBox="1"/>
          <p:nvPr/>
        </p:nvSpPr>
        <p:spPr>
          <a:xfrm>
            <a:off x="3219922" y="2587783"/>
            <a:ext cx="2240763" cy="400110"/>
          </a:xfrm>
          <a:prstGeom prst="rect">
            <a:avLst/>
          </a:prstGeom>
          <a:noFill/>
        </p:spPr>
        <p:txBody>
          <a:bodyPr wrap="square" rtlCol="0">
            <a:spAutoFit/>
          </a:bodyPr>
          <a:lstStyle/>
          <a:p>
            <a:pPr algn="ctr"/>
            <a:r>
              <a:rPr lang="en-US" sz="2000" dirty="0">
                <a:solidFill>
                  <a:schemeClr val="accent6">
                    <a:lumMod val="75000"/>
                  </a:schemeClr>
                </a:solidFill>
              </a:rPr>
              <a:t>Received signal</a:t>
            </a:r>
          </a:p>
        </p:txBody>
      </p:sp>
      <p:cxnSp>
        <p:nvCxnSpPr>
          <p:cNvPr id="19" name="Curved Connector 18">
            <a:extLst>
              <a:ext uri="{FF2B5EF4-FFF2-40B4-BE49-F238E27FC236}">
                <a16:creationId xmlns:a16="http://schemas.microsoft.com/office/drawing/2014/main" id="{3555E318-B995-8784-F229-F679E49CDAC9}"/>
              </a:ext>
            </a:extLst>
          </p:cNvPr>
          <p:cNvCxnSpPr>
            <a:cxnSpLocks/>
            <a:endCxn id="16" idx="0"/>
          </p:cNvCxnSpPr>
          <p:nvPr/>
        </p:nvCxnSpPr>
        <p:spPr>
          <a:xfrm>
            <a:off x="3537458" y="3316769"/>
            <a:ext cx="1043067" cy="788380"/>
          </a:xfrm>
          <a:prstGeom prst="curvedConnector2">
            <a:avLst/>
          </a:prstGeom>
          <a:ln w="22225">
            <a:solidFill>
              <a:schemeClr val="accent6">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31358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EDF4DBC-E27B-35B5-0398-57982633B5B8}"/>
              </a:ext>
            </a:extLst>
          </p:cNvPr>
          <p:cNvPicPr>
            <a:picLocks noChangeAspect="1"/>
          </p:cNvPicPr>
          <p:nvPr/>
        </p:nvPicPr>
        <p:blipFill>
          <a:blip r:embed="rId3">
            <a:duotone>
              <a:schemeClr val="accent6">
                <a:shade val="45000"/>
                <a:satMod val="135000"/>
              </a:schemeClr>
              <a:prstClr val="white"/>
            </a:duotone>
          </a:blip>
          <a:stretch>
            <a:fillRect/>
          </a:stretch>
        </p:blipFill>
        <p:spPr>
          <a:xfrm>
            <a:off x="2693223" y="4105149"/>
            <a:ext cx="3774604" cy="2109338"/>
          </a:xfrm>
          <a:prstGeom prst="rect">
            <a:avLst/>
          </a:prstGeom>
        </p:spPr>
      </p:pic>
      <p:pic>
        <p:nvPicPr>
          <p:cNvPr id="5" name="Picture 4">
            <a:extLst>
              <a:ext uri="{FF2B5EF4-FFF2-40B4-BE49-F238E27FC236}">
                <a16:creationId xmlns:a16="http://schemas.microsoft.com/office/drawing/2014/main" id="{DC7CF28B-1C8B-E898-7882-047622220689}"/>
              </a:ext>
            </a:extLst>
          </p:cNvPr>
          <p:cNvPicPr>
            <a:picLocks noChangeAspect="1"/>
          </p:cNvPicPr>
          <p:nvPr/>
        </p:nvPicPr>
        <p:blipFill rotWithShape="1">
          <a:blip r:embed="rId4">
            <a:duotone>
              <a:schemeClr val="accent6">
                <a:shade val="45000"/>
                <a:satMod val="135000"/>
              </a:schemeClr>
              <a:prstClr val="white"/>
            </a:duotone>
          </a:blip>
          <a:srcRect l="42890" t="-1" r="39171" b="-1"/>
          <a:stretch/>
        </p:blipFill>
        <p:spPr>
          <a:xfrm>
            <a:off x="1567765" y="3791877"/>
            <a:ext cx="686427" cy="750458"/>
          </a:xfrm>
          <a:prstGeom prst="rect">
            <a:avLst/>
          </a:prstGeom>
        </p:spPr>
      </p:pic>
      <p:pic>
        <p:nvPicPr>
          <p:cNvPr id="2" name="Picture 1">
            <a:extLst>
              <a:ext uri="{FF2B5EF4-FFF2-40B4-BE49-F238E27FC236}">
                <a16:creationId xmlns:a16="http://schemas.microsoft.com/office/drawing/2014/main" id="{D2FE5168-9F18-3CB3-2C7E-E8D4B7AB348F}"/>
              </a:ext>
            </a:extLst>
          </p:cNvPr>
          <p:cNvPicPr>
            <a:picLocks noChangeAspect="1"/>
          </p:cNvPicPr>
          <p:nvPr/>
        </p:nvPicPr>
        <p:blipFill>
          <a:blip r:embed="rId4">
            <a:duotone>
              <a:schemeClr val="accent6">
                <a:shade val="45000"/>
                <a:satMod val="135000"/>
              </a:schemeClr>
              <a:prstClr val="white"/>
            </a:duotone>
          </a:blip>
          <a:stretch>
            <a:fillRect/>
          </a:stretch>
        </p:blipFill>
        <p:spPr>
          <a:xfrm>
            <a:off x="2839731" y="2077897"/>
            <a:ext cx="3826279" cy="750458"/>
          </a:xfrm>
          <a:prstGeom prst="rect">
            <a:avLst/>
          </a:prstGeom>
        </p:spPr>
      </p:pic>
      <p:cxnSp>
        <p:nvCxnSpPr>
          <p:cNvPr id="114" name="Straight Arrow Connector 113">
            <a:extLst>
              <a:ext uri="{FF2B5EF4-FFF2-40B4-BE49-F238E27FC236}">
                <a16:creationId xmlns:a16="http://schemas.microsoft.com/office/drawing/2014/main" id="{0F7109A7-7716-53F5-D664-1921B318F478}"/>
              </a:ext>
            </a:extLst>
          </p:cNvPr>
          <p:cNvCxnSpPr>
            <a:cxnSpLocks/>
          </p:cNvCxnSpPr>
          <p:nvPr/>
        </p:nvCxnSpPr>
        <p:spPr>
          <a:xfrm>
            <a:off x="4163879" y="3165421"/>
            <a:ext cx="693856" cy="0"/>
          </a:xfrm>
          <a:prstGeom prst="straightConnector1">
            <a:avLst/>
          </a:prstGeom>
          <a:ln w="28575">
            <a:solidFill>
              <a:schemeClr val="tx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F64032CB-50DB-E25E-C158-5F15B51952E9}"/>
              </a:ext>
            </a:extLst>
          </p:cNvPr>
          <p:cNvCxnSpPr>
            <a:cxnSpLocks/>
          </p:cNvCxnSpPr>
          <p:nvPr/>
        </p:nvCxnSpPr>
        <p:spPr>
          <a:xfrm>
            <a:off x="8440804" y="3138291"/>
            <a:ext cx="693856" cy="0"/>
          </a:xfrm>
          <a:prstGeom prst="straightConnector1">
            <a:avLst/>
          </a:prstGeom>
          <a:ln w="28575">
            <a:solidFill>
              <a:schemeClr val="tx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3382E175-FBD5-DC44-897A-95DD0659BFE6}"/>
              </a:ext>
            </a:extLst>
          </p:cNvPr>
          <p:cNvGrpSpPr/>
          <p:nvPr/>
        </p:nvGrpSpPr>
        <p:grpSpPr>
          <a:xfrm>
            <a:off x="5537943" y="2969023"/>
            <a:ext cx="2660842" cy="1091892"/>
            <a:chOff x="5117809" y="2746600"/>
            <a:chExt cx="2660842" cy="1091892"/>
          </a:xfrm>
        </p:grpSpPr>
        <p:grpSp>
          <p:nvGrpSpPr>
            <p:cNvPr id="123" name="Group 122">
              <a:extLst>
                <a:ext uri="{FF2B5EF4-FFF2-40B4-BE49-F238E27FC236}">
                  <a16:creationId xmlns:a16="http://schemas.microsoft.com/office/drawing/2014/main" id="{4DE3C15D-AA85-156E-198D-4040D5BEA02A}"/>
                </a:ext>
              </a:extLst>
            </p:cNvPr>
            <p:cNvGrpSpPr/>
            <p:nvPr/>
          </p:nvGrpSpPr>
          <p:grpSpPr>
            <a:xfrm>
              <a:off x="5117809" y="2761274"/>
              <a:ext cx="1957298" cy="1077218"/>
              <a:chOff x="5175744" y="3841491"/>
              <a:chExt cx="1837078" cy="782612"/>
            </a:xfrm>
          </p:grpSpPr>
          <p:grpSp>
            <p:nvGrpSpPr>
              <p:cNvPr id="126" name="Group 218">
                <a:extLst>
                  <a:ext uri="{FF2B5EF4-FFF2-40B4-BE49-F238E27FC236}">
                    <a16:creationId xmlns:a16="http://schemas.microsoft.com/office/drawing/2014/main" id="{6DC5B314-260F-8F70-F921-96BA92FC91CB}"/>
                  </a:ext>
                </a:extLst>
              </p:cNvPr>
              <p:cNvGrpSpPr>
                <a:grpSpLocks/>
              </p:cNvGrpSpPr>
              <p:nvPr/>
            </p:nvGrpSpPr>
            <p:grpSpPr bwMode="auto">
              <a:xfrm rot="5400000">
                <a:off x="6537317" y="3535442"/>
                <a:ext cx="112860" cy="838151"/>
                <a:chOff x="5280" y="1031"/>
                <a:chExt cx="96" cy="649"/>
              </a:xfrm>
            </p:grpSpPr>
            <p:sp>
              <p:nvSpPr>
                <p:cNvPr id="168" name="Line 106">
                  <a:extLst>
                    <a:ext uri="{FF2B5EF4-FFF2-40B4-BE49-F238E27FC236}">
                      <a16:creationId xmlns:a16="http://schemas.microsoft.com/office/drawing/2014/main" id="{6AF87DCC-735D-198F-BC06-35C9868B1EE9}"/>
                    </a:ext>
                  </a:extLst>
                </p:cNvPr>
                <p:cNvSpPr>
                  <a:spLocks noChangeAspect="1" noChangeShapeType="1"/>
                </p:cNvSpPr>
                <p:nvPr/>
              </p:nvSpPr>
              <p:spPr bwMode="auto">
                <a:xfrm>
                  <a:off x="5328" y="1031"/>
                  <a:ext cx="0" cy="361"/>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9" name="Line 107">
                  <a:extLst>
                    <a:ext uri="{FF2B5EF4-FFF2-40B4-BE49-F238E27FC236}">
                      <a16:creationId xmlns:a16="http://schemas.microsoft.com/office/drawing/2014/main" id="{2B5D721E-8CD3-7F39-483F-FBA9D25FC063}"/>
                    </a:ext>
                  </a:extLst>
                </p:cNvPr>
                <p:cNvSpPr>
                  <a:spLocks noChangeAspect="1" noChangeShapeType="1"/>
                </p:cNvSpPr>
                <p:nvPr/>
              </p:nvSpPr>
              <p:spPr bwMode="auto">
                <a:xfrm>
                  <a:off x="5280" y="1392"/>
                  <a:ext cx="96"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70" name="Freeform 169">
                  <a:extLst>
                    <a:ext uri="{FF2B5EF4-FFF2-40B4-BE49-F238E27FC236}">
                      <a16:creationId xmlns:a16="http://schemas.microsoft.com/office/drawing/2014/main" id="{DA861EC8-824C-F297-F4D7-AA89B35B871C}"/>
                    </a:ext>
                  </a:extLst>
                </p:cNvPr>
                <p:cNvSpPr>
                  <a:spLocks noChangeAspect="1"/>
                </p:cNvSpPr>
                <p:nvPr/>
              </p:nvSpPr>
              <p:spPr bwMode="auto">
                <a:xfrm>
                  <a:off x="5280" y="1392"/>
                  <a:ext cx="96" cy="96"/>
                </a:xfrm>
                <a:custGeom>
                  <a:avLst/>
                  <a:gdLst>
                    <a:gd name="T0" fmla="*/ 16 w 288"/>
                    <a:gd name="T1" fmla="*/ 0 h 240"/>
                    <a:gd name="T2" fmla="*/ 0 w 288"/>
                    <a:gd name="T3" fmla="*/ 38 h 240"/>
                    <a:gd name="T4" fmla="*/ 32 w 288"/>
                    <a:gd name="T5" fmla="*/ 38 h 240"/>
                    <a:gd name="T6" fmla="*/ 16 w 288"/>
                    <a:gd name="T7" fmla="*/ 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144" y="0"/>
                      </a:moveTo>
                      <a:lnTo>
                        <a:pt x="0" y="240"/>
                      </a:lnTo>
                      <a:lnTo>
                        <a:pt x="288" y="240"/>
                      </a:lnTo>
                      <a:lnTo>
                        <a:pt x="144" y="0"/>
                      </a:lnTo>
                      <a:close/>
                    </a:path>
                  </a:pathLst>
                </a:custGeom>
                <a:solidFill>
                  <a:schemeClr val="tx1">
                    <a:lumMod val="75000"/>
                    <a:lumOff val="25000"/>
                  </a:schemeClr>
                </a:solidFill>
                <a:ln w="25400" cmpd="sng">
                  <a:solidFill>
                    <a:schemeClr val="tx1">
                      <a:lumMod val="75000"/>
                      <a:lumOff val="25000"/>
                    </a:schemeClr>
                  </a:solidFill>
                  <a:round/>
                  <a:headEnd/>
                  <a:tailEnd/>
                </a:ln>
              </p:spPr>
              <p:txBody>
                <a:bodyPr/>
                <a:lstStyle/>
                <a:p>
                  <a:endParaRPr lang="en-US" sz="800"/>
                </a:p>
              </p:txBody>
            </p:sp>
            <p:sp>
              <p:nvSpPr>
                <p:cNvPr id="171" name="Line 109">
                  <a:extLst>
                    <a:ext uri="{FF2B5EF4-FFF2-40B4-BE49-F238E27FC236}">
                      <a16:creationId xmlns:a16="http://schemas.microsoft.com/office/drawing/2014/main" id="{02F5A1E9-8343-9F10-4A64-FB10A9AE0145}"/>
                    </a:ext>
                  </a:extLst>
                </p:cNvPr>
                <p:cNvSpPr>
                  <a:spLocks noChangeAspect="1" noChangeShapeType="1"/>
                </p:cNvSpPr>
                <p:nvPr/>
              </p:nvSpPr>
              <p:spPr bwMode="auto">
                <a:xfrm>
                  <a:off x="5328" y="1488"/>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27" name="Group 218">
                <a:extLst>
                  <a:ext uri="{FF2B5EF4-FFF2-40B4-BE49-F238E27FC236}">
                    <a16:creationId xmlns:a16="http://schemas.microsoft.com/office/drawing/2014/main" id="{2E857159-E85D-05C4-5508-2C6A07E39182}"/>
                  </a:ext>
                </a:extLst>
              </p:cNvPr>
              <p:cNvGrpSpPr>
                <a:grpSpLocks/>
              </p:cNvGrpSpPr>
              <p:nvPr/>
            </p:nvGrpSpPr>
            <p:grpSpPr bwMode="auto">
              <a:xfrm rot="10800000">
                <a:off x="6732574" y="3954517"/>
                <a:ext cx="123978" cy="564289"/>
                <a:chOff x="5280" y="1200"/>
                <a:chExt cx="96" cy="480"/>
              </a:xfrm>
            </p:grpSpPr>
            <p:sp>
              <p:nvSpPr>
                <p:cNvPr id="163" name="Line 106">
                  <a:extLst>
                    <a:ext uri="{FF2B5EF4-FFF2-40B4-BE49-F238E27FC236}">
                      <a16:creationId xmlns:a16="http://schemas.microsoft.com/office/drawing/2014/main" id="{A8497043-AE02-948F-F81E-A75BF642F9F5}"/>
                    </a:ext>
                  </a:extLst>
                </p:cNvPr>
                <p:cNvSpPr>
                  <a:spLocks noChangeAspect="1" noChangeShapeType="1"/>
                </p:cNvSpPr>
                <p:nvPr/>
              </p:nvSpPr>
              <p:spPr bwMode="auto">
                <a:xfrm>
                  <a:off x="5328" y="1200"/>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4" name="Line 107">
                  <a:extLst>
                    <a:ext uri="{FF2B5EF4-FFF2-40B4-BE49-F238E27FC236}">
                      <a16:creationId xmlns:a16="http://schemas.microsoft.com/office/drawing/2014/main" id="{313E290D-4F1F-1C4F-1725-CF78CEB9FF8D}"/>
                    </a:ext>
                  </a:extLst>
                </p:cNvPr>
                <p:cNvSpPr>
                  <a:spLocks noChangeAspect="1" noChangeShapeType="1"/>
                </p:cNvSpPr>
                <p:nvPr/>
              </p:nvSpPr>
              <p:spPr bwMode="auto">
                <a:xfrm>
                  <a:off x="5280" y="1392"/>
                  <a:ext cx="96"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6" name="Freeform 165">
                  <a:extLst>
                    <a:ext uri="{FF2B5EF4-FFF2-40B4-BE49-F238E27FC236}">
                      <a16:creationId xmlns:a16="http://schemas.microsoft.com/office/drawing/2014/main" id="{5190C502-C164-7C1B-C1DB-2CB5BB8FB37F}"/>
                    </a:ext>
                  </a:extLst>
                </p:cNvPr>
                <p:cNvSpPr>
                  <a:spLocks noChangeAspect="1"/>
                </p:cNvSpPr>
                <p:nvPr/>
              </p:nvSpPr>
              <p:spPr bwMode="auto">
                <a:xfrm>
                  <a:off x="5280" y="1392"/>
                  <a:ext cx="96" cy="96"/>
                </a:xfrm>
                <a:custGeom>
                  <a:avLst/>
                  <a:gdLst>
                    <a:gd name="T0" fmla="*/ 16 w 288"/>
                    <a:gd name="T1" fmla="*/ 0 h 240"/>
                    <a:gd name="T2" fmla="*/ 0 w 288"/>
                    <a:gd name="T3" fmla="*/ 38 h 240"/>
                    <a:gd name="T4" fmla="*/ 32 w 288"/>
                    <a:gd name="T5" fmla="*/ 38 h 240"/>
                    <a:gd name="T6" fmla="*/ 16 w 288"/>
                    <a:gd name="T7" fmla="*/ 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144" y="0"/>
                      </a:moveTo>
                      <a:lnTo>
                        <a:pt x="0" y="240"/>
                      </a:lnTo>
                      <a:lnTo>
                        <a:pt x="288" y="240"/>
                      </a:lnTo>
                      <a:lnTo>
                        <a:pt x="144" y="0"/>
                      </a:lnTo>
                      <a:close/>
                    </a:path>
                  </a:pathLst>
                </a:custGeom>
                <a:solidFill>
                  <a:schemeClr val="tx1">
                    <a:lumMod val="75000"/>
                    <a:lumOff val="25000"/>
                  </a:schemeClr>
                </a:solidFill>
                <a:ln w="25400" cmpd="sng">
                  <a:solidFill>
                    <a:schemeClr val="tx1">
                      <a:lumMod val="75000"/>
                      <a:lumOff val="25000"/>
                    </a:schemeClr>
                  </a:solidFill>
                  <a:round/>
                  <a:headEnd/>
                  <a:tailEnd/>
                </a:ln>
              </p:spPr>
              <p:txBody>
                <a:bodyPr/>
                <a:lstStyle/>
                <a:p>
                  <a:endParaRPr lang="en-US" sz="800"/>
                </a:p>
              </p:txBody>
            </p:sp>
            <p:sp>
              <p:nvSpPr>
                <p:cNvPr id="167" name="Line 109">
                  <a:extLst>
                    <a:ext uri="{FF2B5EF4-FFF2-40B4-BE49-F238E27FC236}">
                      <a16:creationId xmlns:a16="http://schemas.microsoft.com/office/drawing/2014/main" id="{D09CE3EC-DA04-CD5C-214C-8064A48585AD}"/>
                    </a:ext>
                  </a:extLst>
                </p:cNvPr>
                <p:cNvSpPr>
                  <a:spLocks noChangeAspect="1" noChangeShapeType="1"/>
                </p:cNvSpPr>
                <p:nvPr/>
              </p:nvSpPr>
              <p:spPr bwMode="auto">
                <a:xfrm>
                  <a:off x="5328" y="1488"/>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28" name="Group 210">
                <a:extLst>
                  <a:ext uri="{FF2B5EF4-FFF2-40B4-BE49-F238E27FC236}">
                    <a16:creationId xmlns:a16="http://schemas.microsoft.com/office/drawing/2014/main" id="{E8CB3003-7C3E-399A-18EC-CA492A9BD9C0}"/>
                  </a:ext>
                </a:extLst>
              </p:cNvPr>
              <p:cNvGrpSpPr>
                <a:grpSpLocks/>
              </p:cNvGrpSpPr>
              <p:nvPr/>
            </p:nvGrpSpPr>
            <p:grpSpPr bwMode="auto">
              <a:xfrm rot="5400000">
                <a:off x="5912647" y="3623092"/>
                <a:ext cx="225715" cy="662514"/>
                <a:chOff x="3216" y="1728"/>
                <a:chExt cx="192" cy="513"/>
              </a:xfrm>
            </p:grpSpPr>
            <p:sp>
              <p:nvSpPr>
                <p:cNvPr id="159" name="Line 8">
                  <a:extLst>
                    <a:ext uri="{FF2B5EF4-FFF2-40B4-BE49-F238E27FC236}">
                      <a16:creationId xmlns:a16="http://schemas.microsoft.com/office/drawing/2014/main" id="{9961B288-B0E4-6847-9276-34A639E4C8EC}"/>
                    </a:ext>
                  </a:extLst>
                </p:cNvPr>
                <p:cNvSpPr>
                  <a:spLocks noChangeAspect="1" noChangeShapeType="1"/>
                </p:cNvSpPr>
                <p:nvPr/>
              </p:nvSpPr>
              <p:spPr bwMode="auto">
                <a:xfrm>
                  <a:off x="3312" y="1728"/>
                  <a:ext cx="0" cy="216"/>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160" name="Line 9">
                  <a:extLst>
                    <a:ext uri="{FF2B5EF4-FFF2-40B4-BE49-F238E27FC236}">
                      <a16:creationId xmlns:a16="http://schemas.microsoft.com/office/drawing/2014/main" id="{36FD5B03-D488-D21C-A8A8-E503B95D72BA}"/>
                    </a:ext>
                  </a:extLst>
                </p:cNvPr>
                <p:cNvSpPr>
                  <a:spLocks noChangeAspect="1" noChangeShapeType="1"/>
                </p:cNvSpPr>
                <p:nvPr/>
              </p:nvSpPr>
              <p:spPr bwMode="auto">
                <a:xfrm>
                  <a:off x="3312" y="1992"/>
                  <a:ext cx="0" cy="249"/>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1" name="Line 10">
                  <a:extLst>
                    <a:ext uri="{FF2B5EF4-FFF2-40B4-BE49-F238E27FC236}">
                      <a16:creationId xmlns:a16="http://schemas.microsoft.com/office/drawing/2014/main" id="{34944026-6250-E365-93ED-22C59A5BEBD7}"/>
                    </a:ext>
                  </a:extLst>
                </p:cNvPr>
                <p:cNvSpPr>
                  <a:spLocks noChangeAspect="1" noChangeShapeType="1"/>
                </p:cNvSpPr>
                <p:nvPr/>
              </p:nvSpPr>
              <p:spPr bwMode="auto">
                <a:xfrm>
                  <a:off x="3216" y="1944"/>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2" name="Line 11">
                  <a:extLst>
                    <a:ext uri="{FF2B5EF4-FFF2-40B4-BE49-F238E27FC236}">
                      <a16:creationId xmlns:a16="http://schemas.microsoft.com/office/drawing/2014/main" id="{837967CC-5C8E-6C6D-2B89-FC5D0A68CFAF}"/>
                    </a:ext>
                  </a:extLst>
                </p:cNvPr>
                <p:cNvSpPr>
                  <a:spLocks noChangeAspect="1" noChangeShapeType="1"/>
                </p:cNvSpPr>
                <p:nvPr/>
              </p:nvSpPr>
              <p:spPr bwMode="auto">
                <a:xfrm>
                  <a:off x="3216" y="1992"/>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29" name="Group 210">
                <a:extLst>
                  <a:ext uri="{FF2B5EF4-FFF2-40B4-BE49-F238E27FC236}">
                    <a16:creationId xmlns:a16="http://schemas.microsoft.com/office/drawing/2014/main" id="{17A6016D-D491-F7C9-DCEA-9499194C8BD7}"/>
                  </a:ext>
                </a:extLst>
              </p:cNvPr>
              <p:cNvGrpSpPr>
                <a:grpSpLocks/>
              </p:cNvGrpSpPr>
              <p:nvPr/>
            </p:nvGrpSpPr>
            <p:grpSpPr bwMode="auto">
              <a:xfrm rot="5400000">
                <a:off x="5372834" y="3644407"/>
                <a:ext cx="225715" cy="619896"/>
                <a:chOff x="3216" y="1728"/>
                <a:chExt cx="192" cy="480"/>
              </a:xfrm>
            </p:grpSpPr>
            <p:sp>
              <p:nvSpPr>
                <p:cNvPr id="152" name="Line 8">
                  <a:extLst>
                    <a:ext uri="{FF2B5EF4-FFF2-40B4-BE49-F238E27FC236}">
                      <a16:creationId xmlns:a16="http://schemas.microsoft.com/office/drawing/2014/main" id="{C9038092-40AA-18F9-5C11-CBD1E37D0FF8}"/>
                    </a:ext>
                  </a:extLst>
                </p:cNvPr>
                <p:cNvSpPr>
                  <a:spLocks noChangeAspect="1" noChangeShapeType="1"/>
                </p:cNvSpPr>
                <p:nvPr/>
              </p:nvSpPr>
              <p:spPr bwMode="auto">
                <a:xfrm>
                  <a:off x="3312" y="1728"/>
                  <a:ext cx="0" cy="216"/>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155" name="Line 9">
                  <a:extLst>
                    <a:ext uri="{FF2B5EF4-FFF2-40B4-BE49-F238E27FC236}">
                      <a16:creationId xmlns:a16="http://schemas.microsoft.com/office/drawing/2014/main" id="{BAA9C3A4-4E2C-786E-D937-AAB318116D2E}"/>
                    </a:ext>
                  </a:extLst>
                </p:cNvPr>
                <p:cNvSpPr>
                  <a:spLocks noChangeAspect="1" noChangeShapeType="1"/>
                </p:cNvSpPr>
                <p:nvPr/>
              </p:nvSpPr>
              <p:spPr bwMode="auto">
                <a:xfrm>
                  <a:off x="3312" y="1992"/>
                  <a:ext cx="0" cy="216"/>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56" name="Line 10">
                  <a:extLst>
                    <a:ext uri="{FF2B5EF4-FFF2-40B4-BE49-F238E27FC236}">
                      <a16:creationId xmlns:a16="http://schemas.microsoft.com/office/drawing/2014/main" id="{0FC09954-91A1-90A1-66F0-720B30C02B4F}"/>
                    </a:ext>
                  </a:extLst>
                </p:cNvPr>
                <p:cNvSpPr>
                  <a:spLocks noChangeAspect="1" noChangeShapeType="1"/>
                </p:cNvSpPr>
                <p:nvPr/>
              </p:nvSpPr>
              <p:spPr bwMode="auto">
                <a:xfrm>
                  <a:off x="3216" y="1944"/>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57" name="Line 11">
                  <a:extLst>
                    <a:ext uri="{FF2B5EF4-FFF2-40B4-BE49-F238E27FC236}">
                      <a16:creationId xmlns:a16="http://schemas.microsoft.com/office/drawing/2014/main" id="{7056B1D0-4BC0-D0F8-DBC7-3927EBFDEBFF}"/>
                    </a:ext>
                  </a:extLst>
                </p:cNvPr>
                <p:cNvSpPr>
                  <a:spLocks noChangeAspect="1" noChangeShapeType="1"/>
                </p:cNvSpPr>
                <p:nvPr/>
              </p:nvSpPr>
              <p:spPr bwMode="auto">
                <a:xfrm>
                  <a:off x="3216" y="1992"/>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30" name="Group 129">
                <a:extLst>
                  <a:ext uri="{FF2B5EF4-FFF2-40B4-BE49-F238E27FC236}">
                    <a16:creationId xmlns:a16="http://schemas.microsoft.com/office/drawing/2014/main" id="{5BDFB512-C597-6C5F-2081-6679F6C6E872}"/>
                  </a:ext>
                </a:extLst>
              </p:cNvPr>
              <p:cNvGrpSpPr/>
              <p:nvPr/>
            </p:nvGrpSpPr>
            <p:grpSpPr>
              <a:xfrm rot="5400000">
                <a:off x="5546067" y="4191778"/>
                <a:ext cx="555042" cy="64573"/>
                <a:chOff x="7014555" y="3097193"/>
                <a:chExt cx="749508" cy="79375"/>
              </a:xfrm>
            </p:grpSpPr>
            <p:sp>
              <p:nvSpPr>
                <p:cNvPr id="143" name="Line 63">
                  <a:extLst>
                    <a:ext uri="{FF2B5EF4-FFF2-40B4-BE49-F238E27FC236}">
                      <a16:creationId xmlns:a16="http://schemas.microsoft.com/office/drawing/2014/main" id="{9A676E6C-20F2-9D46-7275-7F63DCD64306}"/>
                    </a:ext>
                  </a:extLst>
                </p:cNvPr>
                <p:cNvSpPr>
                  <a:spLocks noChangeAspect="1" noChangeShapeType="1"/>
                </p:cNvSpPr>
                <p:nvPr/>
              </p:nvSpPr>
              <p:spPr bwMode="auto">
                <a:xfrm flipH="1">
                  <a:off x="7014555" y="3167193"/>
                  <a:ext cx="168217" cy="0"/>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145" name="Line 64">
                  <a:extLst>
                    <a:ext uri="{FF2B5EF4-FFF2-40B4-BE49-F238E27FC236}">
                      <a16:creationId xmlns:a16="http://schemas.microsoft.com/office/drawing/2014/main" id="{A0B0F91D-2D96-EF3A-9210-03830C22DF43}"/>
                    </a:ext>
                  </a:extLst>
                </p:cNvPr>
                <p:cNvSpPr>
                  <a:spLocks noChangeAspect="1" noChangeShapeType="1"/>
                </p:cNvSpPr>
                <p:nvPr/>
              </p:nvSpPr>
              <p:spPr bwMode="auto">
                <a:xfrm flipH="1">
                  <a:off x="7598375" y="3163868"/>
                  <a:ext cx="165688" cy="0"/>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146" name="Arc 65">
                  <a:extLst>
                    <a:ext uri="{FF2B5EF4-FFF2-40B4-BE49-F238E27FC236}">
                      <a16:creationId xmlns:a16="http://schemas.microsoft.com/office/drawing/2014/main" id="{05072A21-9B20-5595-02A4-32F58773A85B}"/>
                    </a:ext>
                  </a:extLst>
                </p:cNvPr>
                <p:cNvSpPr>
                  <a:spLocks noChangeAspect="1"/>
                </p:cNvSpPr>
                <p:nvPr/>
              </p:nvSpPr>
              <p:spPr bwMode="auto">
                <a:xfrm>
                  <a:off x="7280187"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148" name="Arc 66">
                  <a:extLst>
                    <a:ext uri="{FF2B5EF4-FFF2-40B4-BE49-F238E27FC236}">
                      <a16:creationId xmlns:a16="http://schemas.microsoft.com/office/drawing/2014/main" id="{9855B21D-585B-27CC-055F-921C30AC3FB4}"/>
                    </a:ext>
                  </a:extLst>
                </p:cNvPr>
                <p:cNvSpPr>
                  <a:spLocks noChangeAspect="1"/>
                </p:cNvSpPr>
                <p:nvPr/>
              </p:nvSpPr>
              <p:spPr bwMode="auto">
                <a:xfrm>
                  <a:off x="7387906"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149" name="Arc 68">
                  <a:extLst>
                    <a:ext uri="{FF2B5EF4-FFF2-40B4-BE49-F238E27FC236}">
                      <a16:creationId xmlns:a16="http://schemas.microsoft.com/office/drawing/2014/main" id="{EA67F2A9-6E25-E92A-EE3E-7B8D6126D8F2}"/>
                    </a:ext>
                  </a:extLst>
                </p:cNvPr>
                <p:cNvSpPr>
                  <a:spLocks noChangeAspect="1"/>
                </p:cNvSpPr>
                <p:nvPr/>
              </p:nvSpPr>
              <p:spPr bwMode="auto">
                <a:xfrm>
                  <a:off x="7494857"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151" name="Arc 70">
                  <a:extLst>
                    <a:ext uri="{FF2B5EF4-FFF2-40B4-BE49-F238E27FC236}">
                      <a16:creationId xmlns:a16="http://schemas.microsoft.com/office/drawing/2014/main" id="{B58559D5-C6C7-697B-3B76-9FA1E56C4C91}"/>
                    </a:ext>
                  </a:extLst>
                </p:cNvPr>
                <p:cNvSpPr>
                  <a:spLocks noChangeAspect="1"/>
                </p:cNvSpPr>
                <p:nvPr/>
              </p:nvSpPr>
              <p:spPr bwMode="auto">
                <a:xfrm>
                  <a:off x="7170933" y="3097193"/>
                  <a:ext cx="110683"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grpSp>
          <p:grpSp>
            <p:nvGrpSpPr>
              <p:cNvPr id="131" name="Group 130">
                <a:extLst>
                  <a:ext uri="{FF2B5EF4-FFF2-40B4-BE49-F238E27FC236}">
                    <a16:creationId xmlns:a16="http://schemas.microsoft.com/office/drawing/2014/main" id="{2CC3E0CF-C33B-5E52-D75D-FE39346B903A}"/>
                  </a:ext>
                </a:extLst>
              </p:cNvPr>
              <p:cNvGrpSpPr/>
              <p:nvPr/>
            </p:nvGrpSpPr>
            <p:grpSpPr>
              <a:xfrm>
                <a:off x="6655456" y="4509869"/>
                <a:ext cx="278956" cy="114234"/>
                <a:chOff x="8244289" y="2225749"/>
                <a:chExt cx="304800" cy="76931"/>
              </a:xfrm>
            </p:grpSpPr>
            <p:sp>
              <p:nvSpPr>
                <p:cNvPr id="137" name="Line 99">
                  <a:extLst>
                    <a:ext uri="{FF2B5EF4-FFF2-40B4-BE49-F238E27FC236}">
                      <a16:creationId xmlns:a16="http://schemas.microsoft.com/office/drawing/2014/main" id="{E1A3CF14-0C77-CD96-A39B-1C129E70814E}"/>
                    </a:ext>
                  </a:extLst>
                </p:cNvPr>
                <p:cNvSpPr>
                  <a:spLocks noChangeAspect="1" noChangeShapeType="1"/>
                </p:cNvSpPr>
                <p:nvPr/>
              </p:nvSpPr>
              <p:spPr bwMode="auto">
                <a:xfrm>
                  <a:off x="8244289" y="2225749"/>
                  <a:ext cx="3048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41" name="Line 101">
                  <a:extLst>
                    <a:ext uri="{FF2B5EF4-FFF2-40B4-BE49-F238E27FC236}">
                      <a16:creationId xmlns:a16="http://schemas.microsoft.com/office/drawing/2014/main" id="{A70EC114-28B2-8A08-A19D-520D5829AEE2}"/>
                    </a:ext>
                  </a:extLst>
                </p:cNvPr>
                <p:cNvSpPr>
                  <a:spLocks noChangeAspect="1" noChangeShapeType="1"/>
                </p:cNvSpPr>
                <p:nvPr/>
              </p:nvSpPr>
              <p:spPr bwMode="auto">
                <a:xfrm>
                  <a:off x="8305891" y="2263849"/>
                  <a:ext cx="169491"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42" name="Line 103">
                  <a:extLst>
                    <a:ext uri="{FF2B5EF4-FFF2-40B4-BE49-F238E27FC236}">
                      <a16:creationId xmlns:a16="http://schemas.microsoft.com/office/drawing/2014/main" id="{3E1910B6-39C3-75F7-B5A9-379A96F12180}"/>
                    </a:ext>
                  </a:extLst>
                </p:cNvPr>
                <p:cNvSpPr>
                  <a:spLocks noChangeAspect="1" noChangeShapeType="1"/>
                </p:cNvSpPr>
                <p:nvPr/>
              </p:nvSpPr>
              <p:spPr bwMode="auto">
                <a:xfrm>
                  <a:off x="8358589" y="2302680"/>
                  <a:ext cx="762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32" name="Group 131">
                <a:extLst>
                  <a:ext uri="{FF2B5EF4-FFF2-40B4-BE49-F238E27FC236}">
                    <a16:creationId xmlns:a16="http://schemas.microsoft.com/office/drawing/2014/main" id="{21E3FEC4-97D7-6368-2F8A-368F94293F5F}"/>
                  </a:ext>
                </a:extLst>
              </p:cNvPr>
              <p:cNvGrpSpPr/>
              <p:nvPr/>
            </p:nvGrpSpPr>
            <p:grpSpPr>
              <a:xfrm>
                <a:off x="5656832" y="4493723"/>
                <a:ext cx="278956" cy="114234"/>
                <a:chOff x="8244289" y="2225749"/>
                <a:chExt cx="304800" cy="76931"/>
              </a:xfrm>
            </p:grpSpPr>
            <p:sp>
              <p:nvSpPr>
                <p:cNvPr id="133" name="Line 99">
                  <a:extLst>
                    <a:ext uri="{FF2B5EF4-FFF2-40B4-BE49-F238E27FC236}">
                      <a16:creationId xmlns:a16="http://schemas.microsoft.com/office/drawing/2014/main" id="{91CDAD12-CCC5-93E6-69D0-0A4A339C8D4D}"/>
                    </a:ext>
                  </a:extLst>
                </p:cNvPr>
                <p:cNvSpPr>
                  <a:spLocks noChangeAspect="1" noChangeShapeType="1"/>
                </p:cNvSpPr>
                <p:nvPr/>
              </p:nvSpPr>
              <p:spPr bwMode="auto">
                <a:xfrm>
                  <a:off x="8244289" y="2225749"/>
                  <a:ext cx="3048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34" name="Line 101">
                  <a:extLst>
                    <a:ext uri="{FF2B5EF4-FFF2-40B4-BE49-F238E27FC236}">
                      <a16:creationId xmlns:a16="http://schemas.microsoft.com/office/drawing/2014/main" id="{525908DB-4E86-E0A4-1B68-EAEBB2EC7950}"/>
                    </a:ext>
                  </a:extLst>
                </p:cNvPr>
                <p:cNvSpPr>
                  <a:spLocks noChangeAspect="1" noChangeShapeType="1"/>
                </p:cNvSpPr>
                <p:nvPr/>
              </p:nvSpPr>
              <p:spPr bwMode="auto">
                <a:xfrm>
                  <a:off x="8305891" y="2263849"/>
                  <a:ext cx="169491"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35" name="Line 103">
                  <a:extLst>
                    <a:ext uri="{FF2B5EF4-FFF2-40B4-BE49-F238E27FC236}">
                      <a16:creationId xmlns:a16="http://schemas.microsoft.com/office/drawing/2014/main" id="{D8B211E9-0FE5-D7A7-DDB8-366BDE3C377F}"/>
                    </a:ext>
                  </a:extLst>
                </p:cNvPr>
                <p:cNvSpPr>
                  <a:spLocks noChangeAspect="1" noChangeShapeType="1"/>
                </p:cNvSpPr>
                <p:nvPr/>
              </p:nvSpPr>
              <p:spPr bwMode="auto">
                <a:xfrm>
                  <a:off x="8358589" y="2302680"/>
                  <a:ext cx="762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sp>
          <p:nvSpPr>
            <p:cNvPr id="124" name="Rounded Rectangle 123">
              <a:extLst>
                <a:ext uri="{FF2B5EF4-FFF2-40B4-BE49-F238E27FC236}">
                  <a16:creationId xmlns:a16="http://schemas.microsoft.com/office/drawing/2014/main" id="{E98DC0A4-F4CD-483F-A046-4CD2AD7F61AC}"/>
                </a:ext>
              </a:extLst>
            </p:cNvPr>
            <p:cNvSpPr/>
            <p:nvPr/>
          </p:nvSpPr>
          <p:spPr>
            <a:xfrm>
              <a:off x="7068504" y="2746600"/>
              <a:ext cx="390391" cy="366097"/>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a:extLst>
                <a:ext uri="{FF2B5EF4-FFF2-40B4-BE49-F238E27FC236}">
                  <a16:creationId xmlns:a16="http://schemas.microsoft.com/office/drawing/2014/main" id="{FA0F86D6-59AC-066F-AF9A-81F2A3BFB32D}"/>
                </a:ext>
              </a:extLst>
            </p:cNvPr>
            <p:cNvSpPr txBox="1"/>
            <p:nvPr/>
          </p:nvSpPr>
          <p:spPr>
            <a:xfrm>
              <a:off x="7436891" y="2766117"/>
              <a:ext cx="341760" cy="369332"/>
            </a:xfrm>
            <a:prstGeom prst="rect">
              <a:avLst/>
            </a:prstGeom>
            <a:noFill/>
          </p:spPr>
          <p:txBody>
            <a:bodyPr wrap="none" rtlCol="0">
              <a:spAutoFit/>
            </a:bodyPr>
            <a:lstStyle/>
            <a:p>
              <a:pPr algn="l"/>
              <a:r>
                <a:rPr lang="en-US" dirty="0">
                  <a:solidFill>
                    <a:schemeClr val="tx1">
                      <a:lumMod val="75000"/>
                      <a:lumOff val="25000"/>
                    </a:schemeClr>
                  </a:solidFill>
                  <a:latin typeface="Roboto" panose="02000000000000000000" pitchFamily="2" charset="0"/>
                  <a:ea typeface="Roboto" panose="02000000000000000000" pitchFamily="2" charset="0"/>
                </a:rPr>
                <a:t>G</a:t>
              </a:r>
            </a:p>
          </p:txBody>
        </p:sp>
      </p:grpSp>
      <p:pic>
        <p:nvPicPr>
          <p:cNvPr id="175" name="Picture 4" descr="Neural Network Icons - Free SVG &amp; PNG Neural Network Images - Noun Project">
            <a:extLst>
              <a:ext uri="{FF2B5EF4-FFF2-40B4-BE49-F238E27FC236}">
                <a16:creationId xmlns:a16="http://schemas.microsoft.com/office/drawing/2014/main" id="{FFE7C142-05D9-90DA-478E-E4DC62D8B3A9}"/>
              </a:ext>
            </a:extLst>
          </p:cNvPr>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23730" y="2440460"/>
            <a:ext cx="1373721" cy="1373721"/>
          </a:xfrm>
          <a:prstGeom prst="rect">
            <a:avLst/>
          </a:prstGeom>
          <a:noFill/>
          <a:extLst>
            <a:ext uri="{909E8E84-426E-40DD-AFC4-6F175D3DCCD1}">
              <a14:hiddenFill xmlns:a14="http://schemas.microsoft.com/office/drawing/2010/main">
                <a:solidFill>
                  <a:srgbClr val="FFFFFF"/>
                </a:solidFill>
              </a14:hiddenFill>
            </a:ext>
          </a:extLst>
        </p:spPr>
      </p:pic>
      <p:grpSp>
        <p:nvGrpSpPr>
          <p:cNvPr id="107" name="Group 106">
            <a:extLst>
              <a:ext uri="{FF2B5EF4-FFF2-40B4-BE49-F238E27FC236}">
                <a16:creationId xmlns:a16="http://schemas.microsoft.com/office/drawing/2014/main" id="{7A9EA0E6-FE15-F0D8-EB9E-F037C3E04D2C}"/>
              </a:ext>
            </a:extLst>
          </p:cNvPr>
          <p:cNvGrpSpPr/>
          <p:nvPr/>
        </p:nvGrpSpPr>
        <p:grpSpPr>
          <a:xfrm rot="1928262">
            <a:off x="1247670" y="2089968"/>
            <a:ext cx="511336" cy="317381"/>
            <a:chOff x="2595665" y="2241311"/>
            <a:chExt cx="855679" cy="316942"/>
          </a:xfrm>
        </p:grpSpPr>
        <p:grpSp>
          <p:nvGrpSpPr>
            <p:cNvPr id="139" name="Group 138">
              <a:extLst>
                <a:ext uri="{FF2B5EF4-FFF2-40B4-BE49-F238E27FC236}">
                  <a16:creationId xmlns:a16="http://schemas.microsoft.com/office/drawing/2014/main" id="{BD746E2B-02C6-0C65-7A99-B0D3F49023C7}"/>
                </a:ext>
              </a:extLst>
            </p:cNvPr>
            <p:cNvGrpSpPr/>
            <p:nvPr/>
          </p:nvGrpSpPr>
          <p:grpSpPr>
            <a:xfrm>
              <a:off x="2595665" y="2241311"/>
              <a:ext cx="213654" cy="313888"/>
              <a:chOff x="1377361" y="2075335"/>
              <a:chExt cx="4467861" cy="3363622"/>
            </a:xfrm>
          </p:grpSpPr>
          <p:sp>
            <p:nvSpPr>
              <p:cNvPr id="173" name="Freeform 172">
                <a:extLst>
                  <a:ext uri="{FF2B5EF4-FFF2-40B4-BE49-F238E27FC236}">
                    <a16:creationId xmlns:a16="http://schemas.microsoft.com/office/drawing/2014/main" id="{209F149B-B187-83BD-B433-FAC78B07E518}"/>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74" name="Freeform 173">
                <a:extLst>
                  <a:ext uri="{FF2B5EF4-FFF2-40B4-BE49-F238E27FC236}">
                    <a16:creationId xmlns:a16="http://schemas.microsoft.com/office/drawing/2014/main" id="{6194815A-FBF8-EF67-91E3-474C9D629785}"/>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40" name="Group 139">
              <a:extLst>
                <a:ext uri="{FF2B5EF4-FFF2-40B4-BE49-F238E27FC236}">
                  <a16:creationId xmlns:a16="http://schemas.microsoft.com/office/drawing/2014/main" id="{4449935F-7709-A57D-F728-F8D0270E2449}"/>
                </a:ext>
              </a:extLst>
            </p:cNvPr>
            <p:cNvGrpSpPr/>
            <p:nvPr/>
          </p:nvGrpSpPr>
          <p:grpSpPr>
            <a:xfrm>
              <a:off x="2809318" y="2242669"/>
              <a:ext cx="213652" cy="313888"/>
              <a:chOff x="1377387" y="2075334"/>
              <a:chExt cx="4467828" cy="3363620"/>
            </a:xfrm>
          </p:grpSpPr>
          <p:sp>
            <p:nvSpPr>
              <p:cNvPr id="165" name="Freeform 164">
                <a:extLst>
                  <a:ext uri="{FF2B5EF4-FFF2-40B4-BE49-F238E27FC236}">
                    <a16:creationId xmlns:a16="http://schemas.microsoft.com/office/drawing/2014/main" id="{C8E5B0B2-3508-F18C-EDD0-D44A71A97A31}"/>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72" name="Freeform 171">
                <a:extLst>
                  <a:ext uri="{FF2B5EF4-FFF2-40B4-BE49-F238E27FC236}">
                    <a16:creationId xmlns:a16="http://schemas.microsoft.com/office/drawing/2014/main" id="{57A90350-0D49-AD26-3365-96585758D282}"/>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44" name="Group 143">
              <a:extLst>
                <a:ext uri="{FF2B5EF4-FFF2-40B4-BE49-F238E27FC236}">
                  <a16:creationId xmlns:a16="http://schemas.microsoft.com/office/drawing/2014/main" id="{0C98294E-18B9-2E33-8C6C-9A1E9D72405C}"/>
                </a:ext>
              </a:extLst>
            </p:cNvPr>
            <p:cNvGrpSpPr/>
            <p:nvPr/>
          </p:nvGrpSpPr>
          <p:grpSpPr>
            <a:xfrm>
              <a:off x="3024040" y="2243007"/>
              <a:ext cx="213652" cy="313888"/>
              <a:chOff x="1377387" y="2075335"/>
              <a:chExt cx="4467828" cy="3363619"/>
            </a:xfrm>
          </p:grpSpPr>
          <p:sp>
            <p:nvSpPr>
              <p:cNvPr id="154" name="Freeform 153">
                <a:extLst>
                  <a:ext uri="{FF2B5EF4-FFF2-40B4-BE49-F238E27FC236}">
                    <a16:creationId xmlns:a16="http://schemas.microsoft.com/office/drawing/2014/main" id="{E6446A08-85A8-0C96-C207-B49545F75A36}"/>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158" name="Freeform 157">
                <a:extLst>
                  <a:ext uri="{FF2B5EF4-FFF2-40B4-BE49-F238E27FC236}">
                    <a16:creationId xmlns:a16="http://schemas.microsoft.com/office/drawing/2014/main" id="{A916151C-48F6-76D8-E2E5-D31F3D2FE573}"/>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47" name="Group 146">
              <a:extLst>
                <a:ext uri="{FF2B5EF4-FFF2-40B4-BE49-F238E27FC236}">
                  <a16:creationId xmlns:a16="http://schemas.microsoft.com/office/drawing/2014/main" id="{48AD23E1-F953-9F7C-3614-7CF15DA48A14}"/>
                </a:ext>
              </a:extLst>
            </p:cNvPr>
            <p:cNvGrpSpPr/>
            <p:nvPr/>
          </p:nvGrpSpPr>
          <p:grpSpPr>
            <a:xfrm>
              <a:off x="3237692" y="2244365"/>
              <a:ext cx="213652" cy="313888"/>
              <a:chOff x="1377387" y="2075335"/>
              <a:chExt cx="4467828" cy="3363619"/>
            </a:xfrm>
          </p:grpSpPr>
          <p:sp>
            <p:nvSpPr>
              <p:cNvPr id="150" name="Freeform 149">
                <a:extLst>
                  <a:ext uri="{FF2B5EF4-FFF2-40B4-BE49-F238E27FC236}">
                    <a16:creationId xmlns:a16="http://schemas.microsoft.com/office/drawing/2014/main" id="{D4BB40AF-70ED-DA3E-3C39-71E2B2409794}"/>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53" name="Freeform 152">
                <a:extLst>
                  <a:ext uri="{FF2B5EF4-FFF2-40B4-BE49-F238E27FC236}">
                    <a16:creationId xmlns:a16="http://schemas.microsoft.com/office/drawing/2014/main" id="{B56955EC-2C33-F685-95A4-669B76999901}"/>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176" name="Group 175">
            <a:extLst>
              <a:ext uri="{FF2B5EF4-FFF2-40B4-BE49-F238E27FC236}">
                <a16:creationId xmlns:a16="http://schemas.microsoft.com/office/drawing/2014/main" id="{D4296AD3-39E5-02B5-6C3D-63FB7879918A}"/>
              </a:ext>
            </a:extLst>
          </p:cNvPr>
          <p:cNvGrpSpPr/>
          <p:nvPr/>
        </p:nvGrpSpPr>
        <p:grpSpPr>
          <a:xfrm rot="1928262">
            <a:off x="822591" y="1808637"/>
            <a:ext cx="511336" cy="317381"/>
            <a:chOff x="2595665" y="2241311"/>
            <a:chExt cx="855679" cy="316942"/>
          </a:xfrm>
        </p:grpSpPr>
        <p:grpSp>
          <p:nvGrpSpPr>
            <p:cNvPr id="177" name="Group 176">
              <a:extLst>
                <a:ext uri="{FF2B5EF4-FFF2-40B4-BE49-F238E27FC236}">
                  <a16:creationId xmlns:a16="http://schemas.microsoft.com/office/drawing/2014/main" id="{A377305B-97FF-861A-6E13-E787041B5980}"/>
                </a:ext>
              </a:extLst>
            </p:cNvPr>
            <p:cNvGrpSpPr/>
            <p:nvPr/>
          </p:nvGrpSpPr>
          <p:grpSpPr>
            <a:xfrm>
              <a:off x="2595665" y="2241311"/>
              <a:ext cx="213654" cy="313888"/>
              <a:chOff x="1377361" y="2075335"/>
              <a:chExt cx="4467861" cy="3363622"/>
            </a:xfrm>
          </p:grpSpPr>
          <p:sp>
            <p:nvSpPr>
              <p:cNvPr id="187" name="Freeform 186">
                <a:extLst>
                  <a:ext uri="{FF2B5EF4-FFF2-40B4-BE49-F238E27FC236}">
                    <a16:creationId xmlns:a16="http://schemas.microsoft.com/office/drawing/2014/main" id="{001B3205-F538-5C6E-C2CD-DCB2B2707083}"/>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88" name="Freeform 187">
                <a:extLst>
                  <a:ext uri="{FF2B5EF4-FFF2-40B4-BE49-F238E27FC236}">
                    <a16:creationId xmlns:a16="http://schemas.microsoft.com/office/drawing/2014/main" id="{138C4D6E-79FB-846E-5B14-754D80E1CB42}"/>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78" name="Group 177">
              <a:extLst>
                <a:ext uri="{FF2B5EF4-FFF2-40B4-BE49-F238E27FC236}">
                  <a16:creationId xmlns:a16="http://schemas.microsoft.com/office/drawing/2014/main" id="{A4D855E6-BF01-EF30-9637-E21E40EBF685}"/>
                </a:ext>
              </a:extLst>
            </p:cNvPr>
            <p:cNvGrpSpPr/>
            <p:nvPr/>
          </p:nvGrpSpPr>
          <p:grpSpPr>
            <a:xfrm>
              <a:off x="2809318" y="2242669"/>
              <a:ext cx="213652" cy="313888"/>
              <a:chOff x="1377387" y="2075334"/>
              <a:chExt cx="4467828" cy="3363620"/>
            </a:xfrm>
          </p:grpSpPr>
          <p:sp>
            <p:nvSpPr>
              <p:cNvPr id="185" name="Freeform 184">
                <a:extLst>
                  <a:ext uri="{FF2B5EF4-FFF2-40B4-BE49-F238E27FC236}">
                    <a16:creationId xmlns:a16="http://schemas.microsoft.com/office/drawing/2014/main" id="{301DF29D-78F9-0D80-F0AC-9F988D76DEDC}"/>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86" name="Freeform 185">
                <a:extLst>
                  <a:ext uri="{FF2B5EF4-FFF2-40B4-BE49-F238E27FC236}">
                    <a16:creationId xmlns:a16="http://schemas.microsoft.com/office/drawing/2014/main" id="{C917EDBC-C6B2-4D5E-1320-2CE9DADD0E4F}"/>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79" name="Group 178">
              <a:extLst>
                <a:ext uri="{FF2B5EF4-FFF2-40B4-BE49-F238E27FC236}">
                  <a16:creationId xmlns:a16="http://schemas.microsoft.com/office/drawing/2014/main" id="{964DEB67-E05D-4942-1798-5360FEADBA5B}"/>
                </a:ext>
              </a:extLst>
            </p:cNvPr>
            <p:cNvGrpSpPr/>
            <p:nvPr/>
          </p:nvGrpSpPr>
          <p:grpSpPr>
            <a:xfrm>
              <a:off x="3024040" y="2243007"/>
              <a:ext cx="213652" cy="313888"/>
              <a:chOff x="1377387" y="2075335"/>
              <a:chExt cx="4467828" cy="3363619"/>
            </a:xfrm>
          </p:grpSpPr>
          <p:sp>
            <p:nvSpPr>
              <p:cNvPr id="183" name="Freeform 182">
                <a:extLst>
                  <a:ext uri="{FF2B5EF4-FFF2-40B4-BE49-F238E27FC236}">
                    <a16:creationId xmlns:a16="http://schemas.microsoft.com/office/drawing/2014/main" id="{5D6EC6D7-3516-AFF2-7039-B55E6D5DB711}"/>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184" name="Freeform 183">
                <a:extLst>
                  <a:ext uri="{FF2B5EF4-FFF2-40B4-BE49-F238E27FC236}">
                    <a16:creationId xmlns:a16="http://schemas.microsoft.com/office/drawing/2014/main" id="{B811D4F4-2AF6-B5AE-F679-A00A37D13C23}"/>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80" name="Group 179">
              <a:extLst>
                <a:ext uri="{FF2B5EF4-FFF2-40B4-BE49-F238E27FC236}">
                  <a16:creationId xmlns:a16="http://schemas.microsoft.com/office/drawing/2014/main" id="{88BD7681-C1A5-C5E1-3977-413E64DB16F6}"/>
                </a:ext>
              </a:extLst>
            </p:cNvPr>
            <p:cNvGrpSpPr/>
            <p:nvPr/>
          </p:nvGrpSpPr>
          <p:grpSpPr>
            <a:xfrm>
              <a:off x="3237692" y="2244365"/>
              <a:ext cx="213652" cy="313888"/>
              <a:chOff x="1377387" y="2075335"/>
              <a:chExt cx="4467828" cy="3363619"/>
            </a:xfrm>
          </p:grpSpPr>
          <p:sp>
            <p:nvSpPr>
              <p:cNvPr id="181" name="Freeform 180">
                <a:extLst>
                  <a:ext uri="{FF2B5EF4-FFF2-40B4-BE49-F238E27FC236}">
                    <a16:creationId xmlns:a16="http://schemas.microsoft.com/office/drawing/2014/main" id="{AAAE7CDF-AD07-1564-6541-696C88666793}"/>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82" name="Freeform 181">
                <a:extLst>
                  <a:ext uri="{FF2B5EF4-FFF2-40B4-BE49-F238E27FC236}">
                    <a16:creationId xmlns:a16="http://schemas.microsoft.com/office/drawing/2014/main" id="{9397673B-1664-F021-37A7-BA17B78F365B}"/>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sp>
        <p:nvSpPr>
          <p:cNvPr id="189" name="Triangle 188">
            <a:extLst>
              <a:ext uri="{FF2B5EF4-FFF2-40B4-BE49-F238E27FC236}">
                <a16:creationId xmlns:a16="http://schemas.microsoft.com/office/drawing/2014/main" id="{39762EE7-FCB8-0309-40AF-C925645B160F}"/>
              </a:ext>
            </a:extLst>
          </p:cNvPr>
          <p:cNvSpPr/>
          <p:nvPr/>
        </p:nvSpPr>
        <p:spPr>
          <a:xfrm rot="5400000">
            <a:off x="2909876" y="3012517"/>
            <a:ext cx="368420" cy="263947"/>
          </a:xfrm>
          <a:prstGeom prst="triangl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90" name="Straight Connector 189">
            <a:extLst>
              <a:ext uri="{FF2B5EF4-FFF2-40B4-BE49-F238E27FC236}">
                <a16:creationId xmlns:a16="http://schemas.microsoft.com/office/drawing/2014/main" id="{802A5D2B-816A-7147-80CE-88C82A25D481}"/>
              </a:ext>
            </a:extLst>
          </p:cNvPr>
          <p:cNvCxnSpPr>
            <a:cxnSpLocks/>
            <a:stCxn id="189" idx="0"/>
          </p:cNvCxnSpPr>
          <p:nvPr/>
        </p:nvCxnSpPr>
        <p:spPr>
          <a:xfrm rot="16200000">
            <a:off x="3372030" y="2998521"/>
            <a:ext cx="0" cy="29194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93822608-0B89-FA50-3FA7-31F1E1E244B1}"/>
              </a:ext>
            </a:extLst>
          </p:cNvPr>
          <p:cNvCxnSpPr>
            <a:cxnSpLocks/>
          </p:cNvCxnSpPr>
          <p:nvPr/>
        </p:nvCxnSpPr>
        <p:spPr>
          <a:xfrm rot="16200000" flipV="1">
            <a:off x="2016326" y="2183558"/>
            <a:ext cx="683094" cy="1208464"/>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92" name="Freeform 191">
            <a:extLst>
              <a:ext uri="{FF2B5EF4-FFF2-40B4-BE49-F238E27FC236}">
                <a16:creationId xmlns:a16="http://schemas.microsoft.com/office/drawing/2014/main" id="{DDB00EFF-ABFF-FEB3-1ED6-25E01D52FD4D}"/>
              </a:ext>
            </a:extLst>
          </p:cNvPr>
          <p:cNvSpPr/>
          <p:nvPr/>
        </p:nvSpPr>
        <p:spPr>
          <a:xfrm rot="16200000">
            <a:off x="2264315" y="2854069"/>
            <a:ext cx="881291" cy="568444"/>
          </a:xfrm>
          <a:custGeom>
            <a:avLst/>
            <a:gdLst>
              <a:gd name="connsiteX0" fmla="*/ 67485 w 836161"/>
              <a:gd name="connsiteY0" fmla="*/ 749774 h 749774"/>
              <a:gd name="connsiteX1" fmla="*/ 9885 w 836161"/>
              <a:gd name="connsiteY1" fmla="*/ 526574 h 749774"/>
              <a:gd name="connsiteX2" fmla="*/ 247485 w 836161"/>
              <a:gd name="connsiteY2" fmla="*/ 396974 h 749774"/>
              <a:gd name="connsiteX3" fmla="*/ 369885 w 836161"/>
              <a:gd name="connsiteY3" fmla="*/ 974 h 749774"/>
              <a:gd name="connsiteX4" fmla="*/ 571485 w 836161"/>
              <a:gd name="connsiteY4" fmla="*/ 288974 h 749774"/>
              <a:gd name="connsiteX5" fmla="*/ 816285 w 836161"/>
              <a:gd name="connsiteY5" fmla="*/ 418574 h 749774"/>
              <a:gd name="connsiteX6" fmla="*/ 809085 w 836161"/>
              <a:gd name="connsiteY6" fmla="*/ 684974 h 749774"/>
              <a:gd name="connsiteX7" fmla="*/ 708285 w 836161"/>
              <a:gd name="connsiteY7" fmla="*/ 728174 h 749774"/>
              <a:gd name="connsiteX0" fmla="*/ 67485 w 833621"/>
              <a:gd name="connsiteY0" fmla="*/ 749774 h 749774"/>
              <a:gd name="connsiteX1" fmla="*/ 9885 w 833621"/>
              <a:gd name="connsiteY1" fmla="*/ 526574 h 749774"/>
              <a:gd name="connsiteX2" fmla="*/ 247485 w 833621"/>
              <a:gd name="connsiteY2" fmla="*/ 396974 h 749774"/>
              <a:gd name="connsiteX3" fmla="*/ 369885 w 833621"/>
              <a:gd name="connsiteY3" fmla="*/ 974 h 749774"/>
              <a:gd name="connsiteX4" fmla="*/ 571485 w 833621"/>
              <a:gd name="connsiteY4" fmla="*/ 288974 h 749774"/>
              <a:gd name="connsiteX5" fmla="*/ 816285 w 833621"/>
              <a:gd name="connsiteY5" fmla="*/ 418574 h 749774"/>
              <a:gd name="connsiteX6" fmla="*/ 801885 w 833621"/>
              <a:gd name="connsiteY6" fmla="*/ 584174 h 749774"/>
              <a:gd name="connsiteX7" fmla="*/ 708285 w 833621"/>
              <a:gd name="connsiteY7" fmla="*/ 728174 h 749774"/>
              <a:gd name="connsiteX0" fmla="*/ 68770 w 834906"/>
              <a:gd name="connsiteY0" fmla="*/ 750397 h 750397"/>
              <a:gd name="connsiteX1" fmla="*/ 11170 w 834906"/>
              <a:gd name="connsiteY1" fmla="*/ 527197 h 750397"/>
              <a:gd name="connsiteX2" fmla="*/ 267527 w 834906"/>
              <a:gd name="connsiteY2" fmla="*/ 430422 h 750397"/>
              <a:gd name="connsiteX3" fmla="*/ 371170 w 834906"/>
              <a:gd name="connsiteY3" fmla="*/ 1597 h 750397"/>
              <a:gd name="connsiteX4" fmla="*/ 572770 w 834906"/>
              <a:gd name="connsiteY4" fmla="*/ 289597 h 750397"/>
              <a:gd name="connsiteX5" fmla="*/ 817570 w 834906"/>
              <a:gd name="connsiteY5" fmla="*/ 419197 h 750397"/>
              <a:gd name="connsiteX6" fmla="*/ 803170 w 834906"/>
              <a:gd name="connsiteY6" fmla="*/ 584797 h 750397"/>
              <a:gd name="connsiteX7" fmla="*/ 709570 w 834906"/>
              <a:gd name="connsiteY7" fmla="*/ 728797 h 750397"/>
              <a:gd name="connsiteX0" fmla="*/ 68770 w 834906"/>
              <a:gd name="connsiteY0" fmla="*/ 694480 h 694480"/>
              <a:gd name="connsiteX1" fmla="*/ 11170 w 834906"/>
              <a:gd name="connsiteY1" fmla="*/ 471280 h 694480"/>
              <a:gd name="connsiteX2" fmla="*/ 267527 w 834906"/>
              <a:gd name="connsiteY2" fmla="*/ 374505 h 694480"/>
              <a:gd name="connsiteX3" fmla="*/ 371170 w 834906"/>
              <a:gd name="connsiteY3" fmla="*/ 1951 h 694480"/>
              <a:gd name="connsiteX4" fmla="*/ 572770 w 834906"/>
              <a:gd name="connsiteY4" fmla="*/ 233680 h 694480"/>
              <a:gd name="connsiteX5" fmla="*/ 817570 w 834906"/>
              <a:gd name="connsiteY5" fmla="*/ 363280 h 694480"/>
              <a:gd name="connsiteX6" fmla="*/ 803170 w 834906"/>
              <a:gd name="connsiteY6" fmla="*/ 528880 h 694480"/>
              <a:gd name="connsiteX7" fmla="*/ 709570 w 834906"/>
              <a:gd name="connsiteY7" fmla="*/ 672880 h 694480"/>
              <a:gd name="connsiteX0" fmla="*/ 49761 w 815897"/>
              <a:gd name="connsiteY0" fmla="*/ 694480 h 694480"/>
              <a:gd name="connsiteX1" fmla="*/ 15607 w 815897"/>
              <a:gd name="connsiteY1" fmla="*/ 518173 h 694480"/>
              <a:gd name="connsiteX2" fmla="*/ 248518 w 815897"/>
              <a:gd name="connsiteY2" fmla="*/ 374505 h 694480"/>
              <a:gd name="connsiteX3" fmla="*/ 352161 w 815897"/>
              <a:gd name="connsiteY3" fmla="*/ 1951 h 694480"/>
              <a:gd name="connsiteX4" fmla="*/ 553761 w 815897"/>
              <a:gd name="connsiteY4" fmla="*/ 233680 h 694480"/>
              <a:gd name="connsiteX5" fmla="*/ 798561 w 815897"/>
              <a:gd name="connsiteY5" fmla="*/ 363280 h 694480"/>
              <a:gd name="connsiteX6" fmla="*/ 784161 w 815897"/>
              <a:gd name="connsiteY6" fmla="*/ 528880 h 694480"/>
              <a:gd name="connsiteX7" fmla="*/ 690561 w 815897"/>
              <a:gd name="connsiteY7" fmla="*/ 672880 h 694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897" h="694480">
                <a:moveTo>
                  <a:pt x="49761" y="694480"/>
                </a:moveTo>
                <a:cubicBezTo>
                  <a:pt x="5961" y="612280"/>
                  <a:pt x="-17519" y="571502"/>
                  <a:pt x="15607" y="518173"/>
                </a:cubicBezTo>
                <a:cubicBezTo>
                  <a:pt x="48733" y="464844"/>
                  <a:pt x="192426" y="460542"/>
                  <a:pt x="248518" y="374505"/>
                </a:cubicBezTo>
                <a:cubicBezTo>
                  <a:pt x="304610" y="288468"/>
                  <a:pt x="301287" y="25422"/>
                  <a:pt x="352161" y="1951"/>
                </a:cubicBezTo>
                <a:cubicBezTo>
                  <a:pt x="403035" y="-21520"/>
                  <a:pt x="479361" y="173459"/>
                  <a:pt x="553761" y="233680"/>
                </a:cubicBezTo>
                <a:cubicBezTo>
                  <a:pt x="628161" y="293901"/>
                  <a:pt x="760161" y="314080"/>
                  <a:pt x="798561" y="363280"/>
                </a:cubicBezTo>
                <a:cubicBezTo>
                  <a:pt x="836961" y="412480"/>
                  <a:pt x="802161" y="477280"/>
                  <a:pt x="784161" y="528880"/>
                </a:cubicBezTo>
                <a:cubicBezTo>
                  <a:pt x="766161" y="580480"/>
                  <a:pt x="714561" y="665680"/>
                  <a:pt x="690561" y="672880"/>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reeform 192">
            <a:extLst>
              <a:ext uri="{FF2B5EF4-FFF2-40B4-BE49-F238E27FC236}">
                <a16:creationId xmlns:a16="http://schemas.microsoft.com/office/drawing/2014/main" id="{B3C3B9F3-A5C7-2191-1414-E89AA47A345F}"/>
              </a:ext>
            </a:extLst>
          </p:cNvPr>
          <p:cNvSpPr/>
          <p:nvPr/>
        </p:nvSpPr>
        <p:spPr>
          <a:xfrm rot="16200000">
            <a:off x="1994726" y="2721201"/>
            <a:ext cx="1295897" cy="686426"/>
          </a:xfrm>
          <a:custGeom>
            <a:avLst/>
            <a:gdLst>
              <a:gd name="connsiteX0" fmla="*/ 67485 w 836161"/>
              <a:gd name="connsiteY0" fmla="*/ 749774 h 749774"/>
              <a:gd name="connsiteX1" fmla="*/ 9885 w 836161"/>
              <a:gd name="connsiteY1" fmla="*/ 526574 h 749774"/>
              <a:gd name="connsiteX2" fmla="*/ 247485 w 836161"/>
              <a:gd name="connsiteY2" fmla="*/ 396974 h 749774"/>
              <a:gd name="connsiteX3" fmla="*/ 369885 w 836161"/>
              <a:gd name="connsiteY3" fmla="*/ 974 h 749774"/>
              <a:gd name="connsiteX4" fmla="*/ 571485 w 836161"/>
              <a:gd name="connsiteY4" fmla="*/ 288974 h 749774"/>
              <a:gd name="connsiteX5" fmla="*/ 816285 w 836161"/>
              <a:gd name="connsiteY5" fmla="*/ 418574 h 749774"/>
              <a:gd name="connsiteX6" fmla="*/ 809085 w 836161"/>
              <a:gd name="connsiteY6" fmla="*/ 684974 h 749774"/>
              <a:gd name="connsiteX7" fmla="*/ 708285 w 836161"/>
              <a:gd name="connsiteY7" fmla="*/ 728174 h 749774"/>
              <a:gd name="connsiteX0" fmla="*/ 9857 w 778533"/>
              <a:gd name="connsiteY0" fmla="*/ 749774 h 749774"/>
              <a:gd name="connsiteX1" fmla="*/ 110657 w 778533"/>
              <a:gd name="connsiteY1" fmla="*/ 605774 h 749774"/>
              <a:gd name="connsiteX2" fmla="*/ 189857 w 778533"/>
              <a:gd name="connsiteY2" fmla="*/ 396974 h 749774"/>
              <a:gd name="connsiteX3" fmla="*/ 312257 w 778533"/>
              <a:gd name="connsiteY3" fmla="*/ 974 h 749774"/>
              <a:gd name="connsiteX4" fmla="*/ 513857 w 778533"/>
              <a:gd name="connsiteY4" fmla="*/ 288974 h 749774"/>
              <a:gd name="connsiteX5" fmla="*/ 758657 w 778533"/>
              <a:gd name="connsiteY5" fmla="*/ 418574 h 749774"/>
              <a:gd name="connsiteX6" fmla="*/ 751457 w 778533"/>
              <a:gd name="connsiteY6" fmla="*/ 684974 h 749774"/>
              <a:gd name="connsiteX7" fmla="*/ 650657 w 778533"/>
              <a:gd name="connsiteY7" fmla="*/ 728174 h 749774"/>
              <a:gd name="connsiteX0" fmla="*/ 6431 w 868707"/>
              <a:gd name="connsiteY0" fmla="*/ 742574 h 742574"/>
              <a:gd name="connsiteX1" fmla="*/ 200831 w 868707"/>
              <a:gd name="connsiteY1" fmla="*/ 605774 h 742574"/>
              <a:gd name="connsiteX2" fmla="*/ 280031 w 868707"/>
              <a:gd name="connsiteY2" fmla="*/ 396974 h 742574"/>
              <a:gd name="connsiteX3" fmla="*/ 402431 w 868707"/>
              <a:gd name="connsiteY3" fmla="*/ 974 h 742574"/>
              <a:gd name="connsiteX4" fmla="*/ 604031 w 868707"/>
              <a:gd name="connsiteY4" fmla="*/ 288974 h 742574"/>
              <a:gd name="connsiteX5" fmla="*/ 848831 w 868707"/>
              <a:gd name="connsiteY5" fmla="*/ 418574 h 742574"/>
              <a:gd name="connsiteX6" fmla="*/ 841631 w 868707"/>
              <a:gd name="connsiteY6" fmla="*/ 684974 h 742574"/>
              <a:gd name="connsiteX7" fmla="*/ 740831 w 868707"/>
              <a:gd name="connsiteY7" fmla="*/ 728174 h 742574"/>
              <a:gd name="connsiteX0" fmla="*/ 6706 w 868982"/>
              <a:gd name="connsiteY0" fmla="*/ 744101 h 744101"/>
              <a:gd name="connsiteX1" fmla="*/ 201106 w 868982"/>
              <a:gd name="connsiteY1" fmla="*/ 607301 h 744101"/>
              <a:gd name="connsiteX2" fmla="*/ 337906 w 868982"/>
              <a:gd name="connsiteY2" fmla="*/ 470501 h 744101"/>
              <a:gd name="connsiteX3" fmla="*/ 402706 w 868982"/>
              <a:gd name="connsiteY3" fmla="*/ 2501 h 744101"/>
              <a:gd name="connsiteX4" fmla="*/ 604306 w 868982"/>
              <a:gd name="connsiteY4" fmla="*/ 290501 h 744101"/>
              <a:gd name="connsiteX5" fmla="*/ 849106 w 868982"/>
              <a:gd name="connsiteY5" fmla="*/ 420101 h 744101"/>
              <a:gd name="connsiteX6" fmla="*/ 841906 w 868982"/>
              <a:gd name="connsiteY6" fmla="*/ 686501 h 744101"/>
              <a:gd name="connsiteX7" fmla="*/ 741106 w 868982"/>
              <a:gd name="connsiteY7" fmla="*/ 729701 h 744101"/>
              <a:gd name="connsiteX0" fmla="*/ 5725 w 868001"/>
              <a:gd name="connsiteY0" fmla="*/ 741625 h 741625"/>
              <a:gd name="connsiteX1" fmla="*/ 200125 w 868001"/>
              <a:gd name="connsiteY1" fmla="*/ 604825 h 741625"/>
              <a:gd name="connsiteX2" fmla="*/ 106525 w 868001"/>
              <a:gd name="connsiteY2" fmla="*/ 273625 h 741625"/>
              <a:gd name="connsiteX3" fmla="*/ 401725 w 868001"/>
              <a:gd name="connsiteY3" fmla="*/ 25 h 741625"/>
              <a:gd name="connsiteX4" fmla="*/ 603325 w 868001"/>
              <a:gd name="connsiteY4" fmla="*/ 288025 h 741625"/>
              <a:gd name="connsiteX5" fmla="*/ 848125 w 868001"/>
              <a:gd name="connsiteY5" fmla="*/ 417625 h 741625"/>
              <a:gd name="connsiteX6" fmla="*/ 840925 w 868001"/>
              <a:gd name="connsiteY6" fmla="*/ 684025 h 741625"/>
              <a:gd name="connsiteX7" fmla="*/ 740125 w 868001"/>
              <a:gd name="connsiteY7" fmla="*/ 727225 h 741625"/>
              <a:gd name="connsiteX0" fmla="*/ 5725 w 868001"/>
              <a:gd name="connsiteY0" fmla="*/ 561756 h 561756"/>
              <a:gd name="connsiteX1" fmla="*/ 200125 w 868001"/>
              <a:gd name="connsiteY1" fmla="*/ 424956 h 561756"/>
              <a:gd name="connsiteX2" fmla="*/ 106525 w 868001"/>
              <a:gd name="connsiteY2" fmla="*/ 93756 h 561756"/>
              <a:gd name="connsiteX3" fmla="*/ 408925 w 868001"/>
              <a:gd name="connsiteY3" fmla="*/ 156 h 561756"/>
              <a:gd name="connsiteX4" fmla="*/ 603325 w 868001"/>
              <a:gd name="connsiteY4" fmla="*/ 108156 h 561756"/>
              <a:gd name="connsiteX5" fmla="*/ 848125 w 868001"/>
              <a:gd name="connsiteY5" fmla="*/ 237756 h 561756"/>
              <a:gd name="connsiteX6" fmla="*/ 840925 w 868001"/>
              <a:gd name="connsiteY6" fmla="*/ 504156 h 561756"/>
              <a:gd name="connsiteX7" fmla="*/ 740125 w 868001"/>
              <a:gd name="connsiteY7" fmla="*/ 547356 h 561756"/>
              <a:gd name="connsiteX0" fmla="*/ 5725 w 868001"/>
              <a:gd name="connsiteY0" fmla="*/ 495698 h 495698"/>
              <a:gd name="connsiteX1" fmla="*/ 200125 w 868001"/>
              <a:gd name="connsiteY1" fmla="*/ 358898 h 495698"/>
              <a:gd name="connsiteX2" fmla="*/ 106525 w 868001"/>
              <a:gd name="connsiteY2" fmla="*/ 27698 h 495698"/>
              <a:gd name="connsiteX3" fmla="*/ 408925 w 868001"/>
              <a:gd name="connsiteY3" fmla="*/ 20498 h 495698"/>
              <a:gd name="connsiteX4" fmla="*/ 603325 w 868001"/>
              <a:gd name="connsiteY4" fmla="*/ 42098 h 495698"/>
              <a:gd name="connsiteX5" fmla="*/ 848125 w 868001"/>
              <a:gd name="connsiteY5" fmla="*/ 171698 h 495698"/>
              <a:gd name="connsiteX6" fmla="*/ 840925 w 868001"/>
              <a:gd name="connsiteY6" fmla="*/ 438098 h 495698"/>
              <a:gd name="connsiteX7" fmla="*/ 740125 w 868001"/>
              <a:gd name="connsiteY7" fmla="*/ 481298 h 495698"/>
              <a:gd name="connsiteX0" fmla="*/ 5725 w 868001"/>
              <a:gd name="connsiteY0" fmla="*/ 565791 h 565791"/>
              <a:gd name="connsiteX1" fmla="*/ 200125 w 868001"/>
              <a:gd name="connsiteY1" fmla="*/ 428991 h 565791"/>
              <a:gd name="connsiteX2" fmla="*/ 106525 w 868001"/>
              <a:gd name="connsiteY2" fmla="*/ 97791 h 565791"/>
              <a:gd name="connsiteX3" fmla="*/ 408925 w 868001"/>
              <a:gd name="connsiteY3" fmla="*/ 90591 h 565791"/>
              <a:gd name="connsiteX4" fmla="*/ 603325 w 868001"/>
              <a:gd name="connsiteY4" fmla="*/ 4191 h 565791"/>
              <a:gd name="connsiteX5" fmla="*/ 848125 w 868001"/>
              <a:gd name="connsiteY5" fmla="*/ 241791 h 565791"/>
              <a:gd name="connsiteX6" fmla="*/ 840925 w 868001"/>
              <a:gd name="connsiteY6" fmla="*/ 508191 h 565791"/>
              <a:gd name="connsiteX7" fmla="*/ 740125 w 868001"/>
              <a:gd name="connsiteY7" fmla="*/ 551391 h 565791"/>
              <a:gd name="connsiteX0" fmla="*/ 5725 w 929265"/>
              <a:gd name="connsiteY0" fmla="*/ 570731 h 570731"/>
              <a:gd name="connsiteX1" fmla="*/ 200125 w 929265"/>
              <a:gd name="connsiteY1" fmla="*/ 433931 h 570731"/>
              <a:gd name="connsiteX2" fmla="*/ 106525 w 929265"/>
              <a:gd name="connsiteY2" fmla="*/ 102731 h 570731"/>
              <a:gd name="connsiteX3" fmla="*/ 408925 w 929265"/>
              <a:gd name="connsiteY3" fmla="*/ 95531 h 570731"/>
              <a:gd name="connsiteX4" fmla="*/ 603325 w 929265"/>
              <a:gd name="connsiteY4" fmla="*/ 9131 h 570731"/>
              <a:gd name="connsiteX5" fmla="*/ 920125 w 929265"/>
              <a:gd name="connsiteY5" fmla="*/ 59531 h 570731"/>
              <a:gd name="connsiteX6" fmla="*/ 840925 w 929265"/>
              <a:gd name="connsiteY6" fmla="*/ 513131 h 570731"/>
              <a:gd name="connsiteX7" fmla="*/ 740125 w 929265"/>
              <a:gd name="connsiteY7" fmla="*/ 556331 h 570731"/>
              <a:gd name="connsiteX0" fmla="*/ 5725 w 924106"/>
              <a:gd name="connsiteY0" fmla="*/ 565383 h 565383"/>
              <a:gd name="connsiteX1" fmla="*/ 200125 w 924106"/>
              <a:gd name="connsiteY1" fmla="*/ 428583 h 565383"/>
              <a:gd name="connsiteX2" fmla="*/ 106525 w 924106"/>
              <a:gd name="connsiteY2" fmla="*/ 97383 h 565383"/>
              <a:gd name="connsiteX3" fmla="*/ 408925 w 924106"/>
              <a:gd name="connsiteY3" fmla="*/ 90183 h 565383"/>
              <a:gd name="connsiteX4" fmla="*/ 603325 w 924106"/>
              <a:gd name="connsiteY4" fmla="*/ 3783 h 565383"/>
              <a:gd name="connsiteX5" fmla="*/ 920125 w 924106"/>
              <a:gd name="connsiteY5" fmla="*/ 54183 h 565383"/>
              <a:gd name="connsiteX6" fmla="*/ 783325 w 924106"/>
              <a:gd name="connsiteY6" fmla="*/ 385383 h 565383"/>
              <a:gd name="connsiteX7" fmla="*/ 740125 w 924106"/>
              <a:gd name="connsiteY7" fmla="*/ 550983 h 565383"/>
              <a:gd name="connsiteX0" fmla="*/ 5725 w 924106"/>
              <a:gd name="connsiteY0" fmla="*/ 565383 h 565383"/>
              <a:gd name="connsiteX1" fmla="*/ 200125 w 924106"/>
              <a:gd name="connsiteY1" fmla="*/ 428583 h 565383"/>
              <a:gd name="connsiteX2" fmla="*/ 106525 w 924106"/>
              <a:gd name="connsiteY2" fmla="*/ 97383 h 565383"/>
              <a:gd name="connsiteX3" fmla="*/ 408925 w 924106"/>
              <a:gd name="connsiteY3" fmla="*/ 90183 h 565383"/>
              <a:gd name="connsiteX4" fmla="*/ 603325 w 924106"/>
              <a:gd name="connsiteY4" fmla="*/ 3783 h 565383"/>
              <a:gd name="connsiteX5" fmla="*/ 920125 w 924106"/>
              <a:gd name="connsiteY5" fmla="*/ 54183 h 565383"/>
              <a:gd name="connsiteX6" fmla="*/ 783325 w 924106"/>
              <a:gd name="connsiteY6" fmla="*/ 385383 h 565383"/>
              <a:gd name="connsiteX7" fmla="*/ 617725 w 924106"/>
              <a:gd name="connsiteY7" fmla="*/ 558183 h 565383"/>
              <a:gd name="connsiteX0" fmla="*/ 6461 w 924842"/>
              <a:gd name="connsiteY0" fmla="*/ 565383 h 565383"/>
              <a:gd name="connsiteX1" fmla="*/ 172061 w 924842"/>
              <a:gd name="connsiteY1" fmla="*/ 421383 h 565383"/>
              <a:gd name="connsiteX2" fmla="*/ 107261 w 924842"/>
              <a:gd name="connsiteY2" fmla="*/ 97383 h 565383"/>
              <a:gd name="connsiteX3" fmla="*/ 409661 w 924842"/>
              <a:gd name="connsiteY3" fmla="*/ 90183 h 565383"/>
              <a:gd name="connsiteX4" fmla="*/ 604061 w 924842"/>
              <a:gd name="connsiteY4" fmla="*/ 3783 h 565383"/>
              <a:gd name="connsiteX5" fmla="*/ 920861 w 924842"/>
              <a:gd name="connsiteY5" fmla="*/ 54183 h 565383"/>
              <a:gd name="connsiteX6" fmla="*/ 784061 w 924842"/>
              <a:gd name="connsiteY6" fmla="*/ 385383 h 565383"/>
              <a:gd name="connsiteX7" fmla="*/ 618461 w 924842"/>
              <a:gd name="connsiteY7" fmla="*/ 558183 h 565383"/>
              <a:gd name="connsiteX0" fmla="*/ 6633 w 925014"/>
              <a:gd name="connsiteY0" fmla="*/ 565383 h 565383"/>
              <a:gd name="connsiteX1" fmla="*/ 172233 w 925014"/>
              <a:gd name="connsiteY1" fmla="*/ 421383 h 565383"/>
              <a:gd name="connsiteX2" fmla="*/ 143433 w 925014"/>
              <a:gd name="connsiteY2" fmla="*/ 97383 h 565383"/>
              <a:gd name="connsiteX3" fmla="*/ 409833 w 925014"/>
              <a:gd name="connsiteY3" fmla="*/ 90183 h 565383"/>
              <a:gd name="connsiteX4" fmla="*/ 604233 w 925014"/>
              <a:gd name="connsiteY4" fmla="*/ 3783 h 565383"/>
              <a:gd name="connsiteX5" fmla="*/ 921033 w 925014"/>
              <a:gd name="connsiteY5" fmla="*/ 54183 h 565383"/>
              <a:gd name="connsiteX6" fmla="*/ 784233 w 925014"/>
              <a:gd name="connsiteY6" fmla="*/ 385383 h 565383"/>
              <a:gd name="connsiteX7" fmla="*/ 618633 w 925014"/>
              <a:gd name="connsiteY7" fmla="*/ 558183 h 565383"/>
              <a:gd name="connsiteX0" fmla="*/ 6633 w 925014"/>
              <a:gd name="connsiteY0" fmla="*/ 562210 h 562210"/>
              <a:gd name="connsiteX1" fmla="*/ 172233 w 925014"/>
              <a:gd name="connsiteY1" fmla="*/ 418210 h 562210"/>
              <a:gd name="connsiteX2" fmla="*/ 143433 w 925014"/>
              <a:gd name="connsiteY2" fmla="*/ 94210 h 562210"/>
              <a:gd name="connsiteX3" fmla="*/ 409833 w 925014"/>
              <a:gd name="connsiteY3" fmla="*/ 43810 h 562210"/>
              <a:gd name="connsiteX4" fmla="*/ 604233 w 925014"/>
              <a:gd name="connsiteY4" fmla="*/ 610 h 562210"/>
              <a:gd name="connsiteX5" fmla="*/ 921033 w 925014"/>
              <a:gd name="connsiteY5" fmla="*/ 51010 h 562210"/>
              <a:gd name="connsiteX6" fmla="*/ 784233 w 925014"/>
              <a:gd name="connsiteY6" fmla="*/ 382210 h 562210"/>
              <a:gd name="connsiteX7" fmla="*/ 618633 w 925014"/>
              <a:gd name="connsiteY7" fmla="*/ 555010 h 562210"/>
              <a:gd name="connsiteX0" fmla="*/ 6633 w 930173"/>
              <a:gd name="connsiteY0" fmla="*/ 562210 h 562210"/>
              <a:gd name="connsiteX1" fmla="*/ 172233 w 930173"/>
              <a:gd name="connsiteY1" fmla="*/ 418210 h 562210"/>
              <a:gd name="connsiteX2" fmla="*/ 143433 w 930173"/>
              <a:gd name="connsiteY2" fmla="*/ 94210 h 562210"/>
              <a:gd name="connsiteX3" fmla="*/ 409833 w 930173"/>
              <a:gd name="connsiteY3" fmla="*/ 43810 h 562210"/>
              <a:gd name="connsiteX4" fmla="*/ 604233 w 930173"/>
              <a:gd name="connsiteY4" fmla="*/ 610 h 562210"/>
              <a:gd name="connsiteX5" fmla="*/ 921033 w 930173"/>
              <a:gd name="connsiteY5" fmla="*/ 51010 h 562210"/>
              <a:gd name="connsiteX6" fmla="*/ 841833 w 930173"/>
              <a:gd name="connsiteY6" fmla="*/ 382210 h 562210"/>
              <a:gd name="connsiteX7" fmla="*/ 618633 w 930173"/>
              <a:gd name="connsiteY7" fmla="*/ 555010 h 562210"/>
              <a:gd name="connsiteX0" fmla="*/ 6633 w 930173"/>
              <a:gd name="connsiteY0" fmla="*/ 562210 h 562210"/>
              <a:gd name="connsiteX1" fmla="*/ 172233 w 930173"/>
              <a:gd name="connsiteY1" fmla="*/ 418210 h 562210"/>
              <a:gd name="connsiteX2" fmla="*/ 143433 w 930173"/>
              <a:gd name="connsiteY2" fmla="*/ 94210 h 562210"/>
              <a:gd name="connsiteX3" fmla="*/ 409833 w 930173"/>
              <a:gd name="connsiteY3" fmla="*/ 43810 h 562210"/>
              <a:gd name="connsiteX4" fmla="*/ 604233 w 930173"/>
              <a:gd name="connsiteY4" fmla="*/ 610 h 562210"/>
              <a:gd name="connsiteX5" fmla="*/ 921033 w 930173"/>
              <a:gd name="connsiteY5" fmla="*/ 51010 h 562210"/>
              <a:gd name="connsiteX6" fmla="*/ 841833 w 930173"/>
              <a:gd name="connsiteY6" fmla="*/ 382210 h 562210"/>
              <a:gd name="connsiteX7" fmla="*/ 913833 w 930173"/>
              <a:gd name="connsiteY7" fmla="*/ 562210 h 562210"/>
              <a:gd name="connsiteX0" fmla="*/ 93270 w 800810"/>
              <a:gd name="connsiteY0" fmla="*/ 555010 h 562210"/>
              <a:gd name="connsiteX1" fmla="*/ 42870 w 800810"/>
              <a:gd name="connsiteY1" fmla="*/ 418210 h 562210"/>
              <a:gd name="connsiteX2" fmla="*/ 14070 w 800810"/>
              <a:gd name="connsiteY2" fmla="*/ 94210 h 562210"/>
              <a:gd name="connsiteX3" fmla="*/ 280470 w 800810"/>
              <a:gd name="connsiteY3" fmla="*/ 43810 h 562210"/>
              <a:gd name="connsiteX4" fmla="*/ 474870 w 800810"/>
              <a:gd name="connsiteY4" fmla="*/ 610 h 562210"/>
              <a:gd name="connsiteX5" fmla="*/ 791670 w 800810"/>
              <a:gd name="connsiteY5" fmla="*/ 51010 h 562210"/>
              <a:gd name="connsiteX6" fmla="*/ 712470 w 800810"/>
              <a:gd name="connsiteY6" fmla="*/ 382210 h 562210"/>
              <a:gd name="connsiteX7" fmla="*/ 784470 w 800810"/>
              <a:gd name="connsiteY7" fmla="*/ 562210 h 562210"/>
              <a:gd name="connsiteX0" fmla="*/ 122952 w 830492"/>
              <a:gd name="connsiteY0" fmla="*/ 555010 h 562210"/>
              <a:gd name="connsiteX1" fmla="*/ 7752 w 830492"/>
              <a:gd name="connsiteY1" fmla="*/ 360610 h 562210"/>
              <a:gd name="connsiteX2" fmla="*/ 43752 w 830492"/>
              <a:gd name="connsiteY2" fmla="*/ 94210 h 562210"/>
              <a:gd name="connsiteX3" fmla="*/ 310152 w 830492"/>
              <a:gd name="connsiteY3" fmla="*/ 43810 h 562210"/>
              <a:gd name="connsiteX4" fmla="*/ 504552 w 830492"/>
              <a:gd name="connsiteY4" fmla="*/ 610 h 562210"/>
              <a:gd name="connsiteX5" fmla="*/ 821352 w 830492"/>
              <a:gd name="connsiteY5" fmla="*/ 51010 h 562210"/>
              <a:gd name="connsiteX6" fmla="*/ 742152 w 830492"/>
              <a:gd name="connsiteY6" fmla="*/ 382210 h 562210"/>
              <a:gd name="connsiteX7" fmla="*/ 814152 w 830492"/>
              <a:gd name="connsiteY7" fmla="*/ 562210 h 562210"/>
              <a:gd name="connsiteX0" fmla="*/ 122952 w 830085"/>
              <a:gd name="connsiteY0" fmla="*/ 597616 h 604816"/>
              <a:gd name="connsiteX1" fmla="*/ 7752 w 830085"/>
              <a:gd name="connsiteY1" fmla="*/ 403216 h 604816"/>
              <a:gd name="connsiteX2" fmla="*/ 43752 w 830085"/>
              <a:gd name="connsiteY2" fmla="*/ 136816 h 604816"/>
              <a:gd name="connsiteX3" fmla="*/ 310152 w 830085"/>
              <a:gd name="connsiteY3" fmla="*/ 86416 h 604816"/>
              <a:gd name="connsiteX4" fmla="*/ 511752 w 830085"/>
              <a:gd name="connsiteY4" fmla="*/ 16 h 604816"/>
              <a:gd name="connsiteX5" fmla="*/ 821352 w 830085"/>
              <a:gd name="connsiteY5" fmla="*/ 93616 h 604816"/>
              <a:gd name="connsiteX6" fmla="*/ 742152 w 830085"/>
              <a:gd name="connsiteY6" fmla="*/ 424816 h 604816"/>
              <a:gd name="connsiteX7" fmla="*/ 814152 w 830085"/>
              <a:gd name="connsiteY7" fmla="*/ 604816 h 604816"/>
              <a:gd name="connsiteX0" fmla="*/ 122952 w 817487"/>
              <a:gd name="connsiteY0" fmla="*/ 632517 h 639717"/>
              <a:gd name="connsiteX1" fmla="*/ 7752 w 817487"/>
              <a:gd name="connsiteY1" fmla="*/ 438117 h 639717"/>
              <a:gd name="connsiteX2" fmla="*/ 43752 w 817487"/>
              <a:gd name="connsiteY2" fmla="*/ 171717 h 639717"/>
              <a:gd name="connsiteX3" fmla="*/ 310152 w 817487"/>
              <a:gd name="connsiteY3" fmla="*/ 121317 h 639717"/>
              <a:gd name="connsiteX4" fmla="*/ 511752 w 817487"/>
              <a:gd name="connsiteY4" fmla="*/ 34917 h 639717"/>
              <a:gd name="connsiteX5" fmla="*/ 742152 w 817487"/>
              <a:gd name="connsiteY5" fmla="*/ 34917 h 639717"/>
              <a:gd name="connsiteX6" fmla="*/ 742152 w 817487"/>
              <a:gd name="connsiteY6" fmla="*/ 459717 h 639717"/>
              <a:gd name="connsiteX7" fmla="*/ 814152 w 817487"/>
              <a:gd name="connsiteY7" fmla="*/ 639717 h 639717"/>
              <a:gd name="connsiteX0" fmla="*/ 122952 w 816458"/>
              <a:gd name="connsiteY0" fmla="*/ 627765 h 634965"/>
              <a:gd name="connsiteX1" fmla="*/ 7752 w 816458"/>
              <a:gd name="connsiteY1" fmla="*/ 433365 h 634965"/>
              <a:gd name="connsiteX2" fmla="*/ 43752 w 816458"/>
              <a:gd name="connsiteY2" fmla="*/ 166965 h 634965"/>
              <a:gd name="connsiteX3" fmla="*/ 310152 w 816458"/>
              <a:gd name="connsiteY3" fmla="*/ 116565 h 634965"/>
              <a:gd name="connsiteX4" fmla="*/ 511752 w 816458"/>
              <a:gd name="connsiteY4" fmla="*/ 30165 h 634965"/>
              <a:gd name="connsiteX5" fmla="*/ 742152 w 816458"/>
              <a:gd name="connsiteY5" fmla="*/ 30165 h 634965"/>
              <a:gd name="connsiteX6" fmla="*/ 684552 w 816458"/>
              <a:gd name="connsiteY6" fmla="*/ 390165 h 634965"/>
              <a:gd name="connsiteX7" fmla="*/ 814152 w 816458"/>
              <a:gd name="connsiteY7" fmla="*/ 634965 h 634965"/>
              <a:gd name="connsiteX0" fmla="*/ 122952 w 816458"/>
              <a:gd name="connsiteY0" fmla="*/ 694268 h 701468"/>
              <a:gd name="connsiteX1" fmla="*/ 7752 w 816458"/>
              <a:gd name="connsiteY1" fmla="*/ 499868 h 701468"/>
              <a:gd name="connsiteX2" fmla="*/ 43752 w 816458"/>
              <a:gd name="connsiteY2" fmla="*/ 233468 h 701468"/>
              <a:gd name="connsiteX3" fmla="*/ 310152 w 816458"/>
              <a:gd name="connsiteY3" fmla="*/ 183068 h 701468"/>
              <a:gd name="connsiteX4" fmla="*/ 511752 w 816458"/>
              <a:gd name="connsiteY4" fmla="*/ 96668 h 701468"/>
              <a:gd name="connsiteX5" fmla="*/ 792552 w 816458"/>
              <a:gd name="connsiteY5" fmla="*/ 17468 h 701468"/>
              <a:gd name="connsiteX6" fmla="*/ 684552 w 816458"/>
              <a:gd name="connsiteY6" fmla="*/ 456668 h 701468"/>
              <a:gd name="connsiteX7" fmla="*/ 814152 w 816458"/>
              <a:gd name="connsiteY7" fmla="*/ 701468 h 701468"/>
              <a:gd name="connsiteX0" fmla="*/ 215224 w 908730"/>
              <a:gd name="connsiteY0" fmla="*/ 694268 h 701468"/>
              <a:gd name="connsiteX1" fmla="*/ 100024 w 908730"/>
              <a:gd name="connsiteY1" fmla="*/ 499868 h 701468"/>
              <a:gd name="connsiteX2" fmla="*/ 13624 w 908730"/>
              <a:gd name="connsiteY2" fmla="*/ 240668 h 701468"/>
              <a:gd name="connsiteX3" fmla="*/ 402424 w 908730"/>
              <a:gd name="connsiteY3" fmla="*/ 183068 h 701468"/>
              <a:gd name="connsiteX4" fmla="*/ 604024 w 908730"/>
              <a:gd name="connsiteY4" fmla="*/ 96668 h 701468"/>
              <a:gd name="connsiteX5" fmla="*/ 884824 w 908730"/>
              <a:gd name="connsiteY5" fmla="*/ 17468 h 701468"/>
              <a:gd name="connsiteX6" fmla="*/ 776824 w 908730"/>
              <a:gd name="connsiteY6" fmla="*/ 456668 h 701468"/>
              <a:gd name="connsiteX7" fmla="*/ 906424 w 908730"/>
              <a:gd name="connsiteY7" fmla="*/ 701468 h 701468"/>
              <a:gd name="connsiteX0" fmla="*/ 215224 w 907514"/>
              <a:gd name="connsiteY0" fmla="*/ 693336 h 700536"/>
              <a:gd name="connsiteX1" fmla="*/ 100024 w 907514"/>
              <a:gd name="connsiteY1" fmla="*/ 498936 h 700536"/>
              <a:gd name="connsiteX2" fmla="*/ 13624 w 907514"/>
              <a:gd name="connsiteY2" fmla="*/ 239736 h 700536"/>
              <a:gd name="connsiteX3" fmla="*/ 402424 w 907514"/>
              <a:gd name="connsiteY3" fmla="*/ 182136 h 700536"/>
              <a:gd name="connsiteX4" fmla="*/ 604024 w 907514"/>
              <a:gd name="connsiteY4" fmla="*/ 95736 h 700536"/>
              <a:gd name="connsiteX5" fmla="*/ 884824 w 907514"/>
              <a:gd name="connsiteY5" fmla="*/ 16536 h 700536"/>
              <a:gd name="connsiteX6" fmla="*/ 568024 w 907514"/>
              <a:gd name="connsiteY6" fmla="*/ 441336 h 700536"/>
              <a:gd name="connsiteX7" fmla="*/ 906424 w 907514"/>
              <a:gd name="connsiteY7" fmla="*/ 700536 h 700536"/>
              <a:gd name="connsiteX0" fmla="*/ 215224 w 885977"/>
              <a:gd name="connsiteY0" fmla="*/ 693336 h 700536"/>
              <a:gd name="connsiteX1" fmla="*/ 100024 w 885977"/>
              <a:gd name="connsiteY1" fmla="*/ 498936 h 700536"/>
              <a:gd name="connsiteX2" fmla="*/ 13624 w 885977"/>
              <a:gd name="connsiteY2" fmla="*/ 239736 h 700536"/>
              <a:gd name="connsiteX3" fmla="*/ 402424 w 885977"/>
              <a:gd name="connsiteY3" fmla="*/ 182136 h 700536"/>
              <a:gd name="connsiteX4" fmla="*/ 604024 w 885977"/>
              <a:gd name="connsiteY4" fmla="*/ 95736 h 700536"/>
              <a:gd name="connsiteX5" fmla="*/ 884824 w 885977"/>
              <a:gd name="connsiteY5" fmla="*/ 16536 h 700536"/>
              <a:gd name="connsiteX6" fmla="*/ 568024 w 885977"/>
              <a:gd name="connsiteY6" fmla="*/ 441336 h 700536"/>
              <a:gd name="connsiteX7" fmla="*/ 884824 w 885977"/>
              <a:gd name="connsiteY7" fmla="*/ 700536 h 700536"/>
              <a:gd name="connsiteX0" fmla="*/ 210451 w 881204"/>
              <a:gd name="connsiteY0" fmla="*/ 694334 h 701534"/>
              <a:gd name="connsiteX1" fmla="*/ 95251 w 881204"/>
              <a:gd name="connsiteY1" fmla="*/ 499934 h 701534"/>
              <a:gd name="connsiteX2" fmla="*/ 8851 w 881204"/>
              <a:gd name="connsiteY2" fmla="*/ 240734 h 701534"/>
              <a:gd name="connsiteX3" fmla="*/ 318451 w 881204"/>
              <a:gd name="connsiteY3" fmla="*/ 240734 h 701534"/>
              <a:gd name="connsiteX4" fmla="*/ 599251 w 881204"/>
              <a:gd name="connsiteY4" fmla="*/ 96734 h 701534"/>
              <a:gd name="connsiteX5" fmla="*/ 880051 w 881204"/>
              <a:gd name="connsiteY5" fmla="*/ 17534 h 701534"/>
              <a:gd name="connsiteX6" fmla="*/ 563251 w 881204"/>
              <a:gd name="connsiteY6" fmla="*/ 442334 h 701534"/>
              <a:gd name="connsiteX7" fmla="*/ 880051 w 881204"/>
              <a:gd name="connsiteY7" fmla="*/ 701534 h 701534"/>
              <a:gd name="connsiteX0" fmla="*/ 210451 w 881204"/>
              <a:gd name="connsiteY0" fmla="*/ 709413 h 716613"/>
              <a:gd name="connsiteX1" fmla="*/ 95251 w 881204"/>
              <a:gd name="connsiteY1" fmla="*/ 515013 h 716613"/>
              <a:gd name="connsiteX2" fmla="*/ 8851 w 881204"/>
              <a:gd name="connsiteY2" fmla="*/ 255813 h 716613"/>
              <a:gd name="connsiteX3" fmla="*/ 318451 w 881204"/>
              <a:gd name="connsiteY3" fmla="*/ 255813 h 716613"/>
              <a:gd name="connsiteX4" fmla="*/ 556051 w 881204"/>
              <a:gd name="connsiteY4" fmla="*/ 54213 h 716613"/>
              <a:gd name="connsiteX5" fmla="*/ 880051 w 881204"/>
              <a:gd name="connsiteY5" fmla="*/ 32613 h 716613"/>
              <a:gd name="connsiteX6" fmla="*/ 563251 w 881204"/>
              <a:gd name="connsiteY6" fmla="*/ 457413 h 716613"/>
              <a:gd name="connsiteX7" fmla="*/ 880051 w 881204"/>
              <a:gd name="connsiteY7" fmla="*/ 716613 h 716613"/>
              <a:gd name="connsiteX0" fmla="*/ 210451 w 881204"/>
              <a:gd name="connsiteY0" fmla="*/ 763347 h 770547"/>
              <a:gd name="connsiteX1" fmla="*/ 95251 w 881204"/>
              <a:gd name="connsiteY1" fmla="*/ 568947 h 770547"/>
              <a:gd name="connsiteX2" fmla="*/ 8851 w 881204"/>
              <a:gd name="connsiteY2" fmla="*/ 309747 h 770547"/>
              <a:gd name="connsiteX3" fmla="*/ 318451 w 881204"/>
              <a:gd name="connsiteY3" fmla="*/ 309747 h 770547"/>
              <a:gd name="connsiteX4" fmla="*/ 556051 w 881204"/>
              <a:gd name="connsiteY4" fmla="*/ 108147 h 770547"/>
              <a:gd name="connsiteX5" fmla="*/ 836851 w 881204"/>
              <a:gd name="connsiteY5" fmla="*/ 21747 h 770547"/>
              <a:gd name="connsiteX6" fmla="*/ 563251 w 881204"/>
              <a:gd name="connsiteY6" fmla="*/ 511347 h 770547"/>
              <a:gd name="connsiteX7" fmla="*/ 880051 w 881204"/>
              <a:gd name="connsiteY7" fmla="*/ 770547 h 770547"/>
              <a:gd name="connsiteX0" fmla="*/ 210451 w 881226"/>
              <a:gd name="connsiteY0" fmla="*/ 764331 h 771531"/>
              <a:gd name="connsiteX1" fmla="*/ 95251 w 881226"/>
              <a:gd name="connsiteY1" fmla="*/ 569931 h 771531"/>
              <a:gd name="connsiteX2" fmla="*/ 8851 w 881226"/>
              <a:gd name="connsiteY2" fmla="*/ 310731 h 771531"/>
              <a:gd name="connsiteX3" fmla="*/ 318451 w 881226"/>
              <a:gd name="connsiteY3" fmla="*/ 310731 h 771531"/>
              <a:gd name="connsiteX4" fmla="*/ 556051 w 881226"/>
              <a:gd name="connsiteY4" fmla="*/ 109131 h 771531"/>
              <a:gd name="connsiteX5" fmla="*/ 836851 w 881226"/>
              <a:gd name="connsiteY5" fmla="*/ 22731 h 771531"/>
              <a:gd name="connsiteX6" fmla="*/ 570451 w 881226"/>
              <a:gd name="connsiteY6" fmla="*/ 526731 h 771531"/>
              <a:gd name="connsiteX7" fmla="*/ 880051 w 881226"/>
              <a:gd name="connsiteY7" fmla="*/ 771531 h 771531"/>
              <a:gd name="connsiteX0" fmla="*/ 210451 w 881226"/>
              <a:gd name="connsiteY0" fmla="*/ 677975 h 685175"/>
              <a:gd name="connsiteX1" fmla="*/ 95251 w 881226"/>
              <a:gd name="connsiteY1" fmla="*/ 483575 h 685175"/>
              <a:gd name="connsiteX2" fmla="*/ 8851 w 881226"/>
              <a:gd name="connsiteY2" fmla="*/ 224375 h 685175"/>
              <a:gd name="connsiteX3" fmla="*/ 318451 w 881226"/>
              <a:gd name="connsiteY3" fmla="*/ 224375 h 685175"/>
              <a:gd name="connsiteX4" fmla="*/ 556051 w 881226"/>
              <a:gd name="connsiteY4" fmla="*/ 22775 h 685175"/>
              <a:gd name="connsiteX5" fmla="*/ 815251 w 881226"/>
              <a:gd name="connsiteY5" fmla="*/ 51575 h 685175"/>
              <a:gd name="connsiteX6" fmla="*/ 570451 w 881226"/>
              <a:gd name="connsiteY6" fmla="*/ 440375 h 685175"/>
              <a:gd name="connsiteX7" fmla="*/ 880051 w 881226"/>
              <a:gd name="connsiteY7" fmla="*/ 685175 h 685175"/>
              <a:gd name="connsiteX0" fmla="*/ 210451 w 881226"/>
              <a:gd name="connsiteY0" fmla="*/ 748909 h 756109"/>
              <a:gd name="connsiteX1" fmla="*/ 95251 w 881226"/>
              <a:gd name="connsiteY1" fmla="*/ 554509 h 756109"/>
              <a:gd name="connsiteX2" fmla="*/ 8851 w 881226"/>
              <a:gd name="connsiteY2" fmla="*/ 295309 h 756109"/>
              <a:gd name="connsiteX3" fmla="*/ 318451 w 881226"/>
              <a:gd name="connsiteY3" fmla="*/ 295309 h 756109"/>
              <a:gd name="connsiteX4" fmla="*/ 678451 w 881226"/>
              <a:gd name="connsiteY4" fmla="*/ 7309 h 756109"/>
              <a:gd name="connsiteX5" fmla="*/ 815251 w 881226"/>
              <a:gd name="connsiteY5" fmla="*/ 122509 h 756109"/>
              <a:gd name="connsiteX6" fmla="*/ 570451 w 881226"/>
              <a:gd name="connsiteY6" fmla="*/ 511309 h 756109"/>
              <a:gd name="connsiteX7" fmla="*/ 880051 w 881226"/>
              <a:gd name="connsiteY7" fmla="*/ 756109 h 756109"/>
              <a:gd name="connsiteX0" fmla="*/ 210451 w 881274"/>
              <a:gd name="connsiteY0" fmla="*/ 748406 h 755606"/>
              <a:gd name="connsiteX1" fmla="*/ 95251 w 881274"/>
              <a:gd name="connsiteY1" fmla="*/ 554006 h 755606"/>
              <a:gd name="connsiteX2" fmla="*/ 8851 w 881274"/>
              <a:gd name="connsiteY2" fmla="*/ 294806 h 755606"/>
              <a:gd name="connsiteX3" fmla="*/ 318451 w 881274"/>
              <a:gd name="connsiteY3" fmla="*/ 294806 h 755606"/>
              <a:gd name="connsiteX4" fmla="*/ 678451 w 881274"/>
              <a:gd name="connsiteY4" fmla="*/ 6806 h 755606"/>
              <a:gd name="connsiteX5" fmla="*/ 815251 w 881274"/>
              <a:gd name="connsiteY5" fmla="*/ 122006 h 755606"/>
              <a:gd name="connsiteX6" fmla="*/ 584851 w 881274"/>
              <a:gd name="connsiteY6" fmla="*/ 467606 h 755606"/>
              <a:gd name="connsiteX7" fmla="*/ 880051 w 881274"/>
              <a:gd name="connsiteY7" fmla="*/ 755606 h 755606"/>
              <a:gd name="connsiteX0" fmla="*/ 210451 w 838245"/>
              <a:gd name="connsiteY0" fmla="*/ 748406 h 755606"/>
              <a:gd name="connsiteX1" fmla="*/ 95251 w 838245"/>
              <a:gd name="connsiteY1" fmla="*/ 554006 h 755606"/>
              <a:gd name="connsiteX2" fmla="*/ 8851 w 838245"/>
              <a:gd name="connsiteY2" fmla="*/ 294806 h 755606"/>
              <a:gd name="connsiteX3" fmla="*/ 318451 w 838245"/>
              <a:gd name="connsiteY3" fmla="*/ 294806 h 755606"/>
              <a:gd name="connsiteX4" fmla="*/ 678451 w 838245"/>
              <a:gd name="connsiteY4" fmla="*/ 6806 h 755606"/>
              <a:gd name="connsiteX5" fmla="*/ 815251 w 838245"/>
              <a:gd name="connsiteY5" fmla="*/ 122006 h 755606"/>
              <a:gd name="connsiteX6" fmla="*/ 584851 w 838245"/>
              <a:gd name="connsiteY6" fmla="*/ 467606 h 755606"/>
              <a:gd name="connsiteX7" fmla="*/ 836851 w 838245"/>
              <a:gd name="connsiteY7" fmla="*/ 755606 h 755606"/>
              <a:gd name="connsiteX0" fmla="*/ 177424 w 805218"/>
              <a:gd name="connsiteY0" fmla="*/ 748406 h 755606"/>
              <a:gd name="connsiteX1" fmla="*/ 62224 w 805218"/>
              <a:gd name="connsiteY1" fmla="*/ 554006 h 755606"/>
              <a:gd name="connsiteX2" fmla="*/ 11824 w 805218"/>
              <a:gd name="connsiteY2" fmla="*/ 323606 h 755606"/>
              <a:gd name="connsiteX3" fmla="*/ 285424 w 805218"/>
              <a:gd name="connsiteY3" fmla="*/ 294806 h 755606"/>
              <a:gd name="connsiteX4" fmla="*/ 645424 w 805218"/>
              <a:gd name="connsiteY4" fmla="*/ 6806 h 755606"/>
              <a:gd name="connsiteX5" fmla="*/ 782224 w 805218"/>
              <a:gd name="connsiteY5" fmla="*/ 122006 h 755606"/>
              <a:gd name="connsiteX6" fmla="*/ 551824 w 805218"/>
              <a:gd name="connsiteY6" fmla="*/ 467606 h 755606"/>
              <a:gd name="connsiteX7" fmla="*/ 803824 w 805218"/>
              <a:gd name="connsiteY7" fmla="*/ 755606 h 755606"/>
              <a:gd name="connsiteX0" fmla="*/ 177424 w 805822"/>
              <a:gd name="connsiteY0" fmla="*/ 747755 h 754955"/>
              <a:gd name="connsiteX1" fmla="*/ 62224 w 805822"/>
              <a:gd name="connsiteY1" fmla="*/ 553355 h 754955"/>
              <a:gd name="connsiteX2" fmla="*/ 11824 w 805822"/>
              <a:gd name="connsiteY2" fmla="*/ 322955 h 754955"/>
              <a:gd name="connsiteX3" fmla="*/ 285424 w 805822"/>
              <a:gd name="connsiteY3" fmla="*/ 294155 h 754955"/>
              <a:gd name="connsiteX4" fmla="*/ 645424 w 805822"/>
              <a:gd name="connsiteY4" fmla="*/ 6155 h 754955"/>
              <a:gd name="connsiteX5" fmla="*/ 782224 w 805822"/>
              <a:gd name="connsiteY5" fmla="*/ 121355 h 754955"/>
              <a:gd name="connsiteX6" fmla="*/ 645424 w 805822"/>
              <a:gd name="connsiteY6" fmla="*/ 402155 h 754955"/>
              <a:gd name="connsiteX7" fmla="*/ 803824 w 805822"/>
              <a:gd name="connsiteY7" fmla="*/ 754955 h 754955"/>
              <a:gd name="connsiteX0" fmla="*/ 7329 w 887727"/>
              <a:gd name="connsiteY0" fmla="*/ 697355 h 754955"/>
              <a:gd name="connsiteX1" fmla="*/ 144129 w 887727"/>
              <a:gd name="connsiteY1" fmla="*/ 553355 h 754955"/>
              <a:gd name="connsiteX2" fmla="*/ 93729 w 887727"/>
              <a:gd name="connsiteY2" fmla="*/ 322955 h 754955"/>
              <a:gd name="connsiteX3" fmla="*/ 367329 w 887727"/>
              <a:gd name="connsiteY3" fmla="*/ 294155 h 754955"/>
              <a:gd name="connsiteX4" fmla="*/ 727329 w 887727"/>
              <a:gd name="connsiteY4" fmla="*/ 6155 h 754955"/>
              <a:gd name="connsiteX5" fmla="*/ 864129 w 887727"/>
              <a:gd name="connsiteY5" fmla="*/ 121355 h 754955"/>
              <a:gd name="connsiteX6" fmla="*/ 727329 w 887727"/>
              <a:gd name="connsiteY6" fmla="*/ 402155 h 754955"/>
              <a:gd name="connsiteX7" fmla="*/ 885729 w 887727"/>
              <a:gd name="connsiteY7" fmla="*/ 754955 h 754955"/>
              <a:gd name="connsiteX0" fmla="*/ 8230 w 888628"/>
              <a:gd name="connsiteY0" fmla="*/ 697355 h 754955"/>
              <a:gd name="connsiteX1" fmla="*/ 123430 w 888628"/>
              <a:gd name="connsiteY1" fmla="*/ 538955 h 754955"/>
              <a:gd name="connsiteX2" fmla="*/ 94630 w 888628"/>
              <a:gd name="connsiteY2" fmla="*/ 322955 h 754955"/>
              <a:gd name="connsiteX3" fmla="*/ 368230 w 888628"/>
              <a:gd name="connsiteY3" fmla="*/ 294155 h 754955"/>
              <a:gd name="connsiteX4" fmla="*/ 728230 w 888628"/>
              <a:gd name="connsiteY4" fmla="*/ 6155 h 754955"/>
              <a:gd name="connsiteX5" fmla="*/ 865030 w 888628"/>
              <a:gd name="connsiteY5" fmla="*/ 121355 h 754955"/>
              <a:gd name="connsiteX6" fmla="*/ 728230 w 888628"/>
              <a:gd name="connsiteY6" fmla="*/ 402155 h 754955"/>
              <a:gd name="connsiteX7" fmla="*/ 886630 w 888628"/>
              <a:gd name="connsiteY7" fmla="*/ 754955 h 754955"/>
              <a:gd name="connsiteX0" fmla="*/ 3919 w 1114717"/>
              <a:gd name="connsiteY0" fmla="*/ 625355 h 754955"/>
              <a:gd name="connsiteX1" fmla="*/ 349519 w 1114717"/>
              <a:gd name="connsiteY1" fmla="*/ 538955 h 754955"/>
              <a:gd name="connsiteX2" fmla="*/ 320719 w 1114717"/>
              <a:gd name="connsiteY2" fmla="*/ 322955 h 754955"/>
              <a:gd name="connsiteX3" fmla="*/ 594319 w 1114717"/>
              <a:gd name="connsiteY3" fmla="*/ 294155 h 754955"/>
              <a:gd name="connsiteX4" fmla="*/ 954319 w 1114717"/>
              <a:gd name="connsiteY4" fmla="*/ 6155 h 754955"/>
              <a:gd name="connsiteX5" fmla="*/ 1091119 w 1114717"/>
              <a:gd name="connsiteY5" fmla="*/ 121355 h 754955"/>
              <a:gd name="connsiteX6" fmla="*/ 954319 w 1114717"/>
              <a:gd name="connsiteY6" fmla="*/ 402155 h 754955"/>
              <a:gd name="connsiteX7" fmla="*/ 1112719 w 1114717"/>
              <a:gd name="connsiteY7" fmla="*/ 754955 h 754955"/>
              <a:gd name="connsiteX0" fmla="*/ 83113 w 1193911"/>
              <a:gd name="connsiteY0" fmla="*/ 625355 h 754955"/>
              <a:gd name="connsiteX1" fmla="*/ 18313 w 1193911"/>
              <a:gd name="connsiteY1" fmla="*/ 214955 h 754955"/>
              <a:gd name="connsiteX2" fmla="*/ 399913 w 1193911"/>
              <a:gd name="connsiteY2" fmla="*/ 322955 h 754955"/>
              <a:gd name="connsiteX3" fmla="*/ 673513 w 1193911"/>
              <a:gd name="connsiteY3" fmla="*/ 294155 h 754955"/>
              <a:gd name="connsiteX4" fmla="*/ 1033513 w 1193911"/>
              <a:gd name="connsiteY4" fmla="*/ 6155 h 754955"/>
              <a:gd name="connsiteX5" fmla="*/ 1170313 w 1193911"/>
              <a:gd name="connsiteY5" fmla="*/ 121355 h 754955"/>
              <a:gd name="connsiteX6" fmla="*/ 1033513 w 1193911"/>
              <a:gd name="connsiteY6" fmla="*/ 402155 h 754955"/>
              <a:gd name="connsiteX7" fmla="*/ 1191913 w 1193911"/>
              <a:gd name="connsiteY7" fmla="*/ 754955 h 754955"/>
              <a:gd name="connsiteX0" fmla="*/ 83113 w 1193911"/>
              <a:gd name="connsiteY0" fmla="*/ 625355 h 754955"/>
              <a:gd name="connsiteX1" fmla="*/ 18313 w 1193911"/>
              <a:gd name="connsiteY1" fmla="*/ 214955 h 754955"/>
              <a:gd name="connsiteX2" fmla="*/ 399913 w 1193911"/>
              <a:gd name="connsiteY2" fmla="*/ 322955 h 754955"/>
              <a:gd name="connsiteX3" fmla="*/ 673513 w 1193911"/>
              <a:gd name="connsiteY3" fmla="*/ 294155 h 754955"/>
              <a:gd name="connsiteX4" fmla="*/ 1033513 w 1193911"/>
              <a:gd name="connsiteY4" fmla="*/ 6155 h 754955"/>
              <a:gd name="connsiteX5" fmla="*/ 1170313 w 1193911"/>
              <a:gd name="connsiteY5" fmla="*/ 121355 h 754955"/>
              <a:gd name="connsiteX6" fmla="*/ 1033513 w 1193911"/>
              <a:gd name="connsiteY6" fmla="*/ 402155 h 754955"/>
              <a:gd name="connsiteX7" fmla="*/ 1191913 w 1193911"/>
              <a:gd name="connsiteY7" fmla="*/ 754955 h 754955"/>
              <a:gd name="connsiteX0" fmla="*/ 83113 w 1193911"/>
              <a:gd name="connsiteY0" fmla="*/ 720127 h 849727"/>
              <a:gd name="connsiteX1" fmla="*/ 18313 w 1193911"/>
              <a:gd name="connsiteY1" fmla="*/ 309727 h 849727"/>
              <a:gd name="connsiteX2" fmla="*/ 399913 w 1193911"/>
              <a:gd name="connsiteY2" fmla="*/ 417727 h 849727"/>
              <a:gd name="connsiteX3" fmla="*/ 637513 w 1193911"/>
              <a:gd name="connsiteY3" fmla="*/ 14527 h 849727"/>
              <a:gd name="connsiteX4" fmla="*/ 1033513 w 1193911"/>
              <a:gd name="connsiteY4" fmla="*/ 100927 h 849727"/>
              <a:gd name="connsiteX5" fmla="*/ 1170313 w 1193911"/>
              <a:gd name="connsiteY5" fmla="*/ 216127 h 849727"/>
              <a:gd name="connsiteX6" fmla="*/ 1033513 w 1193911"/>
              <a:gd name="connsiteY6" fmla="*/ 496927 h 849727"/>
              <a:gd name="connsiteX7" fmla="*/ 1191913 w 1193911"/>
              <a:gd name="connsiteY7" fmla="*/ 849727 h 849727"/>
              <a:gd name="connsiteX0" fmla="*/ 83113 w 1193911"/>
              <a:gd name="connsiteY0" fmla="*/ 705613 h 835213"/>
              <a:gd name="connsiteX1" fmla="*/ 18313 w 1193911"/>
              <a:gd name="connsiteY1" fmla="*/ 295213 h 835213"/>
              <a:gd name="connsiteX2" fmla="*/ 399913 w 1193911"/>
              <a:gd name="connsiteY2" fmla="*/ 403213 h 835213"/>
              <a:gd name="connsiteX3" fmla="*/ 637513 w 1193911"/>
              <a:gd name="connsiteY3" fmla="*/ 13 h 835213"/>
              <a:gd name="connsiteX4" fmla="*/ 745513 w 1193911"/>
              <a:gd name="connsiteY4" fmla="*/ 388813 h 835213"/>
              <a:gd name="connsiteX5" fmla="*/ 1170313 w 1193911"/>
              <a:gd name="connsiteY5" fmla="*/ 201613 h 835213"/>
              <a:gd name="connsiteX6" fmla="*/ 1033513 w 1193911"/>
              <a:gd name="connsiteY6" fmla="*/ 482413 h 835213"/>
              <a:gd name="connsiteX7" fmla="*/ 1191913 w 1193911"/>
              <a:gd name="connsiteY7" fmla="*/ 835213 h 835213"/>
              <a:gd name="connsiteX0" fmla="*/ 83113 w 1193911"/>
              <a:gd name="connsiteY0" fmla="*/ 705614 h 835214"/>
              <a:gd name="connsiteX1" fmla="*/ 18313 w 1193911"/>
              <a:gd name="connsiteY1" fmla="*/ 295214 h 835214"/>
              <a:gd name="connsiteX2" fmla="*/ 399913 w 1193911"/>
              <a:gd name="connsiteY2" fmla="*/ 403214 h 835214"/>
              <a:gd name="connsiteX3" fmla="*/ 637513 w 1193911"/>
              <a:gd name="connsiteY3" fmla="*/ 14 h 835214"/>
              <a:gd name="connsiteX4" fmla="*/ 745513 w 1193911"/>
              <a:gd name="connsiteY4" fmla="*/ 388814 h 835214"/>
              <a:gd name="connsiteX5" fmla="*/ 860713 w 1193911"/>
              <a:gd name="connsiteY5" fmla="*/ 511214 h 835214"/>
              <a:gd name="connsiteX6" fmla="*/ 1033513 w 1193911"/>
              <a:gd name="connsiteY6" fmla="*/ 482414 h 835214"/>
              <a:gd name="connsiteX7" fmla="*/ 1191913 w 1193911"/>
              <a:gd name="connsiteY7" fmla="*/ 835214 h 835214"/>
              <a:gd name="connsiteX0" fmla="*/ 83113 w 1207124"/>
              <a:gd name="connsiteY0" fmla="*/ 705614 h 835214"/>
              <a:gd name="connsiteX1" fmla="*/ 18313 w 1207124"/>
              <a:gd name="connsiteY1" fmla="*/ 295214 h 835214"/>
              <a:gd name="connsiteX2" fmla="*/ 399913 w 1207124"/>
              <a:gd name="connsiteY2" fmla="*/ 403214 h 835214"/>
              <a:gd name="connsiteX3" fmla="*/ 637513 w 1207124"/>
              <a:gd name="connsiteY3" fmla="*/ 14 h 835214"/>
              <a:gd name="connsiteX4" fmla="*/ 745513 w 1207124"/>
              <a:gd name="connsiteY4" fmla="*/ 388814 h 835214"/>
              <a:gd name="connsiteX5" fmla="*/ 860713 w 1207124"/>
              <a:gd name="connsiteY5" fmla="*/ 511214 h 835214"/>
              <a:gd name="connsiteX6" fmla="*/ 1206313 w 1207124"/>
              <a:gd name="connsiteY6" fmla="*/ 511214 h 835214"/>
              <a:gd name="connsiteX7" fmla="*/ 1191913 w 1207124"/>
              <a:gd name="connsiteY7" fmla="*/ 835214 h 835214"/>
              <a:gd name="connsiteX0" fmla="*/ 83113 w 1207124"/>
              <a:gd name="connsiteY0" fmla="*/ 705614 h 705614"/>
              <a:gd name="connsiteX1" fmla="*/ 18313 w 1207124"/>
              <a:gd name="connsiteY1" fmla="*/ 295214 h 705614"/>
              <a:gd name="connsiteX2" fmla="*/ 399913 w 1207124"/>
              <a:gd name="connsiteY2" fmla="*/ 403214 h 705614"/>
              <a:gd name="connsiteX3" fmla="*/ 637513 w 1207124"/>
              <a:gd name="connsiteY3" fmla="*/ 14 h 705614"/>
              <a:gd name="connsiteX4" fmla="*/ 745513 w 1207124"/>
              <a:gd name="connsiteY4" fmla="*/ 388814 h 705614"/>
              <a:gd name="connsiteX5" fmla="*/ 860713 w 1207124"/>
              <a:gd name="connsiteY5" fmla="*/ 511214 h 705614"/>
              <a:gd name="connsiteX6" fmla="*/ 1206313 w 1207124"/>
              <a:gd name="connsiteY6" fmla="*/ 511214 h 705614"/>
              <a:gd name="connsiteX7" fmla="*/ 1105513 w 1207124"/>
              <a:gd name="connsiteY7" fmla="*/ 691214 h 705614"/>
              <a:gd name="connsiteX0" fmla="*/ 75706 w 1199717"/>
              <a:gd name="connsiteY0" fmla="*/ 718339 h 718339"/>
              <a:gd name="connsiteX1" fmla="*/ 10906 w 1199717"/>
              <a:gd name="connsiteY1" fmla="*/ 307939 h 718339"/>
              <a:gd name="connsiteX2" fmla="*/ 284506 w 1199717"/>
              <a:gd name="connsiteY2" fmla="*/ 113539 h 718339"/>
              <a:gd name="connsiteX3" fmla="*/ 630106 w 1199717"/>
              <a:gd name="connsiteY3" fmla="*/ 12739 h 718339"/>
              <a:gd name="connsiteX4" fmla="*/ 738106 w 1199717"/>
              <a:gd name="connsiteY4" fmla="*/ 401539 h 718339"/>
              <a:gd name="connsiteX5" fmla="*/ 853306 w 1199717"/>
              <a:gd name="connsiteY5" fmla="*/ 523939 h 718339"/>
              <a:gd name="connsiteX6" fmla="*/ 1198906 w 1199717"/>
              <a:gd name="connsiteY6" fmla="*/ 523939 h 718339"/>
              <a:gd name="connsiteX7" fmla="*/ 1098106 w 1199717"/>
              <a:gd name="connsiteY7" fmla="*/ 703939 h 718339"/>
              <a:gd name="connsiteX0" fmla="*/ 75706 w 1199717"/>
              <a:gd name="connsiteY0" fmla="*/ 842326 h 842326"/>
              <a:gd name="connsiteX1" fmla="*/ 10906 w 1199717"/>
              <a:gd name="connsiteY1" fmla="*/ 431926 h 842326"/>
              <a:gd name="connsiteX2" fmla="*/ 284506 w 1199717"/>
              <a:gd name="connsiteY2" fmla="*/ 237526 h 842326"/>
              <a:gd name="connsiteX3" fmla="*/ 608506 w 1199717"/>
              <a:gd name="connsiteY3" fmla="*/ 7126 h 842326"/>
              <a:gd name="connsiteX4" fmla="*/ 738106 w 1199717"/>
              <a:gd name="connsiteY4" fmla="*/ 525526 h 842326"/>
              <a:gd name="connsiteX5" fmla="*/ 853306 w 1199717"/>
              <a:gd name="connsiteY5" fmla="*/ 647926 h 842326"/>
              <a:gd name="connsiteX6" fmla="*/ 1198906 w 1199717"/>
              <a:gd name="connsiteY6" fmla="*/ 647926 h 842326"/>
              <a:gd name="connsiteX7" fmla="*/ 1098106 w 1199717"/>
              <a:gd name="connsiteY7" fmla="*/ 827926 h 842326"/>
              <a:gd name="connsiteX0" fmla="*/ 75706 w 1199757"/>
              <a:gd name="connsiteY0" fmla="*/ 838619 h 838619"/>
              <a:gd name="connsiteX1" fmla="*/ 10906 w 1199757"/>
              <a:gd name="connsiteY1" fmla="*/ 428219 h 838619"/>
              <a:gd name="connsiteX2" fmla="*/ 284506 w 1199757"/>
              <a:gd name="connsiteY2" fmla="*/ 233819 h 838619"/>
              <a:gd name="connsiteX3" fmla="*/ 608506 w 1199757"/>
              <a:gd name="connsiteY3" fmla="*/ 3419 h 838619"/>
              <a:gd name="connsiteX4" fmla="*/ 651706 w 1199757"/>
              <a:gd name="connsiteY4" fmla="*/ 421019 h 838619"/>
              <a:gd name="connsiteX5" fmla="*/ 853306 w 1199757"/>
              <a:gd name="connsiteY5" fmla="*/ 644219 h 838619"/>
              <a:gd name="connsiteX6" fmla="*/ 1198906 w 1199757"/>
              <a:gd name="connsiteY6" fmla="*/ 644219 h 838619"/>
              <a:gd name="connsiteX7" fmla="*/ 1098106 w 1199757"/>
              <a:gd name="connsiteY7" fmla="*/ 824219 h 838619"/>
              <a:gd name="connsiteX0" fmla="*/ 75706 w 1199736"/>
              <a:gd name="connsiteY0" fmla="*/ 838619 h 838619"/>
              <a:gd name="connsiteX1" fmla="*/ 10906 w 1199736"/>
              <a:gd name="connsiteY1" fmla="*/ 428219 h 838619"/>
              <a:gd name="connsiteX2" fmla="*/ 284506 w 1199736"/>
              <a:gd name="connsiteY2" fmla="*/ 233819 h 838619"/>
              <a:gd name="connsiteX3" fmla="*/ 608506 w 1199736"/>
              <a:gd name="connsiteY3" fmla="*/ 3419 h 838619"/>
              <a:gd name="connsiteX4" fmla="*/ 651706 w 1199736"/>
              <a:gd name="connsiteY4" fmla="*/ 421019 h 838619"/>
              <a:gd name="connsiteX5" fmla="*/ 846106 w 1199736"/>
              <a:gd name="connsiteY5" fmla="*/ 586619 h 838619"/>
              <a:gd name="connsiteX6" fmla="*/ 1198906 w 1199736"/>
              <a:gd name="connsiteY6" fmla="*/ 644219 h 838619"/>
              <a:gd name="connsiteX7" fmla="*/ 1098106 w 1199736"/>
              <a:gd name="connsiteY7" fmla="*/ 824219 h 83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9736" h="838619">
                <a:moveTo>
                  <a:pt x="75706" y="838619"/>
                </a:moveTo>
                <a:cubicBezTo>
                  <a:pt x="31906" y="756419"/>
                  <a:pt x="-23894" y="529019"/>
                  <a:pt x="10906" y="428219"/>
                </a:cubicBezTo>
                <a:cubicBezTo>
                  <a:pt x="45706" y="327419"/>
                  <a:pt x="184906" y="304619"/>
                  <a:pt x="284506" y="233819"/>
                </a:cubicBezTo>
                <a:cubicBezTo>
                  <a:pt x="384106" y="163019"/>
                  <a:pt x="547306" y="-27781"/>
                  <a:pt x="608506" y="3419"/>
                </a:cubicBezTo>
                <a:cubicBezTo>
                  <a:pt x="669706" y="34619"/>
                  <a:pt x="612106" y="323819"/>
                  <a:pt x="651706" y="421019"/>
                </a:cubicBezTo>
                <a:cubicBezTo>
                  <a:pt x="691306" y="518219"/>
                  <a:pt x="754906" y="549419"/>
                  <a:pt x="846106" y="586619"/>
                </a:cubicBezTo>
                <a:cubicBezTo>
                  <a:pt x="937306" y="623819"/>
                  <a:pt x="1216906" y="592619"/>
                  <a:pt x="1198906" y="644219"/>
                </a:cubicBezTo>
                <a:cubicBezTo>
                  <a:pt x="1180906" y="695819"/>
                  <a:pt x="1122106" y="817019"/>
                  <a:pt x="1098106" y="824219"/>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 name="TextBox 193">
            <a:extLst>
              <a:ext uri="{FF2B5EF4-FFF2-40B4-BE49-F238E27FC236}">
                <a16:creationId xmlns:a16="http://schemas.microsoft.com/office/drawing/2014/main" id="{3CA860CC-5C23-87C7-D079-B4519D1901A8}"/>
              </a:ext>
            </a:extLst>
          </p:cNvPr>
          <p:cNvSpPr txBox="1"/>
          <p:nvPr/>
        </p:nvSpPr>
        <p:spPr>
          <a:xfrm>
            <a:off x="1871552" y="2687505"/>
            <a:ext cx="385042" cy="461665"/>
          </a:xfrm>
          <a:prstGeom prst="rect">
            <a:avLst/>
          </a:prstGeom>
          <a:noFill/>
        </p:spPr>
        <p:txBody>
          <a:bodyPr wrap="none" rtlCol="0">
            <a:spAutoFit/>
          </a:bodyPr>
          <a:lstStyle/>
          <a:p>
            <a:pPr algn="ctr"/>
            <a:r>
              <a:rPr lang="en-US" sz="2400" i="1" dirty="0"/>
              <a:t>ɸ</a:t>
            </a:r>
          </a:p>
        </p:txBody>
      </p:sp>
      <p:sp>
        <p:nvSpPr>
          <p:cNvPr id="195" name="Arc 194">
            <a:extLst>
              <a:ext uri="{FF2B5EF4-FFF2-40B4-BE49-F238E27FC236}">
                <a16:creationId xmlns:a16="http://schemas.microsoft.com/office/drawing/2014/main" id="{BF5D894E-19F7-EF2B-FB1F-0C02062FD7EB}"/>
              </a:ext>
            </a:extLst>
          </p:cNvPr>
          <p:cNvSpPr>
            <a:spLocks noChangeAspect="1"/>
          </p:cNvSpPr>
          <p:nvPr/>
        </p:nvSpPr>
        <p:spPr>
          <a:xfrm rot="17245832">
            <a:off x="2256699" y="2559906"/>
            <a:ext cx="873049" cy="964395"/>
          </a:xfrm>
          <a:prstGeom prst="arc">
            <a:avLst>
              <a:gd name="adj1" fmla="val 14597037"/>
              <a:gd name="adj2" fmla="val 17223862"/>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96" name="Straight Connector 195">
            <a:extLst>
              <a:ext uri="{FF2B5EF4-FFF2-40B4-BE49-F238E27FC236}">
                <a16:creationId xmlns:a16="http://schemas.microsoft.com/office/drawing/2014/main" id="{13FB704A-9CAF-08D3-109F-F1CA90F482FA}"/>
              </a:ext>
            </a:extLst>
          </p:cNvPr>
          <p:cNvCxnSpPr>
            <a:cxnSpLocks/>
          </p:cNvCxnSpPr>
          <p:nvPr/>
        </p:nvCxnSpPr>
        <p:spPr>
          <a:xfrm flipH="1">
            <a:off x="2210347" y="3125516"/>
            <a:ext cx="751764" cy="0"/>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98" name="TextBox 197">
            <a:extLst>
              <a:ext uri="{FF2B5EF4-FFF2-40B4-BE49-F238E27FC236}">
                <a16:creationId xmlns:a16="http://schemas.microsoft.com/office/drawing/2014/main" id="{87FAC599-1C8B-7CD9-C18D-727B035B0627}"/>
              </a:ext>
            </a:extLst>
          </p:cNvPr>
          <p:cNvSpPr txBox="1"/>
          <p:nvPr/>
        </p:nvSpPr>
        <p:spPr>
          <a:xfrm>
            <a:off x="1156278" y="1357332"/>
            <a:ext cx="1140056" cy="646331"/>
          </a:xfrm>
          <a:prstGeom prst="rect">
            <a:avLst/>
          </a:prstGeom>
          <a:noFill/>
        </p:spPr>
        <p:txBody>
          <a:bodyPr wrap="none" rtlCol="0">
            <a:spAutoFit/>
          </a:bodyPr>
          <a:lstStyle/>
          <a:p>
            <a:pPr algn="ctr"/>
            <a:r>
              <a:rPr lang="en-US" dirty="0">
                <a:solidFill>
                  <a:schemeClr val="accent6">
                    <a:lumMod val="75000"/>
                  </a:schemeClr>
                </a:solidFill>
                <a:latin typeface="Roboto" panose="02000000000000000000" pitchFamily="2" charset="0"/>
                <a:ea typeface="Roboto" panose="02000000000000000000" pitchFamily="2" charset="0"/>
              </a:rPr>
              <a:t>Incoming</a:t>
            </a:r>
          </a:p>
          <a:p>
            <a:pPr algn="ctr"/>
            <a:r>
              <a:rPr lang="en-US" dirty="0">
                <a:solidFill>
                  <a:schemeClr val="accent6">
                    <a:lumMod val="75000"/>
                  </a:schemeClr>
                </a:solidFill>
                <a:latin typeface="Roboto" panose="02000000000000000000" pitchFamily="2" charset="0"/>
                <a:ea typeface="Roboto" panose="02000000000000000000" pitchFamily="2" charset="0"/>
              </a:rPr>
              <a:t>signal</a:t>
            </a:r>
          </a:p>
        </p:txBody>
      </p:sp>
      <p:pic>
        <p:nvPicPr>
          <p:cNvPr id="3" name="Picture 2" descr="University of Maryland Primary logo">
            <a:extLst>
              <a:ext uri="{FF2B5EF4-FFF2-40B4-BE49-F238E27FC236}">
                <a16:creationId xmlns:a16="http://schemas.microsoft.com/office/drawing/2014/main" id="{E0629D60-2920-4CB5-7AE5-E921A9D960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CoSMoS">
            <a:extLst>
              <a:ext uri="{FF2B5EF4-FFF2-40B4-BE49-F238E27FC236}">
                <a16:creationId xmlns:a16="http://schemas.microsoft.com/office/drawing/2014/main" id="{8E8D06AB-A725-CCD4-214B-DEB8F39B39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2266A89-63DB-40D4-BA1C-DDA37EB26121}"/>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Directional Code Embedding</a:t>
            </a:r>
          </a:p>
        </p:txBody>
      </p:sp>
      <p:pic>
        <p:nvPicPr>
          <p:cNvPr id="10" name="Picture 9">
            <a:extLst>
              <a:ext uri="{FF2B5EF4-FFF2-40B4-BE49-F238E27FC236}">
                <a16:creationId xmlns:a16="http://schemas.microsoft.com/office/drawing/2014/main" id="{45F9D32A-6F64-18B0-BCCE-059FBA8E385F}"/>
              </a:ext>
            </a:extLst>
          </p:cNvPr>
          <p:cNvPicPr>
            <a:picLocks noChangeAspect="1"/>
          </p:cNvPicPr>
          <p:nvPr/>
        </p:nvPicPr>
        <p:blipFill rotWithShape="1">
          <a:blip r:embed="rId4">
            <a:duotone>
              <a:schemeClr val="accent6">
                <a:shade val="45000"/>
                <a:satMod val="135000"/>
              </a:schemeClr>
              <a:prstClr val="white"/>
            </a:duotone>
          </a:blip>
          <a:srcRect l="60964" r="23944"/>
          <a:stretch/>
        </p:blipFill>
        <p:spPr>
          <a:xfrm>
            <a:off x="484977" y="2716487"/>
            <a:ext cx="577476" cy="750459"/>
          </a:xfrm>
          <a:prstGeom prst="rect">
            <a:avLst/>
          </a:prstGeom>
        </p:spPr>
      </p:pic>
      <p:cxnSp>
        <p:nvCxnSpPr>
          <p:cNvPr id="8" name="Curved Connector 7">
            <a:extLst>
              <a:ext uri="{FF2B5EF4-FFF2-40B4-BE49-F238E27FC236}">
                <a16:creationId xmlns:a16="http://schemas.microsoft.com/office/drawing/2014/main" id="{CEA910FD-E7C7-9A7B-D09A-63FAA296E64A}"/>
              </a:ext>
            </a:extLst>
          </p:cNvPr>
          <p:cNvCxnSpPr/>
          <p:nvPr/>
        </p:nvCxnSpPr>
        <p:spPr>
          <a:xfrm rot="5400000" flipH="1" flipV="1">
            <a:off x="715999" y="2376228"/>
            <a:ext cx="513005" cy="402191"/>
          </a:xfrm>
          <a:prstGeom prst="curvedConnector3">
            <a:avLst/>
          </a:prstGeom>
          <a:ln w="22225">
            <a:solidFill>
              <a:schemeClr val="accent6">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 name="Curved Connector 8">
            <a:extLst>
              <a:ext uri="{FF2B5EF4-FFF2-40B4-BE49-F238E27FC236}">
                <a16:creationId xmlns:a16="http://schemas.microsoft.com/office/drawing/2014/main" id="{BBA3B783-DF91-C80F-3C02-42D83AD3359C}"/>
              </a:ext>
            </a:extLst>
          </p:cNvPr>
          <p:cNvCxnSpPr>
            <a:cxnSpLocks/>
            <a:stCxn id="5" idx="0"/>
          </p:cNvCxnSpPr>
          <p:nvPr/>
        </p:nvCxnSpPr>
        <p:spPr>
          <a:xfrm rot="5400000" flipH="1" flipV="1">
            <a:off x="1932604" y="3470288"/>
            <a:ext cx="299965" cy="343214"/>
          </a:xfrm>
          <a:prstGeom prst="curvedConnector2">
            <a:avLst/>
          </a:prstGeom>
          <a:ln w="22225">
            <a:solidFill>
              <a:schemeClr val="accent6">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C5457B7-66F6-EED2-0BD9-C24CB175FF86}"/>
              </a:ext>
            </a:extLst>
          </p:cNvPr>
          <p:cNvSpPr txBox="1"/>
          <p:nvPr/>
        </p:nvSpPr>
        <p:spPr>
          <a:xfrm>
            <a:off x="732616" y="4322075"/>
            <a:ext cx="2240763" cy="400110"/>
          </a:xfrm>
          <a:prstGeom prst="rect">
            <a:avLst/>
          </a:prstGeom>
          <a:noFill/>
        </p:spPr>
        <p:txBody>
          <a:bodyPr wrap="square" rtlCol="0">
            <a:spAutoFit/>
          </a:bodyPr>
          <a:lstStyle/>
          <a:p>
            <a:pPr algn="ctr"/>
            <a:r>
              <a:rPr lang="en-US" sz="2000" dirty="0">
                <a:solidFill>
                  <a:schemeClr val="accent6">
                    <a:lumMod val="75000"/>
                  </a:schemeClr>
                </a:solidFill>
              </a:rPr>
              <a:t>Gain of antenna</a:t>
            </a:r>
          </a:p>
        </p:txBody>
      </p:sp>
      <p:sp>
        <p:nvSpPr>
          <p:cNvPr id="15" name="TextBox 14">
            <a:extLst>
              <a:ext uri="{FF2B5EF4-FFF2-40B4-BE49-F238E27FC236}">
                <a16:creationId xmlns:a16="http://schemas.microsoft.com/office/drawing/2014/main" id="{D29F20A2-86E1-0FF9-0DD3-4E343FFCAB4C}"/>
              </a:ext>
            </a:extLst>
          </p:cNvPr>
          <p:cNvSpPr txBox="1"/>
          <p:nvPr/>
        </p:nvSpPr>
        <p:spPr>
          <a:xfrm>
            <a:off x="3219922" y="2587783"/>
            <a:ext cx="2240763" cy="400110"/>
          </a:xfrm>
          <a:prstGeom prst="rect">
            <a:avLst/>
          </a:prstGeom>
          <a:noFill/>
        </p:spPr>
        <p:txBody>
          <a:bodyPr wrap="square" rtlCol="0">
            <a:spAutoFit/>
          </a:bodyPr>
          <a:lstStyle/>
          <a:p>
            <a:pPr algn="ctr"/>
            <a:r>
              <a:rPr lang="en-US" sz="2000" dirty="0">
                <a:solidFill>
                  <a:schemeClr val="accent6">
                    <a:lumMod val="75000"/>
                  </a:schemeClr>
                </a:solidFill>
              </a:rPr>
              <a:t>Received signal</a:t>
            </a:r>
          </a:p>
        </p:txBody>
      </p:sp>
      <p:cxnSp>
        <p:nvCxnSpPr>
          <p:cNvPr id="19" name="Curved Connector 18">
            <a:extLst>
              <a:ext uri="{FF2B5EF4-FFF2-40B4-BE49-F238E27FC236}">
                <a16:creationId xmlns:a16="http://schemas.microsoft.com/office/drawing/2014/main" id="{3555E318-B995-8784-F229-F679E49CDAC9}"/>
              </a:ext>
            </a:extLst>
          </p:cNvPr>
          <p:cNvCxnSpPr>
            <a:cxnSpLocks/>
            <a:endCxn id="16" idx="0"/>
          </p:cNvCxnSpPr>
          <p:nvPr/>
        </p:nvCxnSpPr>
        <p:spPr>
          <a:xfrm>
            <a:off x="3537458" y="3316769"/>
            <a:ext cx="1043067" cy="788380"/>
          </a:xfrm>
          <a:prstGeom prst="curvedConnector2">
            <a:avLst/>
          </a:prstGeom>
          <a:ln w="22225">
            <a:solidFill>
              <a:schemeClr val="accent6">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a:extLst>
              <a:ext uri="{FF2B5EF4-FFF2-40B4-BE49-F238E27FC236}">
                <a16:creationId xmlns:a16="http://schemas.microsoft.com/office/drawing/2014/main" id="{34FC8DC4-A1E2-F3E9-3032-68AAA601F113}"/>
              </a:ext>
            </a:extLst>
          </p:cNvPr>
          <p:cNvCxnSpPr>
            <a:cxnSpLocks/>
            <a:stCxn id="16" idx="3"/>
          </p:cNvCxnSpPr>
          <p:nvPr/>
        </p:nvCxnSpPr>
        <p:spPr>
          <a:xfrm flipV="1">
            <a:off x="6467827" y="4843407"/>
            <a:ext cx="1389198" cy="316411"/>
          </a:xfrm>
          <a:prstGeom prst="curvedConnector3">
            <a:avLst>
              <a:gd name="adj1" fmla="val 50000"/>
            </a:avLst>
          </a:prstGeom>
          <a:ln w="22225">
            <a:solidFill>
              <a:schemeClr val="accent6">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8A2E1CB-1171-A641-D6E3-18FA1C64CE9E}"/>
              </a:ext>
            </a:extLst>
          </p:cNvPr>
          <p:cNvSpPr txBox="1"/>
          <p:nvPr/>
        </p:nvSpPr>
        <p:spPr>
          <a:xfrm>
            <a:off x="6580229" y="5154089"/>
            <a:ext cx="1607748" cy="646331"/>
          </a:xfrm>
          <a:prstGeom prst="rect">
            <a:avLst/>
          </a:prstGeom>
          <a:noFill/>
        </p:spPr>
        <p:txBody>
          <a:bodyPr wrap="none" rtlCol="0">
            <a:spAutoFit/>
          </a:bodyPr>
          <a:lstStyle/>
          <a:p>
            <a:pPr algn="ctr"/>
            <a:r>
              <a:rPr lang="en-US" dirty="0">
                <a:solidFill>
                  <a:schemeClr val="accent6">
                    <a:lumMod val="75000"/>
                  </a:schemeClr>
                </a:solidFill>
              </a:rPr>
              <a:t>Normalize with</a:t>
            </a:r>
          </a:p>
          <a:p>
            <a:pPr algn="ctr"/>
            <a:r>
              <a:rPr lang="en-US" dirty="0">
                <a:solidFill>
                  <a:schemeClr val="accent6">
                    <a:lumMod val="75000"/>
                  </a:schemeClr>
                </a:solidFill>
              </a:rPr>
              <a:t>first gain value</a:t>
            </a:r>
          </a:p>
        </p:txBody>
      </p:sp>
    </p:spTree>
    <p:extLst>
      <p:ext uri="{BB962C8B-B14F-4D97-AF65-F5344CB8AC3E}">
        <p14:creationId xmlns:p14="http://schemas.microsoft.com/office/powerpoint/2010/main" val="2913273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EDF4DBC-E27B-35B5-0398-57982633B5B8}"/>
              </a:ext>
            </a:extLst>
          </p:cNvPr>
          <p:cNvPicPr>
            <a:picLocks noChangeAspect="1"/>
          </p:cNvPicPr>
          <p:nvPr/>
        </p:nvPicPr>
        <p:blipFill>
          <a:blip r:embed="rId3">
            <a:duotone>
              <a:schemeClr val="accent6">
                <a:shade val="45000"/>
                <a:satMod val="135000"/>
              </a:schemeClr>
              <a:prstClr val="white"/>
            </a:duotone>
          </a:blip>
          <a:stretch>
            <a:fillRect/>
          </a:stretch>
        </p:blipFill>
        <p:spPr>
          <a:xfrm>
            <a:off x="2693223" y="4105149"/>
            <a:ext cx="3774604" cy="2109338"/>
          </a:xfrm>
          <a:prstGeom prst="rect">
            <a:avLst/>
          </a:prstGeom>
        </p:spPr>
      </p:pic>
      <p:pic>
        <p:nvPicPr>
          <p:cNvPr id="5" name="Picture 4">
            <a:extLst>
              <a:ext uri="{FF2B5EF4-FFF2-40B4-BE49-F238E27FC236}">
                <a16:creationId xmlns:a16="http://schemas.microsoft.com/office/drawing/2014/main" id="{DC7CF28B-1C8B-E898-7882-047622220689}"/>
              </a:ext>
            </a:extLst>
          </p:cNvPr>
          <p:cNvPicPr>
            <a:picLocks noChangeAspect="1"/>
          </p:cNvPicPr>
          <p:nvPr/>
        </p:nvPicPr>
        <p:blipFill rotWithShape="1">
          <a:blip r:embed="rId4">
            <a:duotone>
              <a:schemeClr val="accent6">
                <a:shade val="45000"/>
                <a:satMod val="135000"/>
              </a:schemeClr>
              <a:prstClr val="white"/>
            </a:duotone>
          </a:blip>
          <a:srcRect l="42890" t="-1" r="39171" b="-1"/>
          <a:stretch/>
        </p:blipFill>
        <p:spPr>
          <a:xfrm>
            <a:off x="1567765" y="3791877"/>
            <a:ext cx="686427" cy="750458"/>
          </a:xfrm>
          <a:prstGeom prst="rect">
            <a:avLst/>
          </a:prstGeom>
        </p:spPr>
      </p:pic>
      <p:pic>
        <p:nvPicPr>
          <p:cNvPr id="2" name="Picture 1">
            <a:extLst>
              <a:ext uri="{FF2B5EF4-FFF2-40B4-BE49-F238E27FC236}">
                <a16:creationId xmlns:a16="http://schemas.microsoft.com/office/drawing/2014/main" id="{D2FE5168-9F18-3CB3-2C7E-E8D4B7AB348F}"/>
              </a:ext>
            </a:extLst>
          </p:cNvPr>
          <p:cNvPicPr>
            <a:picLocks noChangeAspect="1"/>
          </p:cNvPicPr>
          <p:nvPr/>
        </p:nvPicPr>
        <p:blipFill>
          <a:blip r:embed="rId4">
            <a:duotone>
              <a:schemeClr val="accent6">
                <a:shade val="45000"/>
                <a:satMod val="135000"/>
              </a:schemeClr>
              <a:prstClr val="white"/>
            </a:duotone>
          </a:blip>
          <a:stretch>
            <a:fillRect/>
          </a:stretch>
        </p:blipFill>
        <p:spPr>
          <a:xfrm>
            <a:off x="2839731" y="2077897"/>
            <a:ext cx="3826279" cy="750458"/>
          </a:xfrm>
          <a:prstGeom prst="rect">
            <a:avLst/>
          </a:prstGeom>
        </p:spPr>
      </p:pic>
      <p:cxnSp>
        <p:nvCxnSpPr>
          <p:cNvPr id="114" name="Straight Arrow Connector 113">
            <a:extLst>
              <a:ext uri="{FF2B5EF4-FFF2-40B4-BE49-F238E27FC236}">
                <a16:creationId xmlns:a16="http://schemas.microsoft.com/office/drawing/2014/main" id="{0F7109A7-7716-53F5-D664-1921B318F478}"/>
              </a:ext>
            </a:extLst>
          </p:cNvPr>
          <p:cNvCxnSpPr>
            <a:cxnSpLocks/>
          </p:cNvCxnSpPr>
          <p:nvPr/>
        </p:nvCxnSpPr>
        <p:spPr>
          <a:xfrm>
            <a:off x="4163879" y="3165421"/>
            <a:ext cx="693856" cy="0"/>
          </a:xfrm>
          <a:prstGeom prst="straightConnector1">
            <a:avLst/>
          </a:prstGeom>
          <a:ln w="28575">
            <a:solidFill>
              <a:schemeClr val="tx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F64032CB-50DB-E25E-C158-5F15B51952E9}"/>
              </a:ext>
            </a:extLst>
          </p:cNvPr>
          <p:cNvCxnSpPr>
            <a:cxnSpLocks/>
          </p:cNvCxnSpPr>
          <p:nvPr/>
        </p:nvCxnSpPr>
        <p:spPr>
          <a:xfrm>
            <a:off x="8440804" y="3138291"/>
            <a:ext cx="693856" cy="0"/>
          </a:xfrm>
          <a:prstGeom prst="straightConnector1">
            <a:avLst/>
          </a:prstGeom>
          <a:ln w="28575">
            <a:solidFill>
              <a:schemeClr val="tx1"/>
            </a:solidFill>
            <a:headEnd type="none" w="lg" len="med"/>
            <a:tailEnd type="arrow" w="lg" len="lg"/>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3382E175-FBD5-DC44-897A-95DD0659BFE6}"/>
              </a:ext>
            </a:extLst>
          </p:cNvPr>
          <p:cNvGrpSpPr/>
          <p:nvPr/>
        </p:nvGrpSpPr>
        <p:grpSpPr>
          <a:xfrm>
            <a:off x="5537943" y="2969023"/>
            <a:ext cx="2660842" cy="1091892"/>
            <a:chOff x="5117809" y="2746600"/>
            <a:chExt cx="2660842" cy="1091892"/>
          </a:xfrm>
        </p:grpSpPr>
        <p:grpSp>
          <p:nvGrpSpPr>
            <p:cNvPr id="123" name="Group 122">
              <a:extLst>
                <a:ext uri="{FF2B5EF4-FFF2-40B4-BE49-F238E27FC236}">
                  <a16:creationId xmlns:a16="http://schemas.microsoft.com/office/drawing/2014/main" id="{4DE3C15D-AA85-156E-198D-4040D5BEA02A}"/>
                </a:ext>
              </a:extLst>
            </p:cNvPr>
            <p:cNvGrpSpPr/>
            <p:nvPr/>
          </p:nvGrpSpPr>
          <p:grpSpPr>
            <a:xfrm>
              <a:off x="5117809" y="2761274"/>
              <a:ext cx="1957298" cy="1077218"/>
              <a:chOff x="5175744" y="3841491"/>
              <a:chExt cx="1837078" cy="782612"/>
            </a:xfrm>
          </p:grpSpPr>
          <p:grpSp>
            <p:nvGrpSpPr>
              <p:cNvPr id="126" name="Group 218">
                <a:extLst>
                  <a:ext uri="{FF2B5EF4-FFF2-40B4-BE49-F238E27FC236}">
                    <a16:creationId xmlns:a16="http://schemas.microsoft.com/office/drawing/2014/main" id="{6DC5B314-260F-8F70-F921-96BA92FC91CB}"/>
                  </a:ext>
                </a:extLst>
              </p:cNvPr>
              <p:cNvGrpSpPr>
                <a:grpSpLocks/>
              </p:cNvGrpSpPr>
              <p:nvPr/>
            </p:nvGrpSpPr>
            <p:grpSpPr bwMode="auto">
              <a:xfrm rot="5400000">
                <a:off x="6537317" y="3535442"/>
                <a:ext cx="112860" cy="838151"/>
                <a:chOff x="5280" y="1031"/>
                <a:chExt cx="96" cy="649"/>
              </a:xfrm>
            </p:grpSpPr>
            <p:sp>
              <p:nvSpPr>
                <p:cNvPr id="168" name="Line 106">
                  <a:extLst>
                    <a:ext uri="{FF2B5EF4-FFF2-40B4-BE49-F238E27FC236}">
                      <a16:creationId xmlns:a16="http://schemas.microsoft.com/office/drawing/2014/main" id="{6AF87DCC-735D-198F-BC06-35C9868B1EE9}"/>
                    </a:ext>
                  </a:extLst>
                </p:cNvPr>
                <p:cNvSpPr>
                  <a:spLocks noChangeAspect="1" noChangeShapeType="1"/>
                </p:cNvSpPr>
                <p:nvPr/>
              </p:nvSpPr>
              <p:spPr bwMode="auto">
                <a:xfrm>
                  <a:off x="5328" y="1031"/>
                  <a:ext cx="0" cy="361"/>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9" name="Line 107">
                  <a:extLst>
                    <a:ext uri="{FF2B5EF4-FFF2-40B4-BE49-F238E27FC236}">
                      <a16:creationId xmlns:a16="http://schemas.microsoft.com/office/drawing/2014/main" id="{2B5D721E-8CD3-7F39-483F-FBA9D25FC063}"/>
                    </a:ext>
                  </a:extLst>
                </p:cNvPr>
                <p:cNvSpPr>
                  <a:spLocks noChangeAspect="1" noChangeShapeType="1"/>
                </p:cNvSpPr>
                <p:nvPr/>
              </p:nvSpPr>
              <p:spPr bwMode="auto">
                <a:xfrm>
                  <a:off x="5280" y="1392"/>
                  <a:ext cx="96"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70" name="Freeform 169">
                  <a:extLst>
                    <a:ext uri="{FF2B5EF4-FFF2-40B4-BE49-F238E27FC236}">
                      <a16:creationId xmlns:a16="http://schemas.microsoft.com/office/drawing/2014/main" id="{DA861EC8-824C-F297-F4D7-AA89B35B871C}"/>
                    </a:ext>
                  </a:extLst>
                </p:cNvPr>
                <p:cNvSpPr>
                  <a:spLocks noChangeAspect="1"/>
                </p:cNvSpPr>
                <p:nvPr/>
              </p:nvSpPr>
              <p:spPr bwMode="auto">
                <a:xfrm>
                  <a:off x="5280" y="1392"/>
                  <a:ext cx="96" cy="96"/>
                </a:xfrm>
                <a:custGeom>
                  <a:avLst/>
                  <a:gdLst>
                    <a:gd name="T0" fmla="*/ 16 w 288"/>
                    <a:gd name="T1" fmla="*/ 0 h 240"/>
                    <a:gd name="T2" fmla="*/ 0 w 288"/>
                    <a:gd name="T3" fmla="*/ 38 h 240"/>
                    <a:gd name="T4" fmla="*/ 32 w 288"/>
                    <a:gd name="T5" fmla="*/ 38 h 240"/>
                    <a:gd name="T6" fmla="*/ 16 w 288"/>
                    <a:gd name="T7" fmla="*/ 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144" y="0"/>
                      </a:moveTo>
                      <a:lnTo>
                        <a:pt x="0" y="240"/>
                      </a:lnTo>
                      <a:lnTo>
                        <a:pt x="288" y="240"/>
                      </a:lnTo>
                      <a:lnTo>
                        <a:pt x="144" y="0"/>
                      </a:lnTo>
                      <a:close/>
                    </a:path>
                  </a:pathLst>
                </a:custGeom>
                <a:solidFill>
                  <a:schemeClr val="tx1">
                    <a:lumMod val="75000"/>
                    <a:lumOff val="25000"/>
                  </a:schemeClr>
                </a:solidFill>
                <a:ln w="25400" cmpd="sng">
                  <a:solidFill>
                    <a:schemeClr val="tx1">
                      <a:lumMod val="75000"/>
                      <a:lumOff val="25000"/>
                    </a:schemeClr>
                  </a:solidFill>
                  <a:round/>
                  <a:headEnd/>
                  <a:tailEnd/>
                </a:ln>
              </p:spPr>
              <p:txBody>
                <a:bodyPr/>
                <a:lstStyle/>
                <a:p>
                  <a:endParaRPr lang="en-US" sz="800"/>
                </a:p>
              </p:txBody>
            </p:sp>
            <p:sp>
              <p:nvSpPr>
                <p:cNvPr id="171" name="Line 109">
                  <a:extLst>
                    <a:ext uri="{FF2B5EF4-FFF2-40B4-BE49-F238E27FC236}">
                      <a16:creationId xmlns:a16="http://schemas.microsoft.com/office/drawing/2014/main" id="{02F5A1E9-8343-9F10-4A64-FB10A9AE0145}"/>
                    </a:ext>
                  </a:extLst>
                </p:cNvPr>
                <p:cNvSpPr>
                  <a:spLocks noChangeAspect="1" noChangeShapeType="1"/>
                </p:cNvSpPr>
                <p:nvPr/>
              </p:nvSpPr>
              <p:spPr bwMode="auto">
                <a:xfrm>
                  <a:off x="5328" y="1488"/>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27" name="Group 218">
                <a:extLst>
                  <a:ext uri="{FF2B5EF4-FFF2-40B4-BE49-F238E27FC236}">
                    <a16:creationId xmlns:a16="http://schemas.microsoft.com/office/drawing/2014/main" id="{2E857159-E85D-05C4-5508-2C6A07E39182}"/>
                  </a:ext>
                </a:extLst>
              </p:cNvPr>
              <p:cNvGrpSpPr>
                <a:grpSpLocks/>
              </p:cNvGrpSpPr>
              <p:nvPr/>
            </p:nvGrpSpPr>
            <p:grpSpPr bwMode="auto">
              <a:xfrm rot="10800000">
                <a:off x="6732574" y="3954517"/>
                <a:ext cx="123978" cy="564289"/>
                <a:chOff x="5280" y="1200"/>
                <a:chExt cx="96" cy="480"/>
              </a:xfrm>
            </p:grpSpPr>
            <p:sp>
              <p:nvSpPr>
                <p:cNvPr id="163" name="Line 106">
                  <a:extLst>
                    <a:ext uri="{FF2B5EF4-FFF2-40B4-BE49-F238E27FC236}">
                      <a16:creationId xmlns:a16="http://schemas.microsoft.com/office/drawing/2014/main" id="{A8497043-AE02-948F-F81E-A75BF642F9F5}"/>
                    </a:ext>
                  </a:extLst>
                </p:cNvPr>
                <p:cNvSpPr>
                  <a:spLocks noChangeAspect="1" noChangeShapeType="1"/>
                </p:cNvSpPr>
                <p:nvPr/>
              </p:nvSpPr>
              <p:spPr bwMode="auto">
                <a:xfrm>
                  <a:off x="5328" y="1200"/>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4" name="Line 107">
                  <a:extLst>
                    <a:ext uri="{FF2B5EF4-FFF2-40B4-BE49-F238E27FC236}">
                      <a16:creationId xmlns:a16="http://schemas.microsoft.com/office/drawing/2014/main" id="{313E290D-4F1F-1C4F-1725-CF78CEB9FF8D}"/>
                    </a:ext>
                  </a:extLst>
                </p:cNvPr>
                <p:cNvSpPr>
                  <a:spLocks noChangeAspect="1" noChangeShapeType="1"/>
                </p:cNvSpPr>
                <p:nvPr/>
              </p:nvSpPr>
              <p:spPr bwMode="auto">
                <a:xfrm>
                  <a:off x="5280" y="1392"/>
                  <a:ext cx="96"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6" name="Freeform 165">
                  <a:extLst>
                    <a:ext uri="{FF2B5EF4-FFF2-40B4-BE49-F238E27FC236}">
                      <a16:creationId xmlns:a16="http://schemas.microsoft.com/office/drawing/2014/main" id="{5190C502-C164-7C1B-C1DB-2CB5BB8FB37F}"/>
                    </a:ext>
                  </a:extLst>
                </p:cNvPr>
                <p:cNvSpPr>
                  <a:spLocks noChangeAspect="1"/>
                </p:cNvSpPr>
                <p:nvPr/>
              </p:nvSpPr>
              <p:spPr bwMode="auto">
                <a:xfrm>
                  <a:off x="5280" y="1392"/>
                  <a:ext cx="96" cy="96"/>
                </a:xfrm>
                <a:custGeom>
                  <a:avLst/>
                  <a:gdLst>
                    <a:gd name="T0" fmla="*/ 16 w 288"/>
                    <a:gd name="T1" fmla="*/ 0 h 240"/>
                    <a:gd name="T2" fmla="*/ 0 w 288"/>
                    <a:gd name="T3" fmla="*/ 38 h 240"/>
                    <a:gd name="T4" fmla="*/ 32 w 288"/>
                    <a:gd name="T5" fmla="*/ 38 h 240"/>
                    <a:gd name="T6" fmla="*/ 16 w 288"/>
                    <a:gd name="T7" fmla="*/ 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144" y="0"/>
                      </a:moveTo>
                      <a:lnTo>
                        <a:pt x="0" y="240"/>
                      </a:lnTo>
                      <a:lnTo>
                        <a:pt x="288" y="240"/>
                      </a:lnTo>
                      <a:lnTo>
                        <a:pt x="144" y="0"/>
                      </a:lnTo>
                      <a:close/>
                    </a:path>
                  </a:pathLst>
                </a:custGeom>
                <a:solidFill>
                  <a:schemeClr val="tx1">
                    <a:lumMod val="75000"/>
                    <a:lumOff val="25000"/>
                  </a:schemeClr>
                </a:solidFill>
                <a:ln w="25400" cmpd="sng">
                  <a:solidFill>
                    <a:schemeClr val="tx1">
                      <a:lumMod val="75000"/>
                      <a:lumOff val="25000"/>
                    </a:schemeClr>
                  </a:solidFill>
                  <a:round/>
                  <a:headEnd/>
                  <a:tailEnd/>
                </a:ln>
              </p:spPr>
              <p:txBody>
                <a:bodyPr/>
                <a:lstStyle/>
                <a:p>
                  <a:endParaRPr lang="en-US" sz="800"/>
                </a:p>
              </p:txBody>
            </p:sp>
            <p:sp>
              <p:nvSpPr>
                <p:cNvPr id="167" name="Line 109">
                  <a:extLst>
                    <a:ext uri="{FF2B5EF4-FFF2-40B4-BE49-F238E27FC236}">
                      <a16:creationId xmlns:a16="http://schemas.microsoft.com/office/drawing/2014/main" id="{D09CE3EC-DA04-CD5C-214C-8064A48585AD}"/>
                    </a:ext>
                  </a:extLst>
                </p:cNvPr>
                <p:cNvSpPr>
                  <a:spLocks noChangeAspect="1" noChangeShapeType="1"/>
                </p:cNvSpPr>
                <p:nvPr/>
              </p:nvSpPr>
              <p:spPr bwMode="auto">
                <a:xfrm>
                  <a:off x="5328" y="1488"/>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28" name="Group 210">
                <a:extLst>
                  <a:ext uri="{FF2B5EF4-FFF2-40B4-BE49-F238E27FC236}">
                    <a16:creationId xmlns:a16="http://schemas.microsoft.com/office/drawing/2014/main" id="{E8CB3003-7C3E-399A-18EC-CA492A9BD9C0}"/>
                  </a:ext>
                </a:extLst>
              </p:cNvPr>
              <p:cNvGrpSpPr>
                <a:grpSpLocks/>
              </p:cNvGrpSpPr>
              <p:nvPr/>
            </p:nvGrpSpPr>
            <p:grpSpPr bwMode="auto">
              <a:xfrm rot="5400000">
                <a:off x="5912647" y="3623092"/>
                <a:ext cx="225715" cy="662514"/>
                <a:chOff x="3216" y="1728"/>
                <a:chExt cx="192" cy="513"/>
              </a:xfrm>
            </p:grpSpPr>
            <p:sp>
              <p:nvSpPr>
                <p:cNvPr id="159" name="Line 8">
                  <a:extLst>
                    <a:ext uri="{FF2B5EF4-FFF2-40B4-BE49-F238E27FC236}">
                      <a16:creationId xmlns:a16="http://schemas.microsoft.com/office/drawing/2014/main" id="{9961B288-B0E4-6847-9276-34A639E4C8EC}"/>
                    </a:ext>
                  </a:extLst>
                </p:cNvPr>
                <p:cNvSpPr>
                  <a:spLocks noChangeAspect="1" noChangeShapeType="1"/>
                </p:cNvSpPr>
                <p:nvPr/>
              </p:nvSpPr>
              <p:spPr bwMode="auto">
                <a:xfrm>
                  <a:off x="3312" y="1728"/>
                  <a:ext cx="0" cy="216"/>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160" name="Line 9">
                  <a:extLst>
                    <a:ext uri="{FF2B5EF4-FFF2-40B4-BE49-F238E27FC236}">
                      <a16:creationId xmlns:a16="http://schemas.microsoft.com/office/drawing/2014/main" id="{36FD5B03-D488-D21C-A8A8-E503B95D72BA}"/>
                    </a:ext>
                  </a:extLst>
                </p:cNvPr>
                <p:cNvSpPr>
                  <a:spLocks noChangeAspect="1" noChangeShapeType="1"/>
                </p:cNvSpPr>
                <p:nvPr/>
              </p:nvSpPr>
              <p:spPr bwMode="auto">
                <a:xfrm>
                  <a:off x="3312" y="1992"/>
                  <a:ext cx="0" cy="249"/>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1" name="Line 10">
                  <a:extLst>
                    <a:ext uri="{FF2B5EF4-FFF2-40B4-BE49-F238E27FC236}">
                      <a16:creationId xmlns:a16="http://schemas.microsoft.com/office/drawing/2014/main" id="{34944026-6250-E365-93ED-22C59A5BEBD7}"/>
                    </a:ext>
                  </a:extLst>
                </p:cNvPr>
                <p:cNvSpPr>
                  <a:spLocks noChangeAspect="1" noChangeShapeType="1"/>
                </p:cNvSpPr>
                <p:nvPr/>
              </p:nvSpPr>
              <p:spPr bwMode="auto">
                <a:xfrm>
                  <a:off x="3216" y="1944"/>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62" name="Line 11">
                  <a:extLst>
                    <a:ext uri="{FF2B5EF4-FFF2-40B4-BE49-F238E27FC236}">
                      <a16:creationId xmlns:a16="http://schemas.microsoft.com/office/drawing/2014/main" id="{837967CC-5C8E-6C6D-2B89-FC5D0A68CFAF}"/>
                    </a:ext>
                  </a:extLst>
                </p:cNvPr>
                <p:cNvSpPr>
                  <a:spLocks noChangeAspect="1" noChangeShapeType="1"/>
                </p:cNvSpPr>
                <p:nvPr/>
              </p:nvSpPr>
              <p:spPr bwMode="auto">
                <a:xfrm>
                  <a:off x="3216" y="1992"/>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29" name="Group 210">
                <a:extLst>
                  <a:ext uri="{FF2B5EF4-FFF2-40B4-BE49-F238E27FC236}">
                    <a16:creationId xmlns:a16="http://schemas.microsoft.com/office/drawing/2014/main" id="{17A6016D-D491-F7C9-DCEA-9499194C8BD7}"/>
                  </a:ext>
                </a:extLst>
              </p:cNvPr>
              <p:cNvGrpSpPr>
                <a:grpSpLocks/>
              </p:cNvGrpSpPr>
              <p:nvPr/>
            </p:nvGrpSpPr>
            <p:grpSpPr bwMode="auto">
              <a:xfrm rot="5400000">
                <a:off x="5372834" y="3644407"/>
                <a:ext cx="225715" cy="619896"/>
                <a:chOff x="3216" y="1728"/>
                <a:chExt cx="192" cy="480"/>
              </a:xfrm>
            </p:grpSpPr>
            <p:sp>
              <p:nvSpPr>
                <p:cNvPr id="152" name="Line 8">
                  <a:extLst>
                    <a:ext uri="{FF2B5EF4-FFF2-40B4-BE49-F238E27FC236}">
                      <a16:creationId xmlns:a16="http://schemas.microsoft.com/office/drawing/2014/main" id="{C9038092-40AA-18F9-5C11-CBD1E37D0FF8}"/>
                    </a:ext>
                  </a:extLst>
                </p:cNvPr>
                <p:cNvSpPr>
                  <a:spLocks noChangeAspect="1" noChangeShapeType="1"/>
                </p:cNvSpPr>
                <p:nvPr/>
              </p:nvSpPr>
              <p:spPr bwMode="auto">
                <a:xfrm>
                  <a:off x="3312" y="1728"/>
                  <a:ext cx="0" cy="216"/>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155" name="Line 9">
                  <a:extLst>
                    <a:ext uri="{FF2B5EF4-FFF2-40B4-BE49-F238E27FC236}">
                      <a16:creationId xmlns:a16="http://schemas.microsoft.com/office/drawing/2014/main" id="{BAA9C3A4-4E2C-786E-D937-AAB318116D2E}"/>
                    </a:ext>
                  </a:extLst>
                </p:cNvPr>
                <p:cNvSpPr>
                  <a:spLocks noChangeAspect="1" noChangeShapeType="1"/>
                </p:cNvSpPr>
                <p:nvPr/>
              </p:nvSpPr>
              <p:spPr bwMode="auto">
                <a:xfrm>
                  <a:off x="3312" y="1992"/>
                  <a:ext cx="0" cy="216"/>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56" name="Line 10">
                  <a:extLst>
                    <a:ext uri="{FF2B5EF4-FFF2-40B4-BE49-F238E27FC236}">
                      <a16:creationId xmlns:a16="http://schemas.microsoft.com/office/drawing/2014/main" id="{0FC09954-91A1-90A1-66F0-720B30C02B4F}"/>
                    </a:ext>
                  </a:extLst>
                </p:cNvPr>
                <p:cNvSpPr>
                  <a:spLocks noChangeAspect="1" noChangeShapeType="1"/>
                </p:cNvSpPr>
                <p:nvPr/>
              </p:nvSpPr>
              <p:spPr bwMode="auto">
                <a:xfrm>
                  <a:off x="3216" y="1944"/>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57" name="Line 11">
                  <a:extLst>
                    <a:ext uri="{FF2B5EF4-FFF2-40B4-BE49-F238E27FC236}">
                      <a16:creationId xmlns:a16="http://schemas.microsoft.com/office/drawing/2014/main" id="{7056B1D0-4BC0-D0F8-DBC7-3927EBFDEBFF}"/>
                    </a:ext>
                  </a:extLst>
                </p:cNvPr>
                <p:cNvSpPr>
                  <a:spLocks noChangeAspect="1" noChangeShapeType="1"/>
                </p:cNvSpPr>
                <p:nvPr/>
              </p:nvSpPr>
              <p:spPr bwMode="auto">
                <a:xfrm>
                  <a:off x="3216" y="1992"/>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30" name="Group 129">
                <a:extLst>
                  <a:ext uri="{FF2B5EF4-FFF2-40B4-BE49-F238E27FC236}">
                    <a16:creationId xmlns:a16="http://schemas.microsoft.com/office/drawing/2014/main" id="{5BDFB512-C597-6C5F-2081-6679F6C6E872}"/>
                  </a:ext>
                </a:extLst>
              </p:cNvPr>
              <p:cNvGrpSpPr/>
              <p:nvPr/>
            </p:nvGrpSpPr>
            <p:grpSpPr>
              <a:xfrm rot="5400000">
                <a:off x="5546067" y="4191778"/>
                <a:ext cx="555042" cy="64573"/>
                <a:chOff x="7014555" y="3097193"/>
                <a:chExt cx="749508" cy="79375"/>
              </a:xfrm>
            </p:grpSpPr>
            <p:sp>
              <p:nvSpPr>
                <p:cNvPr id="143" name="Line 63">
                  <a:extLst>
                    <a:ext uri="{FF2B5EF4-FFF2-40B4-BE49-F238E27FC236}">
                      <a16:creationId xmlns:a16="http://schemas.microsoft.com/office/drawing/2014/main" id="{9A676E6C-20F2-9D46-7275-7F63DCD64306}"/>
                    </a:ext>
                  </a:extLst>
                </p:cNvPr>
                <p:cNvSpPr>
                  <a:spLocks noChangeAspect="1" noChangeShapeType="1"/>
                </p:cNvSpPr>
                <p:nvPr/>
              </p:nvSpPr>
              <p:spPr bwMode="auto">
                <a:xfrm flipH="1">
                  <a:off x="7014555" y="3167193"/>
                  <a:ext cx="168217" cy="0"/>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145" name="Line 64">
                  <a:extLst>
                    <a:ext uri="{FF2B5EF4-FFF2-40B4-BE49-F238E27FC236}">
                      <a16:creationId xmlns:a16="http://schemas.microsoft.com/office/drawing/2014/main" id="{A0B0F91D-2D96-EF3A-9210-03830C22DF43}"/>
                    </a:ext>
                  </a:extLst>
                </p:cNvPr>
                <p:cNvSpPr>
                  <a:spLocks noChangeAspect="1" noChangeShapeType="1"/>
                </p:cNvSpPr>
                <p:nvPr/>
              </p:nvSpPr>
              <p:spPr bwMode="auto">
                <a:xfrm flipH="1">
                  <a:off x="7598375" y="3163868"/>
                  <a:ext cx="165688" cy="0"/>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146" name="Arc 65">
                  <a:extLst>
                    <a:ext uri="{FF2B5EF4-FFF2-40B4-BE49-F238E27FC236}">
                      <a16:creationId xmlns:a16="http://schemas.microsoft.com/office/drawing/2014/main" id="{05072A21-9B20-5595-02A4-32F58773A85B}"/>
                    </a:ext>
                  </a:extLst>
                </p:cNvPr>
                <p:cNvSpPr>
                  <a:spLocks noChangeAspect="1"/>
                </p:cNvSpPr>
                <p:nvPr/>
              </p:nvSpPr>
              <p:spPr bwMode="auto">
                <a:xfrm>
                  <a:off x="7280187"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148" name="Arc 66">
                  <a:extLst>
                    <a:ext uri="{FF2B5EF4-FFF2-40B4-BE49-F238E27FC236}">
                      <a16:creationId xmlns:a16="http://schemas.microsoft.com/office/drawing/2014/main" id="{9855B21D-585B-27CC-055F-921C30AC3FB4}"/>
                    </a:ext>
                  </a:extLst>
                </p:cNvPr>
                <p:cNvSpPr>
                  <a:spLocks noChangeAspect="1"/>
                </p:cNvSpPr>
                <p:nvPr/>
              </p:nvSpPr>
              <p:spPr bwMode="auto">
                <a:xfrm>
                  <a:off x="7387906"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149" name="Arc 68">
                  <a:extLst>
                    <a:ext uri="{FF2B5EF4-FFF2-40B4-BE49-F238E27FC236}">
                      <a16:creationId xmlns:a16="http://schemas.microsoft.com/office/drawing/2014/main" id="{EA67F2A9-6E25-E92A-EE3E-7B8D6126D8F2}"/>
                    </a:ext>
                  </a:extLst>
                </p:cNvPr>
                <p:cNvSpPr>
                  <a:spLocks noChangeAspect="1"/>
                </p:cNvSpPr>
                <p:nvPr/>
              </p:nvSpPr>
              <p:spPr bwMode="auto">
                <a:xfrm>
                  <a:off x="7494857"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151" name="Arc 70">
                  <a:extLst>
                    <a:ext uri="{FF2B5EF4-FFF2-40B4-BE49-F238E27FC236}">
                      <a16:creationId xmlns:a16="http://schemas.microsoft.com/office/drawing/2014/main" id="{B58559D5-C6C7-697B-3B76-9FA1E56C4C91}"/>
                    </a:ext>
                  </a:extLst>
                </p:cNvPr>
                <p:cNvSpPr>
                  <a:spLocks noChangeAspect="1"/>
                </p:cNvSpPr>
                <p:nvPr/>
              </p:nvSpPr>
              <p:spPr bwMode="auto">
                <a:xfrm>
                  <a:off x="7170933" y="3097193"/>
                  <a:ext cx="110683"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grpSp>
          <p:grpSp>
            <p:nvGrpSpPr>
              <p:cNvPr id="131" name="Group 130">
                <a:extLst>
                  <a:ext uri="{FF2B5EF4-FFF2-40B4-BE49-F238E27FC236}">
                    <a16:creationId xmlns:a16="http://schemas.microsoft.com/office/drawing/2014/main" id="{2CC3E0CF-C33B-5E52-D75D-FE39346B903A}"/>
                  </a:ext>
                </a:extLst>
              </p:cNvPr>
              <p:cNvGrpSpPr/>
              <p:nvPr/>
            </p:nvGrpSpPr>
            <p:grpSpPr>
              <a:xfrm>
                <a:off x="6655456" y="4509869"/>
                <a:ext cx="278956" cy="114234"/>
                <a:chOff x="8244289" y="2225749"/>
                <a:chExt cx="304800" cy="76931"/>
              </a:xfrm>
            </p:grpSpPr>
            <p:sp>
              <p:nvSpPr>
                <p:cNvPr id="137" name="Line 99">
                  <a:extLst>
                    <a:ext uri="{FF2B5EF4-FFF2-40B4-BE49-F238E27FC236}">
                      <a16:creationId xmlns:a16="http://schemas.microsoft.com/office/drawing/2014/main" id="{E1A3CF14-0C77-CD96-A39B-1C129E70814E}"/>
                    </a:ext>
                  </a:extLst>
                </p:cNvPr>
                <p:cNvSpPr>
                  <a:spLocks noChangeAspect="1" noChangeShapeType="1"/>
                </p:cNvSpPr>
                <p:nvPr/>
              </p:nvSpPr>
              <p:spPr bwMode="auto">
                <a:xfrm>
                  <a:off x="8244289" y="2225749"/>
                  <a:ext cx="3048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41" name="Line 101">
                  <a:extLst>
                    <a:ext uri="{FF2B5EF4-FFF2-40B4-BE49-F238E27FC236}">
                      <a16:creationId xmlns:a16="http://schemas.microsoft.com/office/drawing/2014/main" id="{A70EC114-28B2-8A08-A19D-520D5829AEE2}"/>
                    </a:ext>
                  </a:extLst>
                </p:cNvPr>
                <p:cNvSpPr>
                  <a:spLocks noChangeAspect="1" noChangeShapeType="1"/>
                </p:cNvSpPr>
                <p:nvPr/>
              </p:nvSpPr>
              <p:spPr bwMode="auto">
                <a:xfrm>
                  <a:off x="8305891" y="2263849"/>
                  <a:ext cx="169491"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42" name="Line 103">
                  <a:extLst>
                    <a:ext uri="{FF2B5EF4-FFF2-40B4-BE49-F238E27FC236}">
                      <a16:creationId xmlns:a16="http://schemas.microsoft.com/office/drawing/2014/main" id="{3E1910B6-39C3-75F7-B5A9-379A96F12180}"/>
                    </a:ext>
                  </a:extLst>
                </p:cNvPr>
                <p:cNvSpPr>
                  <a:spLocks noChangeAspect="1" noChangeShapeType="1"/>
                </p:cNvSpPr>
                <p:nvPr/>
              </p:nvSpPr>
              <p:spPr bwMode="auto">
                <a:xfrm>
                  <a:off x="8358589" y="2302680"/>
                  <a:ext cx="762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32" name="Group 131">
                <a:extLst>
                  <a:ext uri="{FF2B5EF4-FFF2-40B4-BE49-F238E27FC236}">
                    <a16:creationId xmlns:a16="http://schemas.microsoft.com/office/drawing/2014/main" id="{21E3FEC4-97D7-6368-2F8A-368F94293F5F}"/>
                  </a:ext>
                </a:extLst>
              </p:cNvPr>
              <p:cNvGrpSpPr/>
              <p:nvPr/>
            </p:nvGrpSpPr>
            <p:grpSpPr>
              <a:xfrm>
                <a:off x="5656832" y="4493723"/>
                <a:ext cx="278956" cy="114234"/>
                <a:chOff x="8244289" y="2225749"/>
                <a:chExt cx="304800" cy="76931"/>
              </a:xfrm>
            </p:grpSpPr>
            <p:sp>
              <p:nvSpPr>
                <p:cNvPr id="133" name="Line 99">
                  <a:extLst>
                    <a:ext uri="{FF2B5EF4-FFF2-40B4-BE49-F238E27FC236}">
                      <a16:creationId xmlns:a16="http://schemas.microsoft.com/office/drawing/2014/main" id="{91CDAD12-CCC5-93E6-69D0-0A4A339C8D4D}"/>
                    </a:ext>
                  </a:extLst>
                </p:cNvPr>
                <p:cNvSpPr>
                  <a:spLocks noChangeAspect="1" noChangeShapeType="1"/>
                </p:cNvSpPr>
                <p:nvPr/>
              </p:nvSpPr>
              <p:spPr bwMode="auto">
                <a:xfrm>
                  <a:off x="8244289" y="2225749"/>
                  <a:ext cx="3048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34" name="Line 101">
                  <a:extLst>
                    <a:ext uri="{FF2B5EF4-FFF2-40B4-BE49-F238E27FC236}">
                      <a16:creationId xmlns:a16="http://schemas.microsoft.com/office/drawing/2014/main" id="{525908DB-4E86-E0A4-1B68-EAEBB2EC7950}"/>
                    </a:ext>
                  </a:extLst>
                </p:cNvPr>
                <p:cNvSpPr>
                  <a:spLocks noChangeAspect="1" noChangeShapeType="1"/>
                </p:cNvSpPr>
                <p:nvPr/>
              </p:nvSpPr>
              <p:spPr bwMode="auto">
                <a:xfrm>
                  <a:off x="8305891" y="2263849"/>
                  <a:ext cx="169491"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135" name="Line 103">
                  <a:extLst>
                    <a:ext uri="{FF2B5EF4-FFF2-40B4-BE49-F238E27FC236}">
                      <a16:creationId xmlns:a16="http://schemas.microsoft.com/office/drawing/2014/main" id="{D8B211E9-0FE5-D7A7-DDB8-366BDE3C377F}"/>
                    </a:ext>
                  </a:extLst>
                </p:cNvPr>
                <p:cNvSpPr>
                  <a:spLocks noChangeAspect="1" noChangeShapeType="1"/>
                </p:cNvSpPr>
                <p:nvPr/>
              </p:nvSpPr>
              <p:spPr bwMode="auto">
                <a:xfrm>
                  <a:off x="8358589" y="2302680"/>
                  <a:ext cx="762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sp>
          <p:nvSpPr>
            <p:cNvPr id="124" name="Rounded Rectangle 123">
              <a:extLst>
                <a:ext uri="{FF2B5EF4-FFF2-40B4-BE49-F238E27FC236}">
                  <a16:creationId xmlns:a16="http://schemas.microsoft.com/office/drawing/2014/main" id="{E98DC0A4-F4CD-483F-A046-4CD2AD7F61AC}"/>
                </a:ext>
              </a:extLst>
            </p:cNvPr>
            <p:cNvSpPr/>
            <p:nvPr/>
          </p:nvSpPr>
          <p:spPr>
            <a:xfrm>
              <a:off x="7068504" y="2746600"/>
              <a:ext cx="390391" cy="366097"/>
            </a:xfrm>
            <a:prstGeom prst="round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a:extLst>
                <a:ext uri="{FF2B5EF4-FFF2-40B4-BE49-F238E27FC236}">
                  <a16:creationId xmlns:a16="http://schemas.microsoft.com/office/drawing/2014/main" id="{FA0F86D6-59AC-066F-AF9A-81F2A3BFB32D}"/>
                </a:ext>
              </a:extLst>
            </p:cNvPr>
            <p:cNvSpPr txBox="1"/>
            <p:nvPr/>
          </p:nvSpPr>
          <p:spPr>
            <a:xfrm>
              <a:off x="7436891" y="2766117"/>
              <a:ext cx="341760" cy="369332"/>
            </a:xfrm>
            <a:prstGeom prst="rect">
              <a:avLst/>
            </a:prstGeom>
            <a:noFill/>
          </p:spPr>
          <p:txBody>
            <a:bodyPr wrap="none" rtlCol="0">
              <a:spAutoFit/>
            </a:bodyPr>
            <a:lstStyle/>
            <a:p>
              <a:pPr algn="l"/>
              <a:r>
                <a:rPr lang="en-US" dirty="0">
                  <a:solidFill>
                    <a:schemeClr val="tx1">
                      <a:lumMod val="75000"/>
                      <a:lumOff val="25000"/>
                    </a:schemeClr>
                  </a:solidFill>
                  <a:latin typeface="Roboto" panose="02000000000000000000" pitchFamily="2" charset="0"/>
                  <a:ea typeface="Roboto" panose="02000000000000000000" pitchFamily="2" charset="0"/>
                </a:rPr>
                <a:t>G</a:t>
              </a:r>
            </a:p>
          </p:txBody>
        </p:sp>
      </p:grpSp>
      <p:pic>
        <p:nvPicPr>
          <p:cNvPr id="175" name="Picture 4" descr="Neural Network Icons - Free SVG &amp; PNG Neural Network Images - Noun Project">
            <a:extLst>
              <a:ext uri="{FF2B5EF4-FFF2-40B4-BE49-F238E27FC236}">
                <a16:creationId xmlns:a16="http://schemas.microsoft.com/office/drawing/2014/main" id="{FFE7C142-05D9-90DA-478E-E4DC62D8B3A9}"/>
              </a:ext>
            </a:extLst>
          </p:cNvPr>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23730" y="2440460"/>
            <a:ext cx="1373721" cy="1373721"/>
          </a:xfrm>
          <a:prstGeom prst="rect">
            <a:avLst/>
          </a:prstGeom>
          <a:noFill/>
          <a:extLst>
            <a:ext uri="{909E8E84-426E-40DD-AFC4-6F175D3DCCD1}">
              <a14:hiddenFill xmlns:a14="http://schemas.microsoft.com/office/drawing/2010/main">
                <a:solidFill>
                  <a:srgbClr val="FFFFFF"/>
                </a:solidFill>
              </a14:hiddenFill>
            </a:ext>
          </a:extLst>
        </p:spPr>
      </p:pic>
      <p:grpSp>
        <p:nvGrpSpPr>
          <p:cNvPr id="107" name="Group 106">
            <a:extLst>
              <a:ext uri="{FF2B5EF4-FFF2-40B4-BE49-F238E27FC236}">
                <a16:creationId xmlns:a16="http://schemas.microsoft.com/office/drawing/2014/main" id="{7A9EA0E6-FE15-F0D8-EB9E-F037C3E04D2C}"/>
              </a:ext>
            </a:extLst>
          </p:cNvPr>
          <p:cNvGrpSpPr/>
          <p:nvPr/>
        </p:nvGrpSpPr>
        <p:grpSpPr>
          <a:xfrm rot="1928262">
            <a:off x="1247670" y="2089968"/>
            <a:ext cx="511336" cy="317381"/>
            <a:chOff x="2595665" y="2241311"/>
            <a:chExt cx="855679" cy="316942"/>
          </a:xfrm>
        </p:grpSpPr>
        <p:grpSp>
          <p:nvGrpSpPr>
            <p:cNvPr id="139" name="Group 138">
              <a:extLst>
                <a:ext uri="{FF2B5EF4-FFF2-40B4-BE49-F238E27FC236}">
                  <a16:creationId xmlns:a16="http://schemas.microsoft.com/office/drawing/2014/main" id="{BD746E2B-02C6-0C65-7A99-B0D3F49023C7}"/>
                </a:ext>
              </a:extLst>
            </p:cNvPr>
            <p:cNvGrpSpPr/>
            <p:nvPr/>
          </p:nvGrpSpPr>
          <p:grpSpPr>
            <a:xfrm>
              <a:off x="2595665" y="2241311"/>
              <a:ext cx="213654" cy="313888"/>
              <a:chOff x="1377361" y="2075335"/>
              <a:chExt cx="4467861" cy="3363622"/>
            </a:xfrm>
          </p:grpSpPr>
          <p:sp>
            <p:nvSpPr>
              <p:cNvPr id="173" name="Freeform 172">
                <a:extLst>
                  <a:ext uri="{FF2B5EF4-FFF2-40B4-BE49-F238E27FC236}">
                    <a16:creationId xmlns:a16="http://schemas.microsoft.com/office/drawing/2014/main" id="{209F149B-B187-83BD-B433-FAC78B07E518}"/>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74" name="Freeform 173">
                <a:extLst>
                  <a:ext uri="{FF2B5EF4-FFF2-40B4-BE49-F238E27FC236}">
                    <a16:creationId xmlns:a16="http://schemas.microsoft.com/office/drawing/2014/main" id="{6194815A-FBF8-EF67-91E3-474C9D629785}"/>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40" name="Group 139">
              <a:extLst>
                <a:ext uri="{FF2B5EF4-FFF2-40B4-BE49-F238E27FC236}">
                  <a16:creationId xmlns:a16="http://schemas.microsoft.com/office/drawing/2014/main" id="{4449935F-7709-A57D-F728-F8D0270E2449}"/>
                </a:ext>
              </a:extLst>
            </p:cNvPr>
            <p:cNvGrpSpPr/>
            <p:nvPr/>
          </p:nvGrpSpPr>
          <p:grpSpPr>
            <a:xfrm>
              <a:off x="2809318" y="2242669"/>
              <a:ext cx="213652" cy="313888"/>
              <a:chOff x="1377387" y="2075334"/>
              <a:chExt cx="4467828" cy="3363620"/>
            </a:xfrm>
          </p:grpSpPr>
          <p:sp>
            <p:nvSpPr>
              <p:cNvPr id="165" name="Freeform 164">
                <a:extLst>
                  <a:ext uri="{FF2B5EF4-FFF2-40B4-BE49-F238E27FC236}">
                    <a16:creationId xmlns:a16="http://schemas.microsoft.com/office/drawing/2014/main" id="{C8E5B0B2-3508-F18C-EDD0-D44A71A97A31}"/>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72" name="Freeform 171">
                <a:extLst>
                  <a:ext uri="{FF2B5EF4-FFF2-40B4-BE49-F238E27FC236}">
                    <a16:creationId xmlns:a16="http://schemas.microsoft.com/office/drawing/2014/main" id="{57A90350-0D49-AD26-3365-96585758D282}"/>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44" name="Group 143">
              <a:extLst>
                <a:ext uri="{FF2B5EF4-FFF2-40B4-BE49-F238E27FC236}">
                  <a16:creationId xmlns:a16="http://schemas.microsoft.com/office/drawing/2014/main" id="{0C98294E-18B9-2E33-8C6C-9A1E9D72405C}"/>
                </a:ext>
              </a:extLst>
            </p:cNvPr>
            <p:cNvGrpSpPr/>
            <p:nvPr/>
          </p:nvGrpSpPr>
          <p:grpSpPr>
            <a:xfrm>
              <a:off x="3024040" y="2243007"/>
              <a:ext cx="213652" cy="313888"/>
              <a:chOff x="1377387" y="2075335"/>
              <a:chExt cx="4467828" cy="3363619"/>
            </a:xfrm>
          </p:grpSpPr>
          <p:sp>
            <p:nvSpPr>
              <p:cNvPr id="154" name="Freeform 153">
                <a:extLst>
                  <a:ext uri="{FF2B5EF4-FFF2-40B4-BE49-F238E27FC236}">
                    <a16:creationId xmlns:a16="http://schemas.microsoft.com/office/drawing/2014/main" id="{E6446A08-85A8-0C96-C207-B49545F75A36}"/>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158" name="Freeform 157">
                <a:extLst>
                  <a:ext uri="{FF2B5EF4-FFF2-40B4-BE49-F238E27FC236}">
                    <a16:creationId xmlns:a16="http://schemas.microsoft.com/office/drawing/2014/main" id="{A916151C-48F6-76D8-E2E5-D31F3D2FE573}"/>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47" name="Group 146">
              <a:extLst>
                <a:ext uri="{FF2B5EF4-FFF2-40B4-BE49-F238E27FC236}">
                  <a16:creationId xmlns:a16="http://schemas.microsoft.com/office/drawing/2014/main" id="{48AD23E1-F953-9F7C-3614-7CF15DA48A14}"/>
                </a:ext>
              </a:extLst>
            </p:cNvPr>
            <p:cNvGrpSpPr/>
            <p:nvPr/>
          </p:nvGrpSpPr>
          <p:grpSpPr>
            <a:xfrm>
              <a:off x="3237692" y="2244365"/>
              <a:ext cx="213652" cy="313888"/>
              <a:chOff x="1377387" y="2075335"/>
              <a:chExt cx="4467828" cy="3363619"/>
            </a:xfrm>
          </p:grpSpPr>
          <p:sp>
            <p:nvSpPr>
              <p:cNvPr id="150" name="Freeform 149">
                <a:extLst>
                  <a:ext uri="{FF2B5EF4-FFF2-40B4-BE49-F238E27FC236}">
                    <a16:creationId xmlns:a16="http://schemas.microsoft.com/office/drawing/2014/main" id="{D4BB40AF-70ED-DA3E-3C39-71E2B2409794}"/>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53" name="Freeform 152">
                <a:extLst>
                  <a:ext uri="{FF2B5EF4-FFF2-40B4-BE49-F238E27FC236}">
                    <a16:creationId xmlns:a16="http://schemas.microsoft.com/office/drawing/2014/main" id="{B56955EC-2C33-F685-95A4-669B76999901}"/>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176" name="Group 175">
            <a:extLst>
              <a:ext uri="{FF2B5EF4-FFF2-40B4-BE49-F238E27FC236}">
                <a16:creationId xmlns:a16="http://schemas.microsoft.com/office/drawing/2014/main" id="{D4296AD3-39E5-02B5-6C3D-63FB7879918A}"/>
              </a:ext>
            </a:extLst>
          </p:cNvPr>
          <p:cNvGrpSpPr/>
          <p:nvPr/>
        </p:nvGrpSpPr>
        <p:grpSpPr>
          <a:xfrm rot="1928262">
            <a:off x="822591" y="1808637"/>
            <a:ext cx="511336" cy="317381"/>
            <a:chOff x="2595665" y="2241311"/>
            <a:chExt cx="855679" cy="316942"/>
          </a:xfrm>
        </p:grpSpPr>
        <p:grpSp>
          <p:nvGrpSpPr>
            <p:cNvPr id="177" name="Group 176">
              <a:extLst>
                <a:ext uri="{FF2B5EF4-FFF2-40B4-BE49-F238E27FC236}">
                  <a16:creationId xmlns:a16="http://schemas.microsoft.com/office/drawing/2014/main" id="{A377305B-97FF-861A-6E13-E787041B5980}"/>
                </a:ext>
              </a:extLst>
            </p:cNvPr>
            <p:cNvGrpSpPr/>
            <p:nvPr/>
          </p:nvGrpSpPr>
          <p:grpSpPr>
            <a:xfrm>
              <a:off x="2595665" y="2241311"/>
              <a:ext cx="213654" cy="313888"/>
              <a:chOff x="1377361" y="2075335"/>
              <a:chExt cx="4467861" cy="3363622"/>
            </a:xfrm>
          </p:grpSpPr>
          <p:sp>
            <p:nvSpPr>
              <p:cNvPr id="187" name="Freeform 186">
                <a:extLst>
                  <a:ext uri="{FF2B5EF4-FFF2-40B4-BE49-F238E27FC236}">
                    <a16:creationId xmlns:a16="http://schemas.microsoft.com/office/drawing/2014/main" id="{001B3205-F538-5C6E-C2CD-DCB2B2707083}"/>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88" name="Freeform 187">
                <a:extLst>
                  <a:ext uri="{FF2B5EF4-FFF2-40B4-BE49-F238E27FC236}">
                    <a16:creationId xmlns:a16="http://schemas.microsoft.com/office/drawing/2014/main" id="{138C4D6E-79FB-846E-5B14-754D80E1CB42}"/>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78" name="Group 177">
              <a:extLst>
                <a:ext uri="{FF2B5EF4-FFF2-40B4-BE49-F238E27FC236}">
                  <a16:creationId xmlns:a16="http://schemas.microsoft.com/office/drawing/2014/main" id="{A4D855E6-BF01-EF30-9637-E21E40EBF685}"/>
                </a:ext>
              </a:extLst>
            </p:cNvPr>
            <p:cNvGrpSpPr/>
            <p:nvPr/>
          </p:nvGrpSpPr>
          <p:grpSpPr>
            <a:xfrm>
              <a:off x="2809318" y="2242669"/>
              <a:ext cx="213652" cy="313888"/>
              <a:chOff x="1377387" y="2075334"/>
              <a:chExt cx="4467828" cy="3363620"/>
            </a:xfrm>
          </p:grpSpPr>
          <p:sp>
            <p:nvSpPr>
              <p:cNvPr id="185" name="Freeform 184">
                <a:extLst>
                  <a:ext uri="{FF2B5EF4-FFF2-40B4-BE49-F238E27FC236}">
                    <a16:creationId xmlns:a16="http://schemas.microsoft.com/office/drawing/2014/main" id="{301DF29D-78F9-0D80-F0AC-9F988D76DEDC}"/>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86" name="Freeform 185">
                <a:extLst>
                  <a:ext uri="{FF2B5EF4-FFF2-40B4-BE49-F238E27FC236}">
                    <a16:creationId xmlns:a16="http://schemas.microsoft.com/office/drawing/2014/main" id="{C917EDBC-C6B2-4D5E-1320-2CE9DADD0E4F}"/>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79" name="Group 178">
              <a:extLst>
                <a:ext uri="{FF2B5EF4-FFF2-40B4-BE49-F238E27FC236}">
                  <a16:creationId xmlns:a16="http://schemas.microsoft.com/office/drawing/2014/main" id="{964DEB67-E05D-4942-1798-5360FEADBA5B}"/>
                </a:ext>
              </a:extLst>
            </p:cNvPr>
            <p:cNvGrpSpPr/>
            <p:nvPr/>
          </p:nvGrpSpPr>
          <p:grpSpPr>
            <a:xfrm>
              <a:off x="3024040" y="2243007"/>
              <a:ext cx="213652" cy="313888"/>
              <a:chOff x="1377387" y="2075335"/>
              <a:chExt cx="4467828" cy="3363619"/>
            </a:xfrm>
          </p:grpSpPr>
          <p:sp>
            <p:nvSpPr>
              <p:cNvPr id="183" name="Freeform 182">
                <a:extLst>
                  <a:ext uri="{FF2B5EF4-FFF2-40B4-BE49-F238E27FC236}">
                    <a16:creationId xmlns:a16="http://schemas.microsoft.com/office/drawing/2014/main" id="{5D6EC6D7-3516-AFF2-7039-B55E6D5DB711}"/>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184" name="Freeform 183">
                <a:extLst>
                  <a:ext uri="{FF2B5EF4-FFF2-40B4-BE49-F238E27FC236}">
                    <a16:creationId xmlns:a16="http://schemas.microsoft.com/office/drawing/2014/main" id="{B811D4F4-2AF6-B5AE-F679-A00A37D13C23}"/>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80" name="Group 179">
              <a:extLst>
                <a:ext uri="{FF2B5EF4-FFF2-40B4-BE49-F238E27FC236}">
                  <a16:creationId xmlns:a16="http://schemas.microsoft.com/office/drawing/2014/main" id="{88BD7681-C1A5-C5E1-3977-413E64DB16F6}"/>
                </a:ext>
              </a:extLst>
            </p:cNvPr>
            <p:cNvGrpSpPr/>
            <p:nvPr/>
          </p:nvGrpSpPr>
          <p:grpSpPr>
            <a:xfrm>
              <a:off x="3237692" y="2244365"/>
              <a:ext cx="213652" cy="313888"/>
              <a:chOff x="1377387" y="2075335"/>
              <a:chExt cx="4467828" cy="3363619"/>
            </a:xfrm>
          </p:grpSpPr>
          <p:sp>
            <p:nvSpPr>
              <p:cNvPr id="181" name="Freeform 180">
                <a:extLst>
                  <a:ext uri="{FF2B5EF4-FFF2-40B4-BE49-F238E27FC236}">
                    <a16:creationId xmlns:a16="http://schemas.microsoft.com/office/drawing/2014/main" id="{AAAE7CDF-AD07-1564-6541-696C88666793}"/>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82" name="Freeform 181">
                <a:extLst>
                  <a:ext uri="{FF2B5EF4-FFF2-40B4-BE49-F238E27FC236}">
                    <a16:creationId xmlns:a16="http://schemas.microsoft.com/office/drawing/2014/main" id="{9397673B-1664-F021-37A7-BA17B78F365B}"/>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sp>
        <p:nvSpPr>
          <p:cNvPr id="189" name="Triangle 188">
            <a:extLst>
              <a:ext uri="{FF2B5EF4-FFF2-40B4-BE49-F238E27FC236}">
                <a16:creationId xmlns:a16="http://schemas.microsoft.com/office/drawing/2014/main" id="{39762EE7-FCB8-0309-40AF-C925645B160F}"/>
              </a:ext>
            </a:extLst>
          </p:cNvPr>
          <p:cNvSpPr/>
          <p:nvPr/>
        </p:nvSpPr>
        <p:spPr>
          <a:xfrm rot="5400000">
            <a:off x="2909876" y="3012517"/>
            <a:ext cx="368420" cy="263947"/>
          </a:xfrm>
          <a:prstGeom prst="triangl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90" name="Straight Connector 189">
            <a:extLst>
              <a:ext uri="{FF2B5EF4-FFF2-40B4-BE49-F238E27FC236}">
                <a16:creationId xmlns:a16="http://schemas.microsoft.com/office/drawing/2014/main" id="{802A5D2B-816A-7147-80CE-88C82A25D481}"/>
              </a:ext>
            </a:extLst>
          </p:cNvPr>
          <p:cNvCxnSpPr>
            <a:cxnSpLocks/>
            <a:stCxn id="189" idx="0"/>
          </p:cNvCxnSpPr>
          <p:nvPr/>
        </p:nvCxnSpPr>
        <p:spPr>
          <a:xfrm rot="16200000">
            <a:off x="3372030" y="2998521"/>
            <a:ext cx="0" cy="29194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93822608-0B89-FA50-3FA7-31F1E1E244B1}"/>
              </a:ext>
            </a:extLst>
          </p:cNvPr>
          <p:cNvCxnSpPr>
            <a:cxnSpLocks/>
          </p:cNvCxnSpPr>
          <p:nvPr/>
        </p:nvCxnSpPr>
        <p:spPr>
          <a:xfrm rot="16200000" flipV="1">
            <a:off x="2016326" y="2183558"/>
            <a:ext cx="683094" cy="1208464"/>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92" name="Freeform 191">
            <a:extLst>
              <a:ext uri="{FF2B5EF4-FFF2-40B4-BE49-F238E27FC236}">
                <a16:creationId xmlns:a16="http://schemas.microsoft.com/office/drawing/2014/main" id="{DDB00EFF-ABFF-FEB3-1ED6-25E01D52FD4D}"/>
              </a:ext>
            </a:extLst>
          </p:cNvPr>
          <p:cNvSpPr/>
          <p:nvPr/>
        </p:nvSpPr>
        <p:spPr>
          <a:xfrm rot="16200000">
            <a:off x="2264315" y="2854069"/>
            <a:ext cx="881291" cy="568444"/>
          </a:xfrm>
          <a:custGeom>
            <a:avLst/>
            <a:gdLst>
              <a:gd name="connsiteX0" fmla="*/ 67485 w 836161"/>
              <a:gd name="connsiteY0" fmla="*/ 749774 h 749774"/>
              <a:gd name="connsiteX1" fmla="*/ 9885 w 836161"/>
              <a:gd name="connsiteY1" fmla="*/ 526574 h 749774"/>
              <a:gd name="connsiteX2" fmla="*/ 247485 w 836161"/>
              <a:gd name="connsiteY2" fmla="*/ 396974 h 749774"/>
              <a:gd name="connsiteX3" fmla="*/ 369885 w 836161"/>
              <a:gd name="connsiteY3" fmla="*/ 974 h 749774"/>
              <a:gd name="connsiteX4" fmla="*/ 571485 w 836161"/>
              <a:gd name="connsiteY4" fmla="*/ 288974 h 749774"/>
              <a:gd name="connsiteX5" fmla="*/ 816285 w 836161"/>
              <a:gd name="connsiteY5" fmla="*/ 418574 h 749774"/>
              <a:gd name="connsiteX6" fmla="*/ 809085 w 836161"/>
              <a:gd name="connsiteY6" fmla="*/ 684974 h 749774"/>
              <a:gd name="connsiteX7" fmla="*/ 708285 w 836161"/>
              <a:gd name="connsiteY7" fmla="*/ 728174 h 749774"/>
              <a:gd name="connsiteX0" fmla="*/ 67485 w 833621"/>
              <a:gd name="connsiteY0" fmla="*/ 749774 h 749774"/>
              <a:gd name="connsiteX1" fmla="*/ 9885 w 833621"/>
              <a:gd name="connsiteY1" fmla="*/ 526574 h 749774"/>
              <a:gd name="connsiteX2" fmla="*/ 247485 w 833621"/>
              <a:gd name="connsiteY2" fmla="*/ 396974 h 749774"/>
              <a:gd name="connsiteX3" fmla="*/ 369885 w 833621"/>
              <a:gd name="connsiteY3" fmla="*/ 974 h 749774"/>
              <a:gd name="connsiteX4" fmla="*/ 571485 w 833621"/>
              <a:gd name="connsiteY4" fmla="*/ 288974 h 749774"/>
              <a:gd name="connsiteX5" fmla="*/ 816285 w 833621"/>
              <a:gd name="connsiteY5" fmla="*/ 418574 h 749774"/>
              <a:gd name="connsiteX6" fmla="*/ 801885 w 833621"/>
              <a:gd name="connsiteY6" fmla="*/ 584174 h 749774"/>
              <a:gd name="connsiteX7" fmla="*/ 708285 w 833621"/>
              <a:gd name="connsiteY7" fmla="*/ 728174 h 749774"/>
              <a:gd name="connsiteX0" fmla="*/ 68770 w 834906"/>
              <a:gd name="connsiteY0" fmla="*/ 750397 h 750397"/>
              <a:gd name="connsiteX1" fmla="*/ 11170 w 834906"/>
              <a:gd name="connsiteY1" fmla="*/ 527197 h 750397"/>
              <a:gd name="connsiteX2" fmla="*/ 267527 w 834906"/>
              <a:gd name="connsiteY2" fmla="*/ 430422 h 750397"/>
              <a:gd name="connsiteX3" fmla="*/ 371170 w 834906"/>
              <a:gd name="connsiteY3" fmla="*/ 1597 h 750397"/>
              <a:gd name="connsiteX4" fmla="*/ 572770 w 834906"/>
              <a:gd name="connsiteY4" fmla="*/ 289597 h 750397"/>
              <a:gd name="connsiteX5" fmla="*/ 817570 w 834906"/>
              <a:gd name="connsiteY5" fmla="*/ 419197 h 750397"/>
              <a:gd name="connsiteX6" fmla="*/ 803170 w 834906"/>
              <a:gd name="connsiteY6" fmla="*/ 584797 h 750397"/>
              <a:gd name="connsiteX7" fmla="*/ 709570 w 834906"/>
              <a:gd name="connsiteY7" fmla="*/ 728797 h 750397"/>
              <a:gd name="connsiteX0" fmla="*/ 68770 w 834906"/>
              <a:gd name="connsiteY0" fmla="*/ 694480 h 694480"/>
              <a:gd name="connsiteX1" fmla="*/ 11170 w 834906"/>
              <a:gd name="connsiteY1" fmla="*/ 471280 h 694480"/>
              <a:gd name="connsiteX2" fmla="*/ 267527 w 834906"/>
              <a:gd name="connsiteY2" fmla="*/ 374505 h 694480"/>
              <a:gd name="connsiteX3" fmla="*/ 371170 w 834906"/>
              <a:gd name="connsiteY3" fmla="*/ 1951 h 694480"/>
              <a:gd name="connsiteX4" fmla="*/ 572770 w 834906"/>
              <a:gd name="connsiteY4" fmla="*/ 233680 h 694480"/>
              <a:gd name="connsiteX5" fmla="*/ 817570 w 834906"/>
              <a:gd name="connsiteY5" fmla="*/ 363280 h 694480"/>
              <a:gd name="connsiteX6" fmla="*/ 803170 w 834906"/>
              <a:gd name="connsiteY6" fmla="*/ 528880 h 694480"/>
              <a:gd name="connsiteX7" fmla="*/ 709570 w 834906"/>
              <a:gd name="connsiteY7" fmla="*/ 672880 h 694480"/>
              <a:gd name="connsiteX0" fmla="*/ 49761 w 815897"/>
              <a:gd name="connsiteY0" fmla="*/ 694480 h 694480"/>
              <a:gd name="connsiteX1" fmla="*/ 15607 w 815897"/>
              <a:gd name="connsiteY1" fmla="*/ 518173 h 694480"/>
              <a:gd name="connsiteX2" fmla="*/ 248518 w 815897"/>
              <a:gd name="connsiteY2" fmla="*/ 374505 h 694480"/>
              <a:gd name="connsiteX3" fmla="*/ 352161 w 815897"/>
              <a:gd name="connsiteY3" fmla="*/ 1951 h 694480"/>
              <a:gd name="connsiteX4" fmla="*/ 553761 w 815897"/>
              <a:gd name="connsiteY4" fmla="*/ 233680 h 694480"/>
              <a:gd name="connsiteX5" fmla="*/ 798561 w 815897"/>
              <a:gd name="connsiteY5" fmla="*/ 363280 h 694480"/>
              <a:gd name="connsiteX6" fmla="*/ 784161 w 815897"/>
              <a:gd name="connsiteY6" fmla="*/ 528880 h 694480"/>
              <a:gd name="connsiteX7" fmla="*/ 690561 w 815897"/>
              <a:gd name="connsiteY7" fmla="*/ 672880 h 694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897" h="694480">
                <a:moveTo>
                  <a:pt x="49761" y="694480"/>
                </a:moveTo>
                <a:cubicBezTo>
                  <a:pt x="5961" y="612280"/>
                  <a:pt x="-17519" y="571502"/>
                  <a:pt x="15607" y="518173"/>
                </a:cubicBezTo>
                <a:cubicBezTo>
                  <a:pt x="48733" y="464844"/>
                  <a:pt x="192426" y="460542"/>
                  <a:pt x="248518" y="374505"/>
                </a:cubicBezTo>
                <a:cubicBezTo>
                  <a:pt x="304610" y="288468"/>
                  <a:pt x="301287" y="25422"/>
                  <a:pt x="352161" y="1951"/>
                </a:cubicBezTo>
                <a:cubicBezTo>
                  <a:pt x="403035" y="-21520"/>
                  <a:pt x="479361" y="173459"/>
                  <a:pt x="553761" y="233680"/>
                </a:cubicBezTo>
                <a:cubicBezTo>
                  <a:pt x="628161" y="293901"/>
                  <a:pt x="760161" y="314080"/>
                  <a:pt x="798561" y="363280"/>
                </a:cubicBezTo>
                <a:cubicBezTo>
                  <a:pt x="836961" y="412480"/>
                  <a:pt x="802161" y="477280"/>
                  <a:pt x="784161" y="528880"/>
                </a:cubicBezTo>
                <a:cubicBezTo>
                  <a:pt x="766161" y="580480"/>
                  <a:pt x="714561" y="665680"/>
                  <a:pt x="690561" y="672880"/>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reeform 192">
            <a:extLst>
              <a:ext uri="{FF2B5EF4-FFF2-40B4-BE49-F238E27FC236}">
                <a16:creationId xmlns:a16="http://schemas.microsoft.com/office/drawing/2014/main" id="{B3C3B9F3-A5C7-2191-1414-E89AA47A345F}"/>
              </a:ext>
            </a:extLst>
          </p:cNvPr>
          <p:cNvSpPr/>
          <p:nvPr/>
        </p:nvSpPr>
        <p:spPr>
          <a:xfrm rot="16200000">
            <a:off x="1994726" y="2721201"/>
            <a:ext cx="1295897" cy="686426"/>
          </a:xfrm>
          <a:custGeom>
            <a:avLst/>
            <a:gdLst>
              <a:gd name="connsiteX0" fmla="*/ 67485 w 836161"/>
              <a:gd name="connsiteY0" fmla="*/ 749774 h 749774"/>
              <a:gd name="connsiteX1" fmla="*/ 9885 w 836161"/>
              <a:gd name="connsiteY1" fmla="*/ 526574 h 749774"/>
              <a:gd name="connsiteX2" fmla="*/ 247485 w 836161"/>
              <a:gd name="connsiteY2" fmla="*/ 396974 h 749774"/>
              <a:gd name="connsiteX3" fmla="*/ 369885 w 836161"/>
              <a:gd name="connsiteY3" fmla="*/ 974 h 749774"/>
              <a:gd name="connsiteX4" fmla="*/ 571485 w 836161"/>
              <a:gd name="connsiteY4" fmla="*/ 288974 h 749774"/>
              <a:gd name="connsiteX5" fmla="*/ 816285 w 836161"/>
              <a:gd name="connsiteY5" fmla="*/ 418574 h 749774"/>
              <a:gd name="connsiteX6" fmla="*/ 809085 w 836161"/>
              <a:gd name="connsiteY6" fmla="*/ 684974 h 749774"/>
              <a:gd name="connsiteX7" fmla="*/ 708285 w 836161"/>
              <a:gd name="connsiteY7" fmla="*/ 728174 h 749774"/>
              <a:gd name="connsiteX0" fmla="*/ 9857 w 778533"/>
              <a:gd name="connsiteY0" fmla="*/ 749774 h 749774"/>
              <a:gd name="connsiteX1" fmla="*/ 110657 w 778533"/>
              <a:gd name="connsiteY1" fmla="*/ 605774 h 749774"/>
              <a:gd name="connsiteX2" fmla="*/ 189857 w 778533"/>
              <a:gd name="connsiteY2" fmla="*/ 396974 h 749774"/>
              <a:gd name="connsiteX3" fmla="*/ 312257 w 778533"/>
              <a:gd name="connsiteY3" fmla="*/ 974 h 749774"/>
              <a:gd name="connsiteX4" fmla="*/ 513857 w 778533"/>
              <a:gd name="connsiteY4" fmla="*/ 288974 h 749774"/>
              <a:gd name="connsiteX5" fmla="*/ 758657 w 778533"/>
              <a:gd name="connsiteY5" fmla="*/ 418574 h 749774"/>
              <a:gd name="connsiteX6" fmla="*/ 751457 w 778533"/>
              <a:gd name="connsiteY6" fmla="*/ 684974 h 749774"/>
              <a:gd name="connsiteX7" fmla="*/ 650657 w 778533"/>
              <a:gd name="connsiteY7" fmla="*/ 728174 h 749774"/>
              <a:gd name="connsiteX0" fmla="*/ 6431 w 868707"/>
              <a:gd name="connsiteY0" fmla="*/ 742574 h 742574"/>
              <a:gd name="connsiteX1" fmla="*/ 200831 w 868707"/>
              <a:gd name="connsiteY1" fmla="*/ 605774 h 742574"/>
              <a:gd name="connsiteX2" fmla="*/ 280031 w 868707"/>
              <a:gd name="connsiteY2" fmla="*/ 396974 h 742574"/>
              <a:gd name="connsiteX3" fmla="*/ 402431 w 868707"/>
              <a:gd name="connsiteY3" fmla="*/ 974 h 742574"/>
              <a:gd name="connsiteX4" fmla="*/ 604031 w 868707"/>
              <a:gd name="connsiteY4" fmla="*/ 288974 h 742574"/>
              <a:gd name="connsiteX5" fmla="*/ 848831 w 868707"/>
              <a:gd name="connsiteY5" fmla="*/ 418574 h 742574"/>
              <a:gd name="connsiteX6" fmla="*/ 841631 w 868707"/>
              <a:gd name="connsiteY6" fmla="*/ 684974 h 742574"/>
              <a:gd name="connsiteX7" fmla="*/ 740831 w 868707"/>
              <a:gd name="connsiteY7" fmla="*/ 728174 h 742574"/>
              <a:gd name="connsiteX0" fmla="*/ 6706 w 868982"/>
              <a:gd name="connsiteY0" fmla="*/ 744101 h 744101"/>
              <a:gd name="connsiteX1" fmla="*/ 201106 w 868982"/>
              <a:gd name="connsiteY1" fmla="*/ 607301 h 744101"/>
              <a:gd name="connsiteX2" fmla="*/ 337906 w 868982"/>
              <a:gd name="connsiteY2" fmla="*/ 470501 h 744101"/>
              <a:gd name="connsiteX3" fmla="*/ 402706 w 868982"/>
              <a:gd name="connsiteY3" fmla="*/ 2501 h 744101"/>
              <a:gd name="connsiteX4" fmla="*/ 604306 w 868982"/>
              <a:gd name="connsiteY4" fmla="*/ 290501 h 744101"/>
              <a:gd name="connsiteX5" fmla="*/ 849106 w 868982"/>
              <a:gd name="connsiteY5" fmla="*/ 420101 h 744101"/>
              <a:gd name="connsiteX6" fmla="*/ 841906 w 868982"/>
              <a:gd name="connsiteY6" fmla="*/ 686501 h 744101"/>
              <a:gd name="connsiteX7" fmla="*/ 741106 w 868982"/>
              <a:gd name="connsiteY7" fmla="*/ 729701 h 744101"/>
              <a:gd name="connsiteX0" fmla="*/ 5725 w 868001"/>
              <a:gd name="connsiteY0" fmla="*/ 741625 h 741625"/>
              <a:gd name="connsiteX1" fmla="*/ 200125 w 868001"/>
              <a:gd name="connsiteY1" fmla="*/ 604825 h 741625"/>
              <a:gd name="connsiteX2" fmla="*/ 106525 w 868001"/>
              <a:gd name="connsiteY2" fmla="*/ 273625 h 741625"/>
              <a:gd name="connsiteX3" fmla="*/ 401725 w 868001"/>
              <a:gd name="connsiteY3" fmla="*/ 25 h 741625"/>
              <a:gd name="connsiteX4" fmla="*/ 603325 w 868001"/>
              <a:gd name="connsiteY4" fmla="*/ 288025 h 741625"/>
              <a:gd name="connsiteX5" fmla="*/ 848125 w 868001"/>
              <a:gd name="connsiteY5" fmla="*/ 417625 h 741625"/>
              <a:gd name="connsiteX6" fmla="*/ 840925 w 868001"/>
              <a:gd name="connsiteY6" fmla="*/ 684025 h 741625"/>
              <a:gd name="connsiteX7" fmla="*/ 740125 w 868001"/>
              <a:gd name="connsiteY7" fmla="*/ 727225 h 741625"/>
              <a:gd name="connsiteX0" fmla="*/ 5725 w 868001"/>
              <a:gd name="connsiteY0" fmla="*/ 561756 h 561756"/>
              <a:gd name="connsiteX1" fmla="*/ 200125 w 868001"/>
              <a:gd name="connsiteY1" fmla="*/ 424956 h 561756"/>
              <a:gd name="connsiteX2" fmla="*/ 106525 w 868001"/>
              <a:gd name="connsiteY2" fmla="*/ 93756 h 561756"/>
              <a:gd name="connsiteX3" fmla="*/ 408925 w 868001"/>
              <a:gd name="connsiteY3" fmla="*/ 156 h 561756"/>
              <a:gd name="connsiteX4" fmla="*/ 603325 w 868001"/>
              <a:gd name="connsiteY4" fmla="*/ 108156 h 561756"/>
              <a:gd name="connsiteX5" fmla="*/ 848125 w 868001"/>
              <a:gd name="connsiteY5" fmla="*/ 237756 h 561756"/>
              <a:gd name="connsiteX6" fmla="*/ 840925 w 868001"/>
              <a:gd name="connsiteY6" fmla="*/ 504156 h 561756"/>
              <a:gd name="connsiteX7" fmla="*/ 740125 w 868001"/>
              <a:gd name="connsiteY7" fmla="*/ 547356 h 561756"/>
              <a:gd name="connsiteX0" fmla="*/ 5725 w 868001"/>
              <a:gd name="connsiteY0" fmla="*/ 495698 h 495698"/>
              <a:gd name="connsiteX1" fmla="*/ 200125 w 868001"/>
              <a:gd name="connsiteY1" fmla="*/ 358898 h 495698"/>
              <a:gd name="connsiteX2" fmla="*/ 106525 w 868001"/>
              <a:gd name="connsiteY2" fmla="*/ 27698 h 495698"/>
              <a:gd name="connsiteX3" fmla="*/ 408925 w 868001"/>
              <a:gd name="connsiteY3" fmla="*/ 20498 h 495698"/>
              <a:gd name="connsiteX4" fmla="*/ 603325 w 868001"/>
              <a:gd name="connsiteY4" fmla="*/ 42098 h 495698"/>
              <a:gd name="connsiteX5" fmla="*/ 848125 w 868001"/>
              <a:gd name="connsiteY5" fmla="*/ 171698 h 495698"/>
              <a:gd name="connsiteX6" fmla="*/ 840925 w 868001"/>
              <a:gd name="connsiteY6" fmla="*/ 438098 h 495698"/>
              <a:gd name="connsiteX7" fmla="*/ 740125 w 868001"/>
              <a:gd name="connsiteY7" fmla="*/ 481298 h 495698"/>
              <a:gd name="connsiteX0" fmla="*/ 5725 w 868001"/>
              <a:gd name="connsiteY0" fmla="*/ 565791 h 565791"/>
              <a:gd name="connsiteX1" fmla="*/ 200125 w 868001"/>
              <a:gd name="connsiteY1" fmla="*/ 428991 h 565791"/>
              <a:gd name="connsiteX2" fmla="*/ 106525 w 868001"/>
              <a:gd name="connsiteY2" fmla="*/ 97791 h 565791"/>
              <a:gd name="connsiteX3" fmla="*/ 408925 w 868001"/>
              <a:gd name="connsiteY3" fmla="*/ 90591 h 565791"/>
              <a:gd name="connsiteX4" fmla="*/ 603325 w 868001"/>
              <a:gd name="connsiteY4" fmla="*/ 4191 h 565791"/>
              <a:gd name="connsiteX5" fmla="*/ 848125 w 868001"/>
              <a:gd name="connsiteY5" fmla="*/ 241791 h 565791"/>
              <a:gd name="connsiteX6" fmla="*/ 840925 w 868001"/>
              <a:gd name="connsiteY6" fmla="*/ 508191 h 565791"/>
              <a:gd name="connsiteX7" fmla="*/ 740125 w 868001"/>
              <a:gd name="connsiteY7" fmla="*/ 551391 h 565791"/>
              <a:gd name="connsiteX0" fmla="*/ 5725 w 929265"/>
              <a:gd name="connsiteY0" fmla="*/ 570731 h 570731"/>
              <a:gd name="connsiteX1" fmla="*/ 200125 w 929265"/>
              <a:gd name="connsiteY1" fmla="*/ 433931 h 570731"/>
              <a:gd name="connsiteX2" fmla="*/ 106525 w 929265"/>
              <a:gd name="connsiteY2" fmla="*/ 102731 h 570731"/>
              <a:gd name="connsiteX3" fmla="*/ 408925 w 929265"/>
              <a:gd name="connsiteY3" fmla="*/ 95531 h 570731"/>
              <a:gd name="connsiteX4" fmla="*/ 603325 w 929265"/>
              <a:gd name="connsiteY4" fmla="*/ 9131 h 570731"/>
              <a:gd name="connsiteX5" fmla="*/ 920125 w 929265"/>
              <a:gd name="connsiteY5" fmla="*/ 59531 h 570731"/>
              <a:gd name="connsiteX6" fmla="*/ 840925 w 929265"/>
              <a:gd name="connsiteY6" fmla="*/ 513131 h 570731"/>
              <a:gd name="connsiteX7" fmla="*/ 740125 w 929265"/>
              <a:gd name="connsiteY7" fmla="*/ 556331 h 570731"/>
              <a:gd name="connsiteX0" fmla="*/ 5725 w 924106"/>
              <a:gd name="connsiteY0" fmla="*/ 565383 h 565383"/>
              <a:gd name="connsiteX1" fmla="*/ 200125 w 924106"/>
              <a:gd name="connsiteY1" fmla="*/ 428583 h 565383"/>
              <a:gd name="connsiteX2" fmla="*/ 106525 w 924106"/>
              <a:gd name="connsiteY2" fmla="*/ 97383 h 565383"/>
              <a:gd name="connsiteX3" fmla="*/ 408925 w 924106"/>
              <a:gd name="connsiteY3" fmla="*/ 90183 h 565383"/>
              <a:gd name="connsiteX4" fmla="*/ 603325 w 924106"/>
              <a:gd name="connsiteY4" fmla="*/ 3783 h 565383"/>
              <a:gd name="connsiteX5" fmla="*/ 920125 w 924106"/>
              <a:gd name="connsiteY5" fmla="*/ 54183 h 565383"/>
              <a:gd name="connsiteX6" fmla="*/ 783325 w 924106"/>
              <a:gd name="connsiteY6" fmla="*/ 385383 h 565383"/>
              <a:gd name="connsiteX7" fmla="*/ 740125 w 924106"/>
              <a:gd name="connsiteY7" fmla="*/ 550983 h 565383"/>
              <a:gd name="connsiteX0" fmla="*/ 5725 w 924106"/>
              <a:gd name="connsiteY0" fmla="*/ 565383 h 565383"/>
              <a:gd name="connsiteX1" fmla="*/ 200125 w 924106"/>
              <a:gd name="connsiteY1" fmla="*/ 428583 h 565383"/>
              <a:gd name="connsiteX2" fmla="*/ 106525 w 924106"/>
              <a:gd name="connsiteY2" fmla="*/ 97383 h 565383"/>
              <a:gd name="connsiteX3" fmla="*/ 408925 w 924106"/>
              <a:gd name="connsiteY3" fmla="*/ 90183 h 565383"/>
              <a:gd name="connsiteX4" fmla="*/ 603325 w 924106"/>
              <a:gd name="connsiteY4" fmla="*/ 3783 h 565383"/>
              <a:gd name="connsiteX5" fmla="*/ 920125 w 924106"/>
              <a:gd name="connsiteY5" fmla="*/ 54183 h 565383"/>
              <a:gd name="connsiteX6" fmla="*/ 783325 w 924106"/>
              <a:gd name="connsiteY6" fmla="*/ 385383 h 565383"/>
              <a:gd name="connsiteX7" fmla="*/ 617725 w 924106"/>
              <a:gd name="connsiteY7" fmla="*/ 558183 h 565383"/>
              <a:gd name="connsiteX0" fmla="*/ 6461 w 924842"/>
              <a:gd name="connsiteY0" fmla="*/ 565383 h 565383"/>
              <a:gd name="connsiteX1" fmla="*/ 172061 w 924842"/>
              <a:gd name="connsiteY1" fmla="*/ 421383 h 565383"/>
              <a:gd name="connsiteX2" fmla="*/ 107261 w 924842"/>
              <a:gd name="connsiteY2" fmla="*/ 97383 h 565383"/>
              <a:gd name="connsiteX3" fmla="*/ 409661 w 924842"/>
              <a:gd name="connsiteY3" fmla="*/ 90183 h 565383"/>
              <a:gd name="connsiteX4" fmla="*/ 604061 w 924842"/>
              <a:gd name="connsiteY4" fmla="*/ 3783 h 565383"/>
              <a:gd name="connsiteX5" fmla="*/ 920861 w 924842"/>
              <a:gd name="connsiteY5" fmla="*/ 54183 h 565383"/>
              <a:gd name="connsiteX6" fmla="*/ 784061 w 924842"/>
              <a:gd name="connsiteY6" fmla="*/ 385383 h 565383"/>
              <a:gd name="connsiteX7" fmla="*/ 618461 w 924842"/>
              <a:gd name="connsiteY7" fmla="*/ 558183 h 565383"/>
              <a:gd name="connsiteX0" fmla="*/ 6633 w 925014"/>
              <a:gd name="connsiteY0" fmla="*/ 565383 h 565383"/>
              <a:gd name="connsiteX1" fmla="*/ 172233 w 925014"/>
              <a:gd name="connsiteY1" fmla="*/ 421383 h 565383"/>
              <a:gd name="connsiteX2" fmla="*/ 143433 w 925014"/>
              <a:gd name="connsiteY2" fmla="*/ 97383 h 565383"/>
              <a:gd name="connsiteX3" fmla="*/ 409833 w 925014"/>
              <a:gd name="connsiteY3" fmla="*/ 90183 h 565383"/>
              <a:gd name="connsiteX4" fmla="*/ 604233 w 925014"/>
              <a:gd name="connsiteY4" fmla="*/ 3783 h 565383"/>
              <a:gd name="connsiteX5" fmla="*/ 921033 w 925014"/>
              <a:gd name="connsiteY5" fmla="*/ 54183 h 565383"/>
              <a:gd name="connsiteX6" fmla="*/ 784233 w 925014"/>
              <a:gd name="connsiteY6" fmla="*/ 385383 h 565383"/>
              <a:gd name="connsiteX7" fmla="*/ 618633 w 925014"/>
              <a:gd name="connsiteY7" fmla="*/ 558183 h 565383"/>
              <a:gd name="connsiteX0" fmla="*/ 6633 w 925014"/>
              <a:gd name="connsiteY0" fmla="*/ 562210 h 562210"/>
              <a:gd name="connsiteX1" fmla="*/ 172233 w 925014"/>
              <a:gd name="connsiteY1" fmla="*/ 418210 h 562210"/>
              <a:gd name="connsiteX2" fmla="*/ 143433 w 925014"/>
              <a:gd name="connsiteY2" fmla="*/ 94210 h 562210"/>
              <a:gd name="connsiteX3" fmla="*/ 409833 w 925014"/>
              <a:gd name="connsiteY3" fmla="*/ 43810 h 562210"/>
              <a:gd name="connsiteX4" fmla="*/ 604233 w 925014"/>
              <a:gd name="connsiteY4" fmla="*/ 610 h 562210"/>
              <a:gd name="connsiteX5" fmla="*/ 921033 w 925014"/>
              <a:gd name="connsiteY5" fmla="*/ 51010 h 562210"/>
              <a:gd name="connsiteX6" fmla="*/ 784233 w 925014"/>
              <a:gd name="connsiteY6" fmla="*/ 382210 h 562210"/>
              <a:gd name="connsiteX7" fmla="*/ 618633 w 925014"/>
              <a:gd name="connsiteY7" fmla="*/ 555010 h 562210"/>
              <a:gd name="connsiteX0" fmla="*/ 6633 w 930173"/>
              <a:gd name="connsiteY0" fmla="*/ 562210 h 562210"/>
              <a:gd name="connsiteX1" fmla="*/ 172233 w 930173"/>
              <a:gd name="connsiteY1" fmla="*/ 418210 h 562210"/>
              <a:gd name="connsiteX2" fmla="*/ 143433 w 930173"/>
              <a:gd name="connsiteY2" fmla="*/ 94210 h 562210"/>
              <a:gd name="connsiteX3" fmla="*/ 409833 w 930173"/>
              <a:gd name="connsiteY3" fmla="*/ 43810 h 562210"/>
              <a:gd name="connsiteX4" fmla="*/ 604233 w 930173"/>
              <a:gd name="connsiteY4" fmla="*/ 610 h 562210"/>
              <a:gd name="connsiteX5" fmla="*/ 921033 w 930173"/>
              <a:gd name="connsiteY5" fmla="*/ 51010 h 562210"/>
              <a:gd name="connsiteX6" fmla="*/ 841833 w 930173"/>
              <a:gd name="connsiteY6" fmla="*/ 382210 h 562210"/>
              <a:gd name="connsiteX7" fmla="*/ 618633 w 930173"/>
              <a:gd name="connsiteY7" fmla="*/ 555010 h 562210"/>
              <a:gd name="connsiteX0" fmla="*/ 6633 w 930173"/>
              <a:gd name="connsiteY0" fmla="*/ 562210 h 562210"/>
              <a:gd name="connsiteX1" fmla="*/ 172233 w 930173"/>
              <a:gd name="connsiteY1" fmla="*/ 418210 h 562210"/>
              <a:gd name="connsiteX2" fmla="*/ 143433 w 930173"/>
              <a:gd name="connsiteY2" fmla="*/ 94210 h 562210"/>
              <a:gd name="connsiteX3" fmla="*/ 409833 w 930173"/>
              <a:gd name="connsiteY3" fmla="*/ 43810 h 562210"/>
              <a:gd name="connsiteX4" fmla="*/ 604233 w 930173"/>
              <a:gd name="connsiteY4" fmla="*/ 610 h 562210"/>
              <a:gd name="connsiteX5" fmla="*/ 921033 w 930173"/>
              <a:gd name="connsiteY5" fmla="*/ 51010 h 562210"/>
              <a:gd name="connsiteX6" fmla="*/ 841833 w 930173"/>
              <a:gd name="connsiteY6" fmla="*/ 382210 h 562210"/>
              <a:gd name="connsiteX7" fmla="*/ 913833 w 930173"/>
              <a:gd name="connsiteY7" fmla="*/ 562210 h 562210"/>
              <a:gd name="connsiteX0" fmla="*/ 93270 w 800810"/>
              <a:gd name="connsiteY0" fmla="*/ 555010 h 562210"/>
              <a:gd name="connsiteX1" fmla="*/ 42870 w 800810"/>
              <a:gd name="connsiteY1" fmla="*/ 418210 h 562210"/>
              <a:gd name="connsiteX2" fmla="*/ 14070 w 800810"/>
              <a:gd name="connsiteY2" fmla="*/ 94210 h 562210"/>
              <a:gd name="connsiteX3" fmla="*/ 280470 w 800810"/>
              <a:gd name="connsiteY3" fmla="*/ 43810 h 562210"/>
              <a:gd name="connsiteX4" fmla="*/ 474870 w 800810"/>
              <a:gd name="connsiteY4" fmla="*/ 610 h 562210"/>
              <a:gd name="connsiteX5" fmla="*/ 791670 w 800810"/>
              <a:gd name="connsiteY5" fmla="*/ 51010 h 562210"/>
              <a:gd name="connsiteX6" fmla="*/ 712470 w 800810"/>
              <a:gd name="connsiteY6" fmla="*/ 382210 h 562210"/>
              <a:gd name="connsiteX7" fmla="*/ 784470 w 800810"/>
              <a:gd name="connsiteY7" fmla="*/ 562210 h 562210"/>
              <a:gd name="connsiteX0" fmla="*/ 122952 w 830492"/>
              <a:gd name="connsiteY0" fmla="*/ 555010 h 562210"/>
              <a:gd name="connsiteX1" fmla="*/ 7752 w 830492"/>
              <a:gd name="connsiteY1" fmla="*/ 360610 h 562210"/>
              <a:gd name="connsiteX2" fmla="*/ 43752 w 830492"/>
              <a:gd name="connsiteY2" fmla="*/ 94210 h 562210"/>
              <a:gd name="connsiteX3" fmla="*/ 310152 w 830492"/>
              <a:gd name="connsiteY3" fmla="*/ 43810 h 562210"/>
              <a:gd name="connsiteX4" fmla="*/ 504552 w 830492"/>
              <a:gd name="connsiteY4" fmla="*/ 610 h 562210"/>
              <a:gd name="connsiteX5" fmla="*/ 821352 w 830492"/>
              <a:gd name="connsiteY5" fmla="*/ 51010 h 562210"/>
              <a:gd name="connsiteX6" fmla="*/ 742152 w 830492"/>
              <a:gd name="connsiteY6" fmla="*/ 382210 h 562210"/>
              <a:gd name="connsiteX7" fmla="*/ 814152 w 830492"/>
              <a:gd name="connsiteY7" fmla="*/ 562210 h 562210"/>
              <a:gd name="connsiteX0" fmla="*/ 122952 w 830085"/>
              <a:gd name="connsiteY0" fmla="*/ 597616 h 604816"/>
              <a:gd name="connsiteX1" fmla="*/ 7752 w 830085"/>
              <a:gd name="connsiteY1" fmla="*/ 403216 h 604816"/>
              <a:gd name="connsiteX2" fmla="*/ 43752 w 830085"/>
              <a:gd name="connsiteY2" fmla="*/ 136816 h 604816"/>
              <a:gd name="connsiteX3" fmla="*/ 310152 w 830085"/>
              <a:gd name="connsiteY3" fmla="*/ 86416 h 604816"/>
              <a:gd name="connsiteX4" fmla="*/ 511752 w 830085"/>
              <a:gd name="connsiteY4" fmla="*/ 16 h 604816"/>
              <a:gd name="connsiteX5" fmla="*/ 821352 w 830085"/>
              <a:gd name="connsiteY5" fmla="*/ 93616 h 604816"/>
              <a:gd name="connsiteX6" fmla="*/ 742152 w 830085"/>
              <a:gd name="connsiteY6" fmla="*/ 424816 h 604816"/>
              <a:gd name="connsiteX7" fmla="*/ 814152 w 830085"/>
              <a:gd name="connsiteY7" fmla="*/ 604816 h 604816"/>
              <a:gd name="connsiteX0" fmla="*/ 122952 w 817487"/>
              <a:gd name="connsiteY0" fmla="*/ 632517 h 639717"/>
              <a:gd name="connsiteX1" fmla="*/ 7752 w 817487"/>
              <a:gd name="connsiteY1" fmla="*/ 438117 h 639717"/>
              <a:gd name="connsiteX2" fmla="*/ 43752 w 817487"/>
              <a:gd name="connsiteY2" fmla="*/ 171717 h 639717"/>
              <a:gd name="connsiteX3" fmla="*/ 310152 w 817487"/>
              <a:gd name="connsiteY3" fmla="*/ 121317 h 639717"/>
              <a:gd name="connsiteX4" fmla="*/ 511752 w 817487"/>
              <a:gd name="connsiteY4" fmla="*/ 34917 h 639717"/>
              <a:gd name="connsiteX5" fmla="*/ 742152 w 817487"/>
              <a:gd name="connsiteY5" fmla="*/ 34917 h 639717"/>
              <a:gd name="connsiteX6" fmla="*/ 742152 w 817487"/>
              <a:gd name="connsiteY6" fmla="*/ 459717 h 639717"/>
              <a:gd name="connsiteX7" fmla="*/ 814152 w 817487"/>
              <a:gd name="connsiteY7" fmla="*/ 639717 h 639717"/>
              <a:gd name="connsiteX0" fmla="*/ 122952 w 816458"/>
              <a:gd name="connsiteY0" fmla="*/ 627765 h 634965"/>
              <a:gd name="connsiteX1" fmla="*/ 7752 w 816458"/>
              <a:gd name="connsiteY1" fmla="*/ 433365 h 634965"/>
              <a:gd name="connsiteX2" fmla="*/ 43752 w 816458"/>
              <a:gd name="connsiteY2" fmla="*/ 166965 h 634965"/>
              <a:gd name="connsiteX3" fmla="*/ 310152 w 816458"/>
              <a:gd name="connsiteY3" fmla="*/ 116565 h 634965"/>
              <a:gd name="connsiteX4" fmla="*/ 511752 w 816458"/>
              <a:gd name="connsiteY4" fmla="*/ 30165 h 634965"/>
              <a:gd name="connsiteX5" fmla="*/ 742152 w 816458"/>
              <a:gd name="connsiteY5" fmla="*/ 30165 h 634965"/>
              <a:gd name="connsiteX6" fmla="*/ 684552 w 816458"/>
              <a:gd name="connsiteY6" fmla="*/ 390165 h 634965"/>
              <a:gd name="connsiteX7" fmla="*/ 814152 w 816458"/>
              <a:gd name="connsiteY7" fmla="*/ 634965 h 634965"/>
              <a:gd name="connsiteX0" fmla="*/ 122952 w 816458"/>
              <a:gd name="connsiteY0" fmla="*/ 694268 h 701468"/>
              <a:gd name="connsiteX1" fmla="*/ 7752 w 816458"/>
              <a:gd name="connsiteY1" fmla="*/ 499868 h 701468"/>
              <a:gd name="connsiteX2" fmla="*/ 43752 w 816458"/>
              <a:gd name="connsiteY2" fmla="*/ 233468 h 701468"/>
              <a:gd name="connsiteX3" fmla="*/ 310152 w 816458"/>
              <a:gd name="connsiteY3" fmla="*/ 183068 h 701468"/>
              <a:gd name="connsiteX4" fmla="*/ 511752 w 816458"/>
              <a:gd name="connsiteY4" fmla="*/ 96668 h 701468"/>
              <a:gd name="connsiteX5" fmla="*/ 792552 w 816458"/>
              <a:gd name="connsiteY5" fmla="*/ 17468 h 701468"/>
              <a:gd name="connsiteX6" fmla="*/ 684552 w 816458"/>
              <a:gd name="connsiteY6" fmla="*/ 456668 h 701468"/>
              <a:gd name="connsiteX7" fmla="*/ 814152 w 816458"/>
              <a:gd name="connsiteY7" fmla="*/ 701468 h 701468"/>
              <a:gd name="connsiteX0" fmla="*/ 215224 w 908730"/>
              <a:gd name="connsiteY0" fmla="*/ 694268 h 701468"/>
              <a:gd name="connsiteX1" fmla="*/ 100024 w 908730"/>
              <a:gd name="connsiteY1" fmla="*/ 499868 h 701468"/>
              <a:gd name="connsiteX2" fmla="*/ 13624 w 908730"/>
              <a:gd name="connsiteY2" fmla="*/ 240668 h 701468"/>
              <a:gd name="connsiteX3" fmla="*/ 402424 w 908730"/>
              <a:gd name="connsiteY3" fmla="*/ 183068 h 701468"/>
              <a:gd name="connsiteX4" fmla="*/ 604024 w 908730"/>
              <a:gd name="connsiteY4" fmla="*/ 96668 h 701468"/>
              <a:gd name="connsiteX5" fmla="*/ 884824 w 908730"/>
              <a:gd name="connsiteY5" fmla="*/ 17468 h 701468"/>
              <a:gd name="connsiteX6" fmla="*/ 776824 w 908730"/>
              <a:gd name="connsiteY6" fmla="*/ 456668 h 701468"/>
              <a:gd name="connsiteX7" fmla="*/ 906424 w 908730"/>
              <a:gd name="connsiteY7" fmla="*/ 701468 h 701468"/>
              <a:gd name="connsiteX0" fmla="*/ 215224 w 907514"/>
              <a:gd name="connsiteY0" fmla="*/ 693336 h 700536"/>
              <a:gd name="connsiteX1" fmla="*/ 100024 w 907514"/>
              <a:gd name="connsiteY1" fmla="*/ 498936 h 700536"/>
              <a:gd name="connsiteX2" fmla="*/ 13624 w 907514"/>
              <a:gd name="connsiteY2" fmla="*/ 239736 h 700536"/>
              <a:gd name="connsiteX3" fmla="*/ 402424 w 907514"/>
              <a:gd name="connsiteY3" fmla="*/ 182136 h 700536"/>
              <a:gd name="connsiteX4" fmla="*/ 604024 w 907514"/>
              <a:gd name="connsiteY4" fmla="*/ 95736 h 700536"/>
              <a:gd name="connsiteX5" fmla="*/ 884824 w 907514"/>
              <a:gd name="connsiteY5" fmla="*/ 16536 h 700536"/>
              <a:gd name="connsiteX6" fmla="*/ 568024 w 907514"/>
              <a:gd name="connsiteY6" fmla="*/ 441336 h 700536"/>
              <a:gd name="connsiteX7" fmla="*/ 906424 w 907514"/>
              <a:gd name="connsiteY7" fmla="*/ 700536 h 700536"/>
              <a:gd name="connsiteX0" fmla="*/ 215224 w 885977"/>
              <a:gd name="connsiteY0" fmla="*/ 693336 h 700536"/>
              <a:gd name="connsiteX1" fmla="*/ 100024 w 885977"/>
              <a:gd name="connsiteY1" fmla="*/ 498936 h 700536"/>
              <a:gd name="connsiteX2" fmla="*/ 13624 w 885977"/>
              <a:gd name="connsiteY2" fmla="*/ 239736 h 700536"/>
              <a:gd name="connsiteX3" fmla="*/ 402424 w 885977"/>
              <a:gd name="connsiteY3" fmla="*/ 182136 h 700536"/>
              <a:gd name="connsiteX4" fmla="*/ 604024 w 885977"/>
              <a:gd name="connsiteY4" fmla="*/ 95736 h 700536"/>
              <a:gd name="connsiteX5" fmla="*/ 884824 w 885977"/>
              <a:gd name="connsiteY5" fmla="*/ 16536 h 700536"/>
              <a:gd name="connsiteX6" fmla="*/ 568024 w 885977"/>
              <a:gd name="connsiteY6" fmla="*/ 441336 h 700536"/>
              <a:gd name="connsiteX7" fmla="*/ 884824 w 885977"/>
              <a:gd name="connsiteY7" fmla="*/ 700536 h 700536"/>
              <a:gd name="connsiteX0" fmla="*/ 210451 w 881204"/>
              <a:gd name="connsiteY0" fmla="*/ 694334 h 701534"/>
              <a:gd name="connsiteX1" fmla="*/ 95251 w 881204"/>
              <a:gd name="connsiteY1" fmla="*/ 499934 h 701534"/>
              <a:gd name="connsiteX2" fmla="*/ 8851 w 881204"/>
              <a:gd name="connsiteY2" fmla="*/ 240734 h 701534"/>
              <a:gd name="connsiteX3" fmla="*/ 318451 w 881204"/>
              <a:gd name="connsiteY3" fmla="*/ 240734 h 701534"/>
              <a:gd name="connsiteX4" fmla="*/ 599251 w 881204"/>
              <a:gd name="connsiteY4" fmla="*/ 96734 h 701534"/>
              <a:gd name="connsiteX5" fmla="*/ 880051 w 881204"/>
              <a:gd name="connsiteY5" fmla="*/ 17534 h 701534"/>
              <a:gd name="connsiteX6" fmla="*/ 563251 w 881204"/>
              <a:gd name="connsiteY6" fmla="*/ 442334 h 701534"/>
              <a:gd name="connsiteX7" fmla="*/ 880051 w 881204"/>
              <a:gd name="connsiteY7" fmla="*/ 701534 h 701534"/>
              <a:gd name="connsiteX0" fmla="*/ 210451 w 881204"/>
              <a:gd name="connsiteY0" fmla="*/ 709413 h 716613"/>
              <a:gd name="connsiteX1" fmla="*/ 95251 w 881204"/>
              <a:gd name="connsiteY1" fmla="*/ 515013 h 716613"/>
              <a:gd name="connsiteX2" fmla="*/ 8851 w 881204"/>
              <a:gd name="connsiteY2" fmla="*/ 255813 h 716613"/>
              <a:gd name="connsiteX3" fmla="*/ 318451 w 881204"/>
              <a:gd name="connsiteY3" fmla="*/ 255813 h 716613"/>
              <a:gd name="connsiteX4" fmla="*/ 556051 w 881204"/>
              <a:gd name="connsiteY4" fmla="*/ 54213 h 716613"/>
              <a:gd name="connsiteX5" fmla="*/ 880051 w 881204"/>
              <a:gd name="connsiteY5" fmla="*/ 32613 h 716613"/>
              <a:gd name="connsiteX6" fmla="*/ 563251 w 881204"/>
              <a:gd name="connsiteY6" fmla="*/ 457413 h 716613"/>
              <a:gd name="connsiteX7" fmla="*/ 880051 w 881204"/>
              <a:gd name="connsiteY7" fmla="*/ 716613 h 716613"/>
              <a:gd name="connsiteX0" fmla="*/ 210451 w 881204"/>
              <a:gd name="connsiteY0" fmla="*/ 763347 h 770547"/>
              <a:gd name="connsiteX1" fmla="*/ 95251 w 881204"/>
              <a:gd name="connsiteY1" fmla="*/ 568947 h 770547"/>
              <a:gd name="connsiteX2" fmla="*/ 8851 w 881204"/>
              <a:gd name="connsiteY2" fmla="*/ 309747 h 770547"/>
              <a:gd name="connsiteX3" fmla="*/ 318451 w 881204"/>
              <a:gd name="connsiteY3" fmla="*/ 309747 h 770547"/>
              <a:gd name="connsiteX4" fmla="*/ 556051 w 881204"/>
              <a:gd name="connsiteY4" fmla="*/ 108147 h 770547"/>
              <a:gd name="connsiteX5" fmla="*/ 836851 w 881204"/>
              <a:gd name="connsiteY5" fmla="*/ 21747 h 770547"/>
              <a:gd name="connsiteX6" fmla="*/ 563251 w 881204"/>
              <a:gd name="connsiteY6" fmla="*/ 511347 h 770547"/>
              <a:gd name="connsiteX7" fmla="*/ 880051 w 881204"/>
              <a:gd name="connsiteY7" fmla="*/ 770547 h 770547"/>
              <a:gd name="connsiteX0" fmla="*/ 210451 w 881226"/>
              <a:gd name="connsiteY0" fmla="*/ 764331 h 771531"/>
              <a:gd name="connsiteX1" fmla="*/ 95251 w 881226"/>
              <a:gd name="connsiteY1" fmla="*/ 569931 h 771531"/>
              <a:gd name="connsiteX2" fmla="*/ 8851 w 881226"/>
              <a:gd name="connsiteY2" fmla="*/ 310731 h 771531"/>
              <a:gd name="connsiteX3" fmla="*/ 318451 w 881226"/>
              <a:gd name="connsiteY3" fmla="*/ 310731 h 771531"/>
              <a:gd name="connsiteX4" fmla="*/ 556051 w 881226"/>
              <a:gd name="connsiteY4" fmla="*/ 109131 h 771531"/>
              <a:gd name="connsiteX5" fmla="*/ 836851 w 881226"/>
              <a:gd name="connsiteY5" fmla="*/ 22731 h 771531"/>
              <a:gd name="connsiteX6" fmla="*/ 570451 w 881226"/>
              <a:gd name="connsiteY6" fmla="*/ 526731 h 771531"/>
              <a:gd name="connsiteX7" fmla="*/ 880051 w 881226"/>
              <a:gd name="connsiteY7" fmla="*/ 771531 h 771531"/>
              <a:gd name="connsiteX0" fmla="*/ 210451 w 881226"/>
              <a:gd name="connsiteY0" fmla="*/ 677975 h 685175"/>
              <a:gd name="connsiteX1" fmla="*/ 95251 w 881226"/>
              <a:gd name="connsiteY1" fmla="*/ 483575 h 685175"/>
              <a:gd name="connsiteX2" fmla="*/ 8851 w 881226"/>
              <a:gd name="connsiteY2" fmla="*/ 224375 h 685175"/>
              <a:gd name="connsiteX3" fmla="*/ 318451 w 881226"/>
              <a:gd name="connsiteY3" fmla="*/ 224375 h 685175"/>
              <a:gd name="connsiteX4" fmla="*/ 556051 w 881226"/>
              <a:gd name="connsiteY4" fmla="*/ 22775 h 685175"/>
              <a:gd name="connsiteX5" fmla="*/ 815251 w 881226"/>
              <a:gd name="connsiteY5" fmla="*/ 51575 h 685175"/>
              <a:gd name="connsiteX6" fmla="*/ 570451 w 881226"/>
              <a:gd name="connsiteY6" fmla="*/ 440375 h 685175"/>
              <a:gd name="connsiteX7" fmla="*/ 880051 w 881226"/>
              <a:gd name="connsiteY7" fmla="*/ 685175 h 685175"/>
              <a:gd name="connsiteX0" fmla="*/ 210451 w 881226"/>
              <a:gd name="connsiteY0" fmla="*/ 748909 h 756109"/>
              <a:gd name="connsiteX1" fmla="*/ 95251 w 881226"/>
              <a:gd name="connsiteY1" fmla="*/ 554509 h 756109"/>
              <a:gd name="connsiteX2" fmla="*/ 8851 w 881226"/>
              <a:gd name="connsiteY2" fmla="*/ 295309 h 756109"/>
              <a:gd name="connsiteX3" fmla="*/ 318451 w 881226"/>
              <a:gd name="connsiteY3" fmla="*/ 295309 h 756109"/>
              <a:gd name="connsiteX4" fmla="*/ 678451 w 881226"/>
              <a:gd name="connsiteY4" fmla="*/ 7309 h 756109"/>
              <a:gd name="connsiteX5" fmla="*/ 815251 w 881226"/>
              <a:gd name="connsiteY5" fmla="*/ 122509 h 756109"/>
              <a:gd name="connsiteX6" fmla="*/ 570451 w 881226"/>
              <a:gd name="connsiteY6" fmla="*/ 511309 h 756109"/>
              <a:gd name="connsiteX7" fmla="*/ 880051 w 881226"/>
              <a:gd name="connsiteY7" fmla="*/ 756109 h 756109"/>
              <a:gd name="connsiteX0" fmla="*/ 210451 w 881274"/>
              <a:gd name="connsiteY0" fmla="*/ 748406 h 755606"/>
              <a:gd name="connsiteX1" fmla="*/ 95251 w 881274"/>
              <a:gd name="connsiteY1" fmla="*/ 554006 h 755606"/>
              <a:gd name="connsiteX2" fmla="*/ 8851 w 881274"/>
              <a:gd name="connsiteY2" fmla="*/ 294806 h 755606"/>
              <a:gd name="connsiteX3" fmla="*/ 318451 w 881274"/>
              <a:gd name="connsiteY3" fmla="*/ 294806 h 755606"/>
              <a:gd name="connsiteX4" fmla="*/ 678451 w 881274"/>
              <a:gd name="connsiteY4" fmla="*/ 6806 h 755606"/>
              <a:gd name="connsiteX5" fmla="*/ 815251 w 881274"/>
              <a:gd name="connsiteY5" fmla="*/ 122006 h 755606"/>
              <a:gd name="connsiteX6" fmla="*/ 584851 w 881274"/>
              <a:gd name="connsiteY6" fmla="*/ 467606 h 755606"/>
              <a:gd name="connsiteX7" fmla="*/ 880051 w 881274"/>
              <a:gd name="connsiteY7" fmla="*/ 755606 h 755606"/>
              <a:gd name="connsiteX0" fmla="*/ 210451 w 838245"/>
              <a:gd name="connsiteY0" fmla="*/ 748406 h 755606"/>
              <a:gd name="connsiteX1" fmla="*/ 95251 w 838245"/>
              <a:gd name="connsiteY1" fmla="*/ 554006 h 755606"/>
              <a:gd name="connsiteX2" fmla="*/ 8851 w 838245"/>
              <a:gd name="connsiteY2" fmla="*/ 294806 h 755606"/>
              <a:gd name="connsiteX3" fmla="*/ 318451 w 838245"/>
              <a:gd name="connsiteY3" fmla="*/ 294806 h 755606"/>
              <a:gd name="connsiteX4" fmla="*/ 678451 w 838245"/>
              <a:gd name="connsiteY4" fmla="*/ 6806 h 755606"/>
              <a:gd name="connsiteX5" fmla="*/ 815251 w 838245"/>
              <a:gd name="connsiteY5" fmla="*/ 122006 h 755606"/>
              <a:gd name="connsiteX6" fmla="*/ 584851 w 838245"/>
              <a:gd name="connsiteY6" fmla="*/ 467606 h 755606"/>
              <a:gd name="connsiteX7" fmla="*/ 836851 w 838245"/>
              <a:gd name="connsiteY7" fmla="*/ 755606 h 755606"/>
              <a:gd name="connsiteX0" fmla="*/ 177424 w 805218"/>
              <a:gd name="connsiteY0" fmla="*/ 748406 h 755606"/>
              <a:gd name="connsiteX1" fmla="*/ 62224 w 805218"/>
              <a:gd name="connsiteY1" fmla="*/ 554006 h 755606"/>
              <a:gd name="connsiteX2" fmla="*/ 11824 w 805218"/>
              <a:gd name="connsiteY2" fmla="*/ 323606 h 755606"/>
              <a:gd name="connsiteX3" fmla="*/ 285424 w 805218"/>
              <a:gd name="connsiteY3" fmla="*/ 294806 h 755606"/>
              <a:gd name="connsiteX4" fmla="*/ 645424 w 805218"/>
              <a:gd name="connsiteY4" fmla="*/ 6806 h 755606"/>
              <a:gd name="connsiteX5" fmla="*/ 782224 w 805218"/>
              <a:gd name="connsiteY5" fmla="*/ 122006 h 755606"/>
              <a:gd name="connsiteX6" fmla="*/ 551824 w 805218"/>
              <a:gd name="connsiteY6" fmla="*/ 467606 h 755606"/>
              <a:gd name="connsiteX7" fmla="*/ 803824 w 805218"/>
              <a:gd name="connsiteY7" fmla="*/ 755606 h 755606"/>
              <a:gd name="connsiteX0" fmla="*/ 177424 w 805822"/>
              <a:gd name="connsiteY0" fmla="*/ 747755 h 754955"/>
              <a:gd name="connsiteX1" fmla="*/ 62224 w 805822"/>
              <a:gd name="connsiteY1" fmla="*/ 553355 h 754955"/>
              <a:gd name="connsiteX2" fmla="*/ 11824 w 805822"/>
              <a:gd name="connsiteY2" fmla="*/ 322955 h 754955"/>
              <a:gd name="connsiteX3" fmla="*/ 285424 w 805822"/>
              <a:gd name="connsiteY3" fmla="*/ 294155 h 754955"/>
              <a:gd name="connsiteX4" fmla="*/ 645424 w 805822"/>
              <a:gd name="connsiteY4" fmla="*/ 6155 h 754955"/>
              <a:gd name="connsiteX5" fmla="*/ 782224 w 805822"/>
              <a:gd name="connsiteY5" fmla="*/ 121355 h 754955"/>
              <a:gd name="connsiteX6" fmla="*/ 645424 w 805822"/>
              <a:gd name="connsiteY6" fmla="*/ 402155 h 754955"/>
              <a:gd name="connsiteX7" fmla="*/ 803824 w 805822"/>
              <a:gd name="connsiteY7" fmla="*/ 754955 h 754955"/>
              <a:gd name="connsiteX0" fmla="*/ 7329 w 887727"/>
              <a:gd name="connsiteY0" fmla="*/ 697355 h 754955"/>
              <a:gd name="connsiteX1" fmla="*/ 144129 w 887727"/>
              <a:gd name="connsiteY1" fmla="*/ 553355 h 754955"/>
              <a:gd name="connsiteX2" fmla="*/ 93729 w 887727"/>
              <a:gd name="connsiteY2" fmla="*/ 322955 h 754955"/>
              <a:gd name="connsiteX3" fmla="*/ 367329 w 887727"/>
              <a:gd name="connsiteY3" fmla="*/ 294155 h 754955"/>
              <a:gd name="connsiteX4" fmla="*/ 727329 w 887727"/>
              <a:gd name="connsiteY4" fmla="*/ 6155 h 754955"/>
              <a:gd name="connsiteX5" fmla="*/ 864129 w 887727"/>
              <a:gd name="connsiteY5" fmla="*/ 121355 h 754955"/>
              <a:gd name="connsiteX6" fmla="*/ 727329 w 887727"/>
              <a:gd name="connsiteY6" fmla="*/ 402155 h 754955"/>
              <a:gd name="connsiteX7" fmla="*/ 885729 w 887727"/>
              <a:gd name="connsiteY7" fmla="*/ 754955 h 754955"/>
              <a:gd name="connsiteX0" fmla="*/ 8230 w 888628"/>
              <a:gd name="connsiteY0" fmla="*/ 697355 h 754955"/>
              <a:gd name="connsiteX1" fmla="*/ 123430 w 888628"/>
              <a:gd name="connsiteY1" fmla="*/ 538955 h 754955"/>
              <a:gd name="connsiteX2" fmla="*/ 94630 w 888628"/>
              <a:gd name="connsiteY2" fmla="*/ 322955 h 754955"/>
              <a:gd name="connsiteX3" fmla="*/ 368230 w 888628"/>
              <a:gd name="connsiteY3" fmla="*/ 294155 h 754955"/>
              <a:gd name="connsiteX4" fmla="*/ 728230 w 888628"/>
              <a:gd name="connsiteY4" fmla="*/ 6155 h 754955"/>
              <a:gd name="connsiteX5" fmla="*/ 865030 w 888628"/>
              <a:gd name="connsiteY5" fmla="*/ 121355 h 754955"/>
              <a:gd name="connsiteX6" fmla="*/ 728230 w 888628"/>
              <a:gd name="connsiteY6" fmla="*/ 402155 h 754955"/>
              <a:gd name="connsiteX7" fmla="*/ 886630 w 888628"/>
              <a:gd name="connsiteY7" fmla="*/ 754955 h 754955"/>
              <a:gd name="connsiteX0" fmla="*/ 3919 w 1114717"/>
              <a:gd name="connsiteY0" fmla="*/ 625355 h 754955"/>
              <a:gd name="connsiteX1" fmla="*/ 349519 w 1114717"/>
              <a:gd name="connsiteY1" fmla="*/ 538955 h 754955"/>
              <a:gd name="connsiteX2" fmla="*/ 320719 w 1114717"/>
              <a:gd name="connsiteY2" fmla="*/ 322955 h 754955"/>
              <a:gd name="connsiteX3" fmla="*/ 594319 w 1114717"/>
              <a:gd name="connsiteY3" fmla="*/ 294155 h 754955"/>
              <a:gd name="connsiteX4" fmla="*/ 954319 w 1114717"/>
              <a:gd name="connsiteY4" fmla="*/ 6155 h 754955"/>
              <a:gd name="connsiteX5" fmla="*/ 1091119 w 1114717"/>
              <a:gd name="connsiteY5" fmla="*/ 121355 h 754955"/>
              <a:gd name="connsiteX6" fmla="*/ 954319 w 1114717"/>
              <a:gd name="connsiteY6" fmla="*/ 402155 h 754955"/>
              <a:gd name="connsiteX7" fmla="*/ 1112719 w 1114717"/>
              <a:gd name="connsiteY7" fmla="*/ 754955 h 754955"/>
              <a:gd name="connsiteX0" fmla="*/ 83113 w 1193911"/>
              <a:gd name="connsiteY0" fmla="*/ 625355 h 754955"/>
              <a:gd name="connsiteX1" fmla="*/ 18313 w 1193911"/>
              <a:gd name="connsiteY1" fmla="*/ 214955 h 754955"/>
              <a:gd name="connsiteX2" fmla="*/ 399913 w 1193911"/>
              <a:gd name="connsiteY2" fmla="*/ 322955 h 754955"/>
              <a:gd name="connsiteX3" fmla="*/ 673513 w 1193911"/>
              <a:gd name="connsiteY3" fmla="*/ 294155 h 754955"/>
              <a:gd name="connsiteX4" fmla="*/ 1033513 w 1193911"/>
              <a:gd name="connsiteY4" fmla="*/ 6155 h 754955"/>
              <a:gd name="connsiteX5" fmla="*/ 1170313 w 1193911"/>
              <a:gd name="connsiteY5" fmla="*/ 121355 h 754955"/>
              <a:gd name="connsiteX6" fmla="*/ 1033513 w 1193911"/>
              <a:gd name="connsiteY6" fmla="*/ 402155 h 754955"/>
              <a:gd name="connsiteX7" fmla="*/ 1191913 w 1193911"/>
              <a:gd name="connsiteY7" fmla="*/ 754955 h 754955"/>
              <a:gd name="connsiteX0" fmla="*/ 83113 w 1193911"/>
              <a:gd name="connsiteY0" fmla="*/ 625355 h 754955"/>
              <a:gd name="connsiteX1" fmla="*/ 18313 w 1193911"/>
              <a:gd name="connsiteY1" fmla="*/ 214955 h 754955"/>
              <a:gd name="connsiteX2" fmla="*/ 399913 w 1193911"/>
              <a:gd name="connsiteY2" fmla="*/ 322955 h 754955"/>
              <a:gd name="connsiteX3" fmla="*/ 673513 w 1193911"/>
              <a:gd name="connsiteY3" fmla="*/ 294155 h 754955"/>
              <a:gd name="connsiteX4" fmla="*/ 1033513 w 1193911"/>
              <a:gd name="connsiteY4" fmla="*/ 6155 h 754955"/>
              <a:gd name="connsiteX5" fmla="*/ 1170313 w 1193911"/>
              <a:gd name="connsiteY5" fmla="*/ 121355 h 754955"/>
              <a:gd name="connsiteX6" fmla="*/ 1033513 w 1193911"/>
              <a:gd name="connsiteY6" fmla="*/ 402155 h 754955"/>
              <a:gd name="connsiteX7" fmla="*/ 1191913 w 1193911"/>
              <a:gd name="connsiteY7" fmla="*/ 754955 h 754955"/>
              <a:gd name="connsiteX0" fmla="*/ 83113 w 1193911"/>
              <a:gd name="connsiteY0" fmla="*/ 720127 h 849727"/>
              <a:gd name="connsiteX1" fmla="*/ 18313 w 1193911"/>
              <a:gd name="connsiteY1" fmla="*/ 309727 h 849727"/>
              <a:gd name="connsiteX2" fmla="*/ 399913 w 1193911"/>
              <a:gd name="connsiteY2" fmla="*/ 417727 h 849727"/>
              <a:gd name="connsiteX3" fmla="*/ 637513 w 1193911"/>
              <a:gd name="connsiteY3" fmla="*/ 14527 h 849727"/>
              <a:gd name="connsiteX4" fmla="*/ 1033513 w 1193911"/>
              <a:gd name="connsiteY4" fmla="*/ 100927 h 849727"/>
              <a:gd name="connsiteX5" fmla="*/ 1170313 w 1193911"/>
              <a:gd name="connsiteY5" fmla="*/ 216127 h 849727"/>
              <a:gd name="connsiteX6" fmla="*/ 1033513 w 1193911"/>
              <a:gd name="connsiteY6" fmla="*/ 496927 h 849727"/>
              <a:gd name="connsiteX7" fmla="*/ 1191913 w 1193911"/>
              <a:gd name="connsiteY7" fmla="*/ 849727 h 849727"/>
              <a:gd name="connsiteX0" fmla="*/ 83113 w 1193911"/>
              <a:gd name="connsiteY0" fmla="*/ 705613 h 835213"/>
              <a:gd name="connsiteX1" fmla="*/ 18313 w 1193911"/>
              <a:gd name="connsiteY1" fmla="*/ 295213 h 835213"/>
              <a:gd name="connsiteX2" fmla="*/ 399913 w 1193911"/>
              <a:gd name="connsiteY2" fmla="*/ 403213 h 835213"/>
              <a:gd name="connsiteX3" fmla="*/ 637513 w 1193911"/>
              <a:gd name="connsiteY3" fmla="*/ 13 h 835213"/>
              <a:gd name="connsiteX4" fmla="*/ 745513 w 1193911"/>
              <a:gd name="connsiteY4" fmla="*/ 388813 h 835213"/>
              <a:gd name="connsiteX5" fmla="*/ 1170313 w 1193911"/>
              <a:gd name="connsiteY5" fmla="*/ 201613 h 835213"/>
              <a:gd name="connsiteX6" fmla="*/ 1033513 w 1193911"/>
              <a:gd name="connsiteY6" fmla="*/ 482413 h 835213"/>
              <a:gd name="connsiteX7" fmla="*/ 1191913 w 1193911"/>
              <a:gd name="connsiteY7" fmla="*/ 835213 h 835213"/>
              <a:gd name="connsiteX0" fmla="*/ 83113 w 1193911"/>
              <a:gd name="connsiteY0" fmla="*/ 705614 h 835214"/>
              <a:gd name="connsiteX1" fmla="*/ 18313 w 1193911"/>
              <a:gd name="connsiteY1" fmla="*/ 295214 h 835214"/>
              <a:gd name="connsiteX2" fmla="*/ 399913 w 1193911"/>
              <a:gd name="connsiteY2" fmla="*/ 403214 h 835214"/>
              <a:gd name="connsiteX3" fmla="*/ 637513 w 1193911"/>
              <a:gd name="connsiteY3" fmla="*/ 14 h 835214"/>
              <a:gd name="connsiteX4" fmla="*/ 745513 w 1193911"/>
              <a:gd name="connsiteY4" fmla="*/ 388814 h 835214"/>
              <a:gd name="connsiteX5" fmla="*/ 860713 w 1193911"/>
              <a:gd name="connsiteY5" fmla="*/ 511214 h 835214"/>
              <a:gd name="connsiteX6" fmla="*/ 1033513 w 1193911"/>
              <a:gd name="connsiteY6" fmla="*/ 482414 h 835214"/>
              <a:gd name="connsiteX7" fmla="*/ 1191913 w 1193911"/>
              <a:gd name="connsiteY7" fmla="*/ 835214 h 835214"/>
              <a:gd name="connsiteX0" fmla="*/ 83113 w 1207124"/>
              <a:gd name="connsiteY0" fmla="*/ 705614 h 835214"/>
              <a:gd name="connsiteX1" fmla="*/ 18313 w 1207124"/>
              <a:gd name="connsiteY1" fmla="*/ 295214 h 835214"/>
              <a:gd name="connsiteX2" fmla="*/ 399913 w 1207124"/>
              <a:gd name="connsiteY2" fmla="*/ 403214 h 835214"/>
              <a:gd name="connsiteX3" fmla="*/ 637513 w 1207124"/>
              <a:gd name="connsiteY3" fmla="*/ 14 h 835214"/>
              <a:gd name="connsiteX4" fmla="*/ 745513 w 1207124"/>
              <a:gd name="connsiteY4" fmla="*/ 388814 h 835214"/>
              <a:gd name="connsiteX5" fmla="*/ 860713 w 1207124"/>
              <a:gd name="connsiteY5" fmla="*/ 511214 h 835214"/>
              <a:gd name="connsiteX6" fmla="*/ 1206313 w 1207124"/>
              <a:gd name="connsiteY6" fmla="*/ 511214 h 835214"/>
              <a:gd name="connsiteX7" fmla="*/ 1191913 w 1207124"/>
              <a:gd name="connsiteY7" fmla="*/ 835214 h 835214"/>
              <a:gd name="connsiteX0" fmla="*/ 83113 w 1207124"/>
              <a:gd name="connsiteY0" fmla="*/ 705614 h 705614"/>
              <a:gd name="connsiteX1" fmla="*/ 18313 w 1207124"/>
              <a:gd name="connsiteY1" fmla="*/ 295214 h 705614"/>
              <a:gd name="connsiteX2" fmla="*/ 399913 w 1207124"/>
              <a:gd name="connsiteY2" fmla="*/ 403214 h 705614"/>
              <a:gd name="connsiteX3" fmla="*/ 637513 w 1207124"/>
              <a:gd name="connsiteY3" fmla="*/ 14 h 705614"/>
              <a:gd name="connsiteX4" fmla="*/ 745513 w 1207124"/>
              <a:gd name="connsiteY4" fmla="*/ 388814 h 705614"/>
              <a:gd name="connsiteX5" fmla="*/ 860713 w 1207124"/>
              <a:gd name="connsiteY5" fmla="*/ 511214 h 705614"/>
              <a:gd name="connsiteX6" fmla="*/ 1206313 w 1207124"/>
              <a:gd name="connsiteY6" fmla="*/ 511214 h 705614"/>
              <a:gd name="connsiteX7" fmla="*/ 1105513 w 1207124"/>
              <a:gd name="connsiteY7" fmla="*/ 691214 h 705614"/>
              <a:gd name="connsiteX0" fmla="*/ 75706 w 1199717"/>
              <a:gd name="connsiteY0" fmla="*/ 718339 h 718339"/>
              <a:gd name="connsiteX1" fmla="*/ 10906 w 1199717"/>
              <a:gd name="connsiteY1" fmla="*/ 307939 h 718339"/>
              <a:gd name="connsiteX2" fmla="*/ 284506 w 1199717"/>
              <a:gd name="connsiteY2" fmla="*/ 113539 h 718339"/>
              <a:gd name="connsiteX3" fmla="*/ 630106 w 1199717"/>
              <a:gd name="connsiteY3" fmla="*/ 12739 h 718339"/>
              <a:gd name="connsiteX4" fmla="*/ 738106 w 1199717"/>
              <a:gd name="connsiteY4" fmla="*/ 401539 h 718339"/>
              <a:gd name="connsiteX5" fmla="*/ 853306 w 1199717"/>
              <a:gd name="connsiteY5" fmla="*/ 523939 h 718339"/>
              <a:gd name="connsiteX6" fmla="*/ 1198906 w 1199717"/>
              <a:gd name="connsiteY6" fmla="*/ 523939 h 718339"/>
              <a:gd name="connsiteX7" fmla="*/ 1098106 w 1199717"/>
              <a:gd name="connsiteY7" fmla="*/ 703939 h 718339"/>
              <a:gd name="connsiteX0" fmla="*/ 75706 w 1199717"/>
              <a:gd name="connsiteY0" fmla="*/ 842326 h 842326"/>
              <a:gd name="connsiteX1" fmla="*/ 10906 w 1199717"/>
              <a:gd name="connsiteY1" fmla="*/ 431926 h 842326"/>
              <a:gd name="connsiteX2" fmla="*/ 284506 w 1199717"/>
              <a:gd name="connsiteY2" fmla="*/ 237526 h 842326"/>
              <a:gd name="connsiteX3" fmla="*/ 608506 w 1199717"/>
              <a:gd name="connsiteY3" fmla="*/ 7126 h 842326"/>
              <a:gd name="connsiteX4" fmla="*/ 738106 w 1199717"/>
              <a:gd name="connsiteY4" fmla="*/ 525526 h 842326"/>
              <a:gd name="connsiteX5" fmla="*/ 853306 w 1199717"/>
              <a:gd name="connsiteY5" fmla="*/ 647926 h 842326"/>
              <a:gd name="connsiteX6" fmla="*/ 1198906 w 1199717"/>
              <a:gd name="connsiteY6" fmla="*/ 647926 h 842326"/>
              <a:gd name="connsiteX7" fmla="*/ 1098106 w 1199717"/>
              <a:gd name="connsiteY7" fmla="*/ 827926 h 842326"/>
              <a:gd name="connsiteX0" fmla="*/ 75706 w 1199757"/>
              <a:gd name="connsiteY0" fmla="*/ 838619 h 838619"/>
              <a:gd name="connsiteX1" fmla="*/ 10906 w 1199757"/>
              <a:gd name="connsiteY1" fmla="*/ 428219 h 838619"/>
              <a:gd name="connsiteX2" fmla="*/ 284506 w 1199757"/>
              <a:gd name="connsiteY2" fmla="*/ 233819 h 838619"/>
              <a:gd name="connsiteX3" fmla="*/ 608506 w 1199757"/>
              <a:gd name="connsiteY3" fmla="*/ 3419 h 838619"/>
              <a:gd name="connsiteX4" fmla="*/ 651706 w 1199757"/>
              <a:gd name="connsiteY4" fmla="*/ 421019 h 838619"/>
              <a:gd name="connsiteX5" fmla="*/ 853306 w 1199757"/>
              <a:gd name="connsiteY5" fmla="*/ 644219 h 838619"/>
              <a:gd name="connsiteX6" fmla="*/ 1198906 w 1199757"/>
              <a:gd name="connsiteY6" fmla="*/ 644219 h 838619"/>
              <a:gd name="connsiteX7" fmla="*/ 1098106 w 1199757"/>
              <a:gd name="connsiteY7" fmla="*/ 824219 h 838619"/>
              <a:gd name="connsiteX0" fmla="*/ 75706 w 1199736"/>
              <a:gd name="connsiteY0" fmla="*/ 838619 h 838619"/>
              <a:gd name="connsiteX1" fmla="*/ 10906 w 1199736"/>
              <a:gd name="connsiteY1" fmla="*/ 428219 h 838619"/>
              <a:gd name="connsiteX2" fmla="*/ 284506 w 1199736"/>
              <a:gd name="connsiteY2" fmla="*/ 233819 h 838619"/>
              <a:gd name="connsiteX3" fmla="*/ 608506 w 1199736"/>
              <a:gd name="connsiteY3" fmla="*/ 3419 h 838619"/>
              <a:gd name="connsiteX4" fmla="*/ 651706 w 1199736"/>
              <a:gd name="connsiteY4" fmla="*/ 421019 h 838619"/>
              <a:gd name="connsiteX5" fmla="*/ 846106 w 1199736"/>
              <a:gd name="connsiteY5" fmla="*/ 586619 h 838619"/>
              <a:gd name="connsiteX6" fmla="*/ 1198906 w 1199736"/>
              <a:gd name="connsiteY6" fmla="*/ 644219 h 838619"/>
              <a:gd name="connsiteX7" fmla="*/ 1098106 w 1199736"/>
              <a:gd name="connsiteY7" fmla="*/ 824219 h 83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9736" h="838619">
                <a:moveTo>
                  <a:pt x="75706" y="838619"/>
                </a:moveTo>
                <a:cubicBezTo>
                  <a:pt x="31906" y="756419"/>
                  <a:pt x="-23894" y="529019"/>
                  <a:pt x="10906" y="428219"/>
                </a:cubicBezTo>
                <a:cubicBezTo>
                  <a:pt x="45706" y="327419"/>
                  <a:pt x="184906" y="304619"/>
                  <a:pt x="284506" y="233819"/>
                </a:cubicBezTo>
                <a:cubicBezTo>
                  <a:pt x="384106" y="163019"/>
                  <a:pt x="547306" y="-27781"/>
                  <a:pt x="608506" y="3419"/>
                </a:cubicBezTo>
                <a:cubicBezTo>
                  <a:pt x="669706" y="34619"/>
                  <a:pt x="612106" y="323819"/>
                  <a:pt x="651706" y="421019"/>
                </a:cubicBezTo>
                <a:cubicBezTo>
                  <a:pt x="691306" y="518219"/>
                  <a:pt x="754906" y="549419"/>
                  <a:pt x="846106" y="586619"/>
                </a:cubicBezTo>
                <a:cubicBezTo>
                  <a:pt x="937306" y="623819"/>
                  <a:pt x="1216906" y="592619"/>
                  <a:pt x="1198906" y="644219"/>
                </a:cubicBezTo>
                <a:cubicBezTo>
                  <a:pt x="1180906" y="695819"/>
                  <a:pt x="1122106" y="817019"/>
                  <a:pt x="1098106" y="824219"/>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 name="TextBox 193">
            <a:extLst>
              <a:ext uri="{FF2B5EF4-FFF2-40B4-BE49-F238E27FC236}">
                <a16:creationId xmlns:a16="http://schemas.microsoft.com/office/drawing/2014/main" id="{3CA860CC-5C23-87C7-D079-B4519D1901A8}"/>
              </a:ext>
            </a:extLst>
          </p:cNvPr>
          <p:cNvSpPr txBox="1"/>
          <p:nvPr/>
        </p:nvSpPr>
        <p:spPr>
          <a:xfrm>
            <a:off x="1871552" y="2687505"/>
            <a:ext cx="385042" cy="461665"/>
          </a:xfrm>
          <a:prstGeom prst="rect">
            <a:avLst/>
          </a:prstGeom>
          <a:noFill/>
        </p:spPr>
        <p:txBody>
          <a:bodyPr wrap="none" rtlCol="0">
            <a:spAutoFit/>
          </a:bodyPr>
          <a:lstStyle/>
          <a:p>
            <a:pPr algn="ctr"/>
            <a:r>
              <a:rPr lang="en-US" sz="2400" i="1" dirty="0"/>
              <a:t>ɸ</a:t>
            </a:r>
          </a:p>
        </p:txBody>
      </p:sp>
      <p:sp>
        <p:nvSpPr>
          <p:cNvPr id="195" name="Arc 194">
            <a:extLst>
              <a:ext uri="{FF2B5EF4-FFF2-40B4-BE49-F238E27FC236}">
                <a16:creationId xmlns:a16="http://schemas.microsoft.com/office/drawing/2014/main" id="{BF5D894E-19F7-EF2B-FB1F-0C02062FD7EB}"/>
              </a:ext>
            </a:extLst>
          </p:cNvPr>
          <p:cNvSpPr>
            <a:spLocks noChangeAspect="1"/>
          </p:cNvSpPr>
          <p:nvPr/>
        </p:nvSpPr>
        <p:spPr>
          <a:xfrm rot="17245832">
            <a:off x="2256699" y="2559906"/>
            <a:ext cx="873049" cy="964395"/>
          </a:xfrm>
          <a:prstGeom prst="arc">
            <a:avLst>
              <a:gd name="adj1" fmla="val 14597037"/>
              <a:gd name="adj2" fmla="val 17223862"/>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196" name="Straight Connector 195">
            <a:extLst>
              <a:ext uri="{FF2B5EF4-FFF2-40B4-BE49-F238E27FC236}">
                <a16:creationId xmlns:a16="http://schemas.microsoft.com/office/drawing/2014/main" id="{13FB704A-9CAF-08D3-109F-F1CA90F482FA}"/>
              </a:ext>
            </a:extLst>
          </p:cNvPr>
          <p:cNvCxnSpPr>
            <a:cxnSpLocks/>
          </p:cNvCxnSpPr>
          <p:nvPr/>
        </p:nvCxnSpPr>
        <p:spPr>
          <a:xfrm flipH="1">
            <a:off x="2210347" y="3125516"/>
            <a:ext cx="751764" cy="0"/>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98" name="TextBox 197">
            <a:extLst>
              <a:ext uri="{FF2B5EF4-FFF2-40B4-BE49-F238E27FC236}">
                <a16:creationId xmlns:a16="http://schemas.microsoft.com/office/drawing/2014/main" id="{87FAC599-1C8B-7CD9-C18D-727B035B0627}"/>
              </a:ext>
            </a:extLst>
          </p:cNvPr>
          <p:cNvSpPr txBox="1"/>
          <p:nvPr/>
        </p:nvSpPr>
        <p:spPr>
          <a:xfrm>
            <a:off x="1156278" y="1357332"/>
            <a:ext cx="1140056" cy="646331"/>
          </a:xfrm>
          <a:prstGeom prst="rect">
            <a:avLst/>
          </a:prstGeom>
          <a:noFill/>
        </p:spPr>
        <p:txBody>
          <a:bodyPr wrap="none" rtlCol="0">
            <a:spAutoFit/>
          </a:bodyPr>
          <a:lstStyle/>
          <a:p>
            <a:pPr algn="ctr"/>
            <a:r>
              <a:rPr lang="en-US" dirty="0">
                <a:solidFill>
                  <a:schemeClr val="accent6">
                    <a:lumMod val="75000"/>
                  </a:schemeClr>
                </a:solidFill>
                <a:latin typeface="Roboto" panose="02000000000000000000" pitchFamily="2" charset="0"/>
                <a:ea typeface="Roboto" panose="02000000000000000000" pitchFamily="2" charset="0"/>
              </a:rPr>
              <a:t>Incoming</a:t>
            </a:r>
          </a:p>
          <a:p>
            <a:pPr algn="ctr"/>
            <a:r>
              <a:rPr lang="en-US" dirty="0">
                <a:solidFill>
                  <a:schemeClr val="accent6">
                    <a:lumMod val="75000"/>
                  </a:schemeClr>
                </a:solidFill>
                <a:latin typeface="Roboto" panose="02000000000000000000" pitchFamily="2" charset="0"/>
                <a:ea typeface="Roboto" panose="02000000000000000000" pitchFamily="2" charset="0"/>
              </a:rPr>
              <a:t>signal</a:t>
            </a:r>
          </a:p>
        </p:txBody>
      </p:sp>
      <p:pic>
        <p:nvPicPr>
          <p:cNvPr id="3" name="Picture 2" descr="University of Maryland Primary logo">
            <a:extLst>
              <a:ext uri="{FF2B5EF4-FFF2-40B4-BE49-F238E27FC236}">
                <a16:creationId xmlns:a16="http://schemas.microsoft.com/office/drawing/2014/main" id="{E0629D60-2920-4CB5-7AE5-E921A9D960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CoSMoS">
            <a:extLst>
              <a:ext uri="{FF2B5EF4-FFF2-40B4-BE49-F238E27FC236}">
                <a16:creationId xmlns:a16="http://schemas.microsoft.com/office/drawing/2014/main" id="{8E8D06AB-A725-CCD4-214B-DEB8F39B39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2266A89-63DB-40D4-BA1C-DDA37EB26121}"/>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Directional Code Embedding</a:t>
            </a:r>
          </a:p>
        </p:txBody>
      </p:sp>
      <p:pic>
        <p:nvPicPr>
          <p:cNvPr id="10" name="Picture 9">
            <a:extLst>
              <a:ext uri="{FF2B5EF4-FFF2-40B4-BE49-F238E27FC236}">
                <a16:creationId xmlns:a16="http://schemas.microsoft.com/office/drawing/2014/main" id="{45F9D32A-6F64-18B0-BCCE-059FBA8E385F}"/>
              </a:ext>
            </a:extLst>
          </p:cNvPr>
          <p:cNvPicPr>
            <a:picLocks noChangeAspect="1"/>
          </p:cNvPicPr>
          <p:nvPr/>
        </p:nvPicPr>
        <p:blipFill rotWithShape="1">
          <a:blip r:embed="rId4">
            <a:duotone>
              <a:schemeClr val="accent6">
                <a:shade val="45000"/>
                <a:satMod val="135000"/>
              </a:schemeClr>
              <a:prstClr val="white"/>
            </a:duotone>
          </a:blip>
          <a:srcRect l="60964" r="23944"/>
          <a:stretch/>
        </p:blipFill>
        <p:spPr>
          <a:xfrm>
            <a:off x="484977" y="2716487"/>
            <a:ext cx="577476" cy="750459"/>
          </a:xfrm>
          <a:prstGeom prst="rect">
            <a:avLst/>
          </a:prstGeom>
        </p:spPr>
      </p:pic>
      <p:cxnSp>
        <p:nvCxnSpPr>
          <p:cNvPr id="8" name="Curved Connector 7">
            <a:extLst>
              <a:ext uri="{FF2B5EF4-FFF2-40B4-BE49-F238E27FC236}">
                <a16:creationId xmlns:a16="http://schemas.microsoft.com/office/drawing/2014/main" id="{CEA910FD-E7C7-9A7B-D09A-63FAA296E64A}"/>
              </a:ext>
            </a:extLst>
          </p:cNvPr>
          <p:cNvCxnSpPr/>
          <p:nvPr/>
        </p:nvCxnSpPr>
        <p:spPr>
          <a:xfrm rot="5400000" flipH="1" flipV="1">
            <a:off x="715999" y="2376228"/>
            <a:ext cx="513005" cy="402191"/>
          </a:xfrm>
          <a:prstGeom prst="curvedConnector3">
            <a:avLst/>
          </a:prstGeom>
          <a:ln w="22225">
            <a:solidFill>
              <a:schemeClr val="accent6">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 name="Curved Connector 8">
            <a:extLst>
              <a:ext uri="{FF2B5EF4-FFF2-40B4-BE49-F238E27FC236}">
                <a16:creationId xmlns:a16="http://schemas.microsoft.com/office/drawing/2014/main" id="{BBA3B783-DF91-C80F-3C02-42D83AD3359C}"/>
              </a:ext>
            </a:extLst>
          </p:cNvPr>
          <p:cNvCxnSpPr>
            <a:cxnSpLocks/>
            <a:stCxn id="5" idx="0"/>
          </p:cNvCxnSpPr>
          <p:nvPr/>
        </p:nvCxnSpPr>
        <p:spPr>
          <a:xfrm rot="5400000" flipH="1" flipV="1">
            <a:off x="1932604" y="3470288"/>
            <a:ext cx="299965" cy="343214"/>
          </a:xfrm>
          <a:prstGeom prst="curvedConnector2">
            <a:avLst/>
          </a:prstGeom>
          <a:ln w="22225">
            <a:solidFill>
              <a:schemeClr val="accent6">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C5457B7-66F6-EED2-0BD9-C24CB175FF86}"/>
              </a:ext>
            </a:extLst>
          </p:cNvPr>
          <p:cNvSpPr txBox="1"/>
          <p:nvPr/>
        </p:nvSpPr>
        <p:spPr>
          <a:xfrm>
            <a:off x="732616" y="4322075"/>
            <a:ext cx="2240763" cy="400110"/>
          </a:xfrm>
          <a:prstGeom prst="rect">
            <a:avLst/>
          </a:prstGeom>
          <a:noFill/>
        </p:spPr>
        <p:txBody>
          <a:bodyPr wrap="square" rtlCol="0">
            <a:spAutoFit/>
          </a:bodyPr>
          <a:lstStyle/>
          <a:p>
            <a:pPr algn="ctr"/>
            <a:r>
              <a:rPr lang="en-US" sz="2000" dirty="0">
                <a:solidFill>
                  <a:schemeClr val="accent6">
                    <a:lumMod val="75000"/>
                  </a:schemeClr>
                </a:solidFill>
              </a:rPr>
              <a:t>Gain of antenna</a:t>
            </a:r>
          </a:p>
        </p:txBody>
      </p:sp>
      <p:sp>
        <p:nvSpPr>
          <p:cNvPr id="15" name="TextBox 14">
            <a:extLst>
              <a:ext uri="{FF2B5EF4-FFF2-40B4-BE49-F238E27FC236}">
                <a16:creationId xmlns:a16="http://schemas.microsoft.com/office/drawing/2014/main" id="{D29F20A2-86E1-0FF9-0DD3-4E343FFCAB4C}"/>
              </a:ext>
            </a:extLst>
          </p:cNvPr>
          <p:cNvSpPr txBox="1"/>
          <p:nvPr/>
        </p:nvSpPr>
        <p:spPr>
          <a:xfrm>
            <a:off x="3219922" y="2587783"/>
            <a:ext cx="2240763" cy="400110"/>
          </a:xfrm>
          <a:prstGeom prst="rect">
            <a:avLst/>
          </a:prstGeom>
          <a:noFill/>
        </p:spPr>
        <p:txBody>
          <a:bodyPr wrap="square" rtlCol="0">
            <a:spAutoFit/>
          </a:bodyPr>
          <a:lstStyle/>
          <a:p>
            <a:pPr algn="ctr"/>
            <a:r>
              <a:rPr lang="en-US" sz="2000" dirty="0">
                <a:solidFill>
                  <a:schemeClr val="accent6">
                    <a:lumMod val="75000"/>
                  </a:schemeClr>
                </a:solidFill>
              </a:rPr>
              <a:t>Received signal</a:t>
            </a:r>
          </a:p>
        </p:txBody>
      </p:sp>
      <p:cxnSp>
        <p:nvCxnSpPr>
          <p:cNvPr id="19" name="Curved Connector 18">
            <a:extLst>
              <a:ext uri="{FF2B5EF4-FFF2-40B4-BE49-F238E27FC236}">
                <a16:creationId xmlns:a16="http://schemas.microsoft.com/office/drawing/2014/main" id="{3555E318-B995-8784-F229-F679E49CDAC9}"/>
              </a:ext>
            </a:extLst>
          </p:cNvPr>
          <p:cNvCxnSpPr>
            <a:cxnSpLocks/>
            <a:endCxn id="16" idx="0"/>
          </p:cNvCxnSpPr>
          <p:nvPr/>
        </p:nvCxnSpPr>
        <p:spPr>
          <a:xfrm>
            <a:off x="3537458" y="3316769"/>
            <a:ext cx="1043067" cy="788380"/>
          </a:xfrm>
          <a:prstGeom prst="curvedConnector2">
            <a:avLst/>
          </a:prstGeom>
          <a:ln w="22225">
            <a:solidFill>
              <a:schemeClr val="accent6">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a:extLst>
              <a:ext uri="{FF2B5EF4-FFF2-40B4-BE49-F238E27FC236}">
                <a16:creationId xmlns:a16="http://schemas.microsoft.com/office/drawing/2014/main" id="{34FC8DC4-A1E2-F3E9-3032-68AAA601F113}"/>
              </a:ext>
            </a:extLst>
          </p:cNvPr>
          <p:cNvCxnSpPr>
            <a:cxnSpLocks/>
            <a:stCxn id="16" idx="3"/>
          </p:cNvCxnSpPr>
          <p:nvPr/>
        </p:nvCxnSpPr>
        <p:spPr>
          <a:xfrm flipV="1">
            <a:off x="6467827" y="4843407"/>
            <a:ext cx="1389198" cy="316411"/>
          </a:xfrm>
          <a:prstGeom prst="curvedConnector3">
            <a:avLst>
              <a:gd name="adj1" fmla="val 50000"/>
            </a:avLst>
          </a:prstGeom>
          <a:ln w="22225">
            <a:solidFill>
              <a:schemeClr val="accent6">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7F40DBF8-34ED-4BCA-9FA9-9AEEF4BACA30}"/>
              </a:ext>
            </a:extLst>
          </p:cNvPr>
          <p:cNvGrpSpPr/>
          <p:nvPr/>
        </p:nvGrpSpPr>
        <p:grpSpPr>
          <a:xfrm>
            <a:off x="8304410" y="3796403"/>
            <a:ext cx="2827458" cy="2016066"/>
            <a:chOff x="7228170" y="3918906"/>
            <a:chExt cx="2827458" cy="2016066"/>
          </a:xfrm>
        </p:grpSpPr>
        <p:pic>
          <p:nvPicPr>
            <p:cNvPr id="18" name="Picture 17">
              <a:extLst>
                <a:ext uri="{FF2B5EF4-FFF2-40B4-BE49-F238E27FC236}">
                  <a16:creationId xmlns:a16="http://schemas.microsoft.com/office/drawing/2014/main" id="{861AD8E0-BE79-A190-6AE0-3503ED92E5CD}"/>
                </a:ext>
              </a:extLst>
            </p:cNvPr>
            <p:cNvPicPr>
              <a:picLocks noChangeAspect="1"/>
            </p:cNvPicPr>
            <p:nvPr/>
          </p:nvPicPr>
          <p:blipFill rotWithShape="1">
            <a:blip r:embed="rId8">
              <a:duotone>
                <a:schemeClr val="accent6">
                  <a:shade val="45000"/>
                  <a:satMod val="135000"/>
                </a:schemeClr>
                <a:prstClr val="white"/>
              </a:duotone>
            </a:blip>
            <a:srcRect l="3492" r="87693"/>
            <a:stretch/>
          </p:blipFill>
          <p:spPr>
            <a:xfrm>
              <a:off x="7228170" y="3940351"/>
              <a:ext cx="534144" cy="1994621"/>
            </a:xfrm>
            <a:prstGeom prst="rect">
              <a:avLst/>
            </a:prstGeom>
          </p:spPr>
        </p:pic>
        <p:pic>
          <p:nvPicPr>
            <p:cNvPr id="27" name="Picture 26">
              <a:extLst>
                <a:ext uri="{FF2B5EF4-FFF2-40B4-BE49-F238E27FC236}">
                  <a16:creationId xmlns:a16="http://schemas.microsoft.com/office/drawing/2014/main" id="{914E6D0D-179F-1ACC-A8BA-C8942BF1EFB1}"/>
                </a:ext>
              </a:extLst>
            </p:cNvPr>
            <p:cNvPicPr>
              <a:picLocks noChangeAspect="1"/>
            </p:cNvPicPr>
            <p:nvPr/>
          </p:nvPicPr>
          <p:blipFill rotWithShape="1">
            <a:blip r:embed="rId8">
              <a:duotone>
                <a:schemeClr val="accent6">
                  <a:shade val="45000"/>
                  <a:satMod val="135000"/>
                </a:schemeClr>
                <a:prstClr val="white"/>
              </a:duotone>
            </a:blip>
            <a:srcRect l="60045" r="2424"/>
            <a:stretch/>
          </p:blipFill>
          <p:spPr>
            <a:xfrm>
              <a:off x="7781259" y="3918906"/>
              <a:ext cx="2274369" cy="1994621"/>
            </a:xfrm>
            <a:prstGeom prst="rect">
              <a:avLst/>
            </a:prstGeom>
          </p:spPr>
        </p:pic>
      </p:grpSp>
      <p:sp>
        <p:nvSpPr>
          <p:cNvPr id="28" name="TextBox 27">
            <a:extLst>
              <a:ext uri="{FF2B5EF4-FFF2-40B4-BE49-F238E27FC236}">
                <a16:creationId xmlns:a16="http://schemas.microsoft.com/office/drawing/2014/main" id="{F8A2E1CB-1171-A641-D6E3-18FA1C64CE9E}"/>
              </a:ext>
            </a:extLst>
          </p:cNvPr>
          <p:cNvSpPr txBox="1"/>
          <p:nvPr/>
        </p:nvSpPr>
        <p:spPr>
          <a:xfrm>
            <a:off x="6580229" y="5154089"/>
            <a:ext cx="1607748" cy="646331"/>
          </a:xfrm>
          <a:prstGeom prst="rect">
            <a:avLst/>
          </a:prstGeom>
          <a:noFill/>
        </p:spPr>
        <p:txBody>
          <a:bodyPr wrap="none" rtlCol="0">
            <a:spAutoFit/>
          </a:bodyPr>
          <a:lstStyle/>
          <a:p>
            <a:pPr algn="ctr"/>
            <a:r>
              <a:rPr lang="en-US" dirty="0">
                <a:solidFill>
                  <a:schemeClr val="accent6">
                    <a:lumMod val="75000"/>
                  </a:schemeClr>
                </a:solidFill>
              </a:rPr>
              <a:t>Normalize with</a:t>
            </a:r>
          </a:p>
          <a:p>
            <a:pPr algn="ctr"/>
            <a:r>
              <a:rPr lang="en-US" dirty="0">
                <a:solidFill>
                  <a:schemeClr val="accent6">
                    <a:lumMod val="75000"/>
                  </a:schemeClr>
                </a:solidFill>
              </a:rPr>
              <a:t>first gain value</a:t>
            </a:r>
          </a:p>
        </p:txBody>
      </p:sp>
    </p:spTree>
    <p:extLst>
      <p:ext uri="{BB962C8B-B14F-4D97-AF65-F5344CB8AC3E}">
        <p14:creationId xmlns:p14="http://schemas.microsoft.com/office/powerpoint/2010/main" val="35533719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5C83D2-3B9C-0785-9E6B-2D43C3F1C903}"/>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Application: Low-power Localization</a:t>
            </a:r>
          </a:p>
        </p:txBody>
      </p:sp>
      <p:sp>
        <p:nvSpPr>
          <p:cNvPr id="6" name="Rectangle 5">
            <a:extLst>
              <a:ext uri="{FF2B5EF4-FFF2-40B4-BE49-F238E27FC236}">
                <a16:creationId xmlns:a16="http://schemas.microsoft.com/office/drawing/2014/main" id="{42E3719A-5D71-B45D-AF97-EE253C4B3391}"/>
              </a:ext>
            </a:extLst>
          </p:cNvPr>
          <p:cNvSpPr/>
          <p:nvPr/>
        </p:nvSpPr>
        <p:spPr>
          <a:xfrm>
            <a:off x="671206" y="2103884"/>
            <a:ext cx="5938050" cy="3333598"/>
          </a:xfrm>
          <a:prstGeom prst="rect">
            <a:avLst/>
          </a:prstGeom>
          <a:pattFill prst="dotGrid">
            <a:fgClr>
              <a:schemeClr val="bg1">
                <a:lumMod val="85000"/>
              </a:schemeClr>
            </a:fgClr>
            <a:bgClr>
              <a:schemeClr val="bg1"/>
            </a:bgClr>
          </a:patt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BB8F1F4-0055-4581-8AEB-929C96DFE198}"/>
                  </a:ext>
                </a:extLst>
              </p:cNvPr>
              <p:cNvSpPr txBox="1"/>
              <p:nvPr/>
            </p:nvSpPr>
            <p:spPr>
              <a:xfrm>
                <a:off x="3217403" y="3215374"/>
                <a:ext cx="116160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latin typeface="Cambria Math" panose="02040503050406030204" pitchFamily="18" charset="0"/>
                            </a:rPr>
                          </m:ctrlPr>
                        </m:sSubPr>
                        <m:e>
                          <m:r>
                            <a:rPr lang="en-US" sz="1600" b="0" i="1" smtClean="0">
                              <a:latin typeface="Cambria Math" panose="02040503050406030204" pitchFamily="18" charset="0"/>
                            </a:rPr>
                            <m:t>𝐴𝑜𝐴</m:t>
                          </m:r>
                          <m:r>
                            <a:rPr lang="en-US" sz="1600" b="0" i="1" smtClean="0">
                              <a:latin typeface="Cambria Math" panose="02040503050406030204" pitchFamily="18" charset="0"/>
                            </a:rPr>
                            <m:t>= </m:t>
                          </m:r>
                          <m:r>
                            <a:rPr lang="en-US" sz="1600" b="1" i="1">
                              <a:latin typeface="Cambria Math" panose="02040503050406030204" pitchFamily="18" charset="0"/>
                              <a:ea typeface="Cambria Math" panose="02040503050406030204" pitchFamily="18" charset="0"/>
                            </a:rPr>
                            <m:t>𝜽</m:t>
                          </m:r>
                        </m:e>
                        <m:sub>
                          <m:r>
                            <a:rPr lang="en-US" sz="1600" b="1" i="1">
                              <a:latin typeface="Cambria Math" panose="02040503050406030204" pitchFamily="18" charset="0"/>
                            </a:rPr>
                            <m:t>𝟏</m:t>
                          </m:r>
                        </m:sub>
                      </m:sSub>
                    </m:oMath>
                  </m:oMathPara>
                </a14:m>
                <a:endParaRPr lang="en-US" sz="1600" b="1" dirty="0"/>
              </a:p>
            </p:txBody>
          </p:sp>
        </mc:Choice>
        <mc:Fallback xmlns="">
          <p:sp>
            <p:nvSpPr>
              <p:cNvPr id="7" name="TextBox 6">
                <a:extLst>
                  <a:ext uri="{FF2B5EF4-FFF2-40B4-BE49-F238E27FC236}">
                    <a16:creationId xmlns:a16="http://schemas.microsoft.com/office/drawing/2014/main" id="{FBB8F1F4-0055-4581-8AEB-929C96DFE198}"/>
                  </a:ext>
                </a:extLst>
              </p:cNvPr>
              <p:cNvSpPr txBox="1">
                <a:spLocks noRot="1" noChangeAspect="1" noMove="1" noResize="1" noEditPoints="1" noAdjustHandles="1" noChangeArrowheads="1" noChangeShapeType="1" noTextEdit="1"/>
              </p:cNvSpPr>
              <p:nvPr/>
            </p:nvSpPr>
            <p:spPr>
              <a:xfrm>
                <a:off x="3217403" y="3215374"/>
                <a:ext cx="1161600" cy="338554"/>
              </a:xfrm>
              <a:prstGeom prst="rect">
                <a:avLst/>
              </a:prstGeom>
              <a:blipFill>
                <a:blip r:embed="rId3"/>
                <a:stretch>
                  <a:fillRect b="-14286"/>
                </a:stretch>
              </a:blipFill>
            </p:spPr>
            <p:txBody>
              <a:bodyPr/>
              <a:lstStyle/>
              <a:p>
                <a:r>
                  <a:rPr lang="en-US">
                    <a:noFill/>
                  </a:rPr>
                  <a:t> </a:t>
                </a:r>
              </a:p>
            </p:txBody>
          </p:sp>
        </mc:Fallback>
      </mc:AlternateContent>
      <p:pic>
        <p:nvPicPr>
          <p:cNvPr id="8" name="Picture 7" descr="Beacon Icon #411927 - Free Icons Library">
            <a:extLst>
              <a:ext uri="{FF2B5EF4-FFF2-40B4-BE49-F238E27FC236}">
                <a16:creationId xmlns:a16="http://schemas.microsoft.com/office/drawing/2014/main" id="{A9510A04-3D38-0EAF-BEFA-AEB2BEADF9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924" y="2319509"/>
            <a:ext cx="680320" cy="6803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eacon Icon #411927 - Free Icons Library">
            <a:extLst>
              <a:ext uri="{FF2B5EF4-FFF2-40B4-BE49-F238E27FC236}">
                <a16:creationId xmlns:a16="http://schemas.microsoft.com/office/drawing/2014/main" id="{E8759BB5-A3E9-CCA0-7957-1F4072F624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007" y="4588028"/>
            <a:ext cx="680320" cy="68032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E636283B-422D-F4EE-56D8-F35A2D727450}"/>
              </a:ext>
            </a:extLst>
          </p:cNvPr>
          <p:cNvCxnSpPr>
            <a:cxnSpLocks/>
            <a:endCxn id="8" idx="3"/>
          </p:cNvCxnSpPr>
          <p:nvPr/>
        </p:nvCxnSpPr>
        <p:spPr>
          <a:xfrm flipH="1" flipV="1">
            <a:off x="1620244" y="2659669"/>
            <a:ext cx="3601948" cy="872788"/>
          </a:xfrm>
          <a:prstGeom prst="straightConnector1">
            <a:avLst/>
          </a:prstGeom>
          <a:ln w="34925" cmpd="sng">
            <a:solidFill>
              <a:schemeClr val="accent1"/>
            </a:solidFill>
            <a:prstDash val="dash"/>
            <a:headEnd type="arrow" w="med" len="sm"/>
            <a:tailEnd type="non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8D65D0D-0A1E-1084-E921-CA4A2110582A}"/>
              </a:ext>
            </a:extLst>
          </p:cNvPr>
          <p:cNvCxnSpPr>
            <a:cxnSpLocks/>
            <a:endCxn id="9" idx="3"/>
          </p:cNvCxnSpPr>
          <p:nvPr/>
        </p:nvCxnSpPr>
        <p:spPr>
          <a:xfrm flipH="1">
            <a:off x="1607327" y="3546290"/>
            <a:ext cx="3603417" cy="1381898"/>
          </a:xfrm>
          <a:prstGeom prst="straightConnector1">
            <a:avLst/>
          </a:prstGeom>
          <a:ln w="34925" cmpd="sng">
            <a:solidFill>
              <a:schemeClr val="accent1"/>
            </a:solidFill>
            <a:prstDash val="dash"/>
            <a:headEnd type="arrow" w="med" len="sm"/>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2CBFCF2-227F-FDE2-4F91-1121A56A5693}"/>
                  </a:ext>
                </a:extLst>
              </p:cNvPr>
              <p:cNvSpPr txBox="1"/>
              <p:nvPr/>
            </p:nvSpPr>
            <p:spPr>
              <a:xfrm>
                <a:off x="5163143" y="4113599"/>
                <a:ext cx="1135246" cy="523220"/>
              </a:xfrm>
              <a:prstGeom prst="rect">
                <a:avLst/>
              </a:prstGeom>
              <a:noFill/>
            </p:spPr>
            <p:txBody>
              <a:bodyPr wrap="none" rtlCol="0">
                <a:spAutoFit/>
              </a:bodyPr>
              <a:lstStyle/>
              <a:p>
                <a:pPr algn="ctr"/>
                <a:r>
                  <a:rPr lang="en-US" sz="1400" dirty="0"/>
                  <a:t>Mobile Node</a:t>
                </a:r>
              </a:p>
              <a:p>
                <a:pPr algn="ctr"/>
                <a:r>
                  <a:rPr lang="en-US" sz="1400" b="1" dirty="0"/>
                  <a:t>(</a:t>
                </a:r>
                <a14:m>
                  <m:oMath xmlns:m="http://schemas.openxmlformats.org/officeDocument/2006/math">
                    <m:sSub>
                      <m:sSubPr>
                        <m:ctrlPr>
                          <a:rPr lang="en-US" sz="1400" b="1" i="1">
                            <a:latin typeface="Cambria Math" panose="02040503050406030204" pitchFamily="18" charset="0"/>
                          </a:rPr>
                        </m:ctrlPr>
                      </m:sSubPr>
                      <m:e>
                        <m:r>
                          <a:rPr lang="en-US" sz="1400" b="1" i="1" smtClean="0">
                            <a:latin typeface="Cambria Math" panose="02040503050406030204" pitchFamily="18" charset="0"/>
                          </a:rPr>
                          <m:t>𝒙</m:t>
                        </m:r>
                      </m:e>
                      <m:sub>
                        <m:r>
                          <a:rPr lang="en-US" sz="1400" b="1" i="1">
                            <a:latin typeface="Cambria Math" panose="02040503050406030204" pitchFamily="18" charset="0"/>
                          </a:rPr>
                          <m:t>𝟏</m:t>
                        </m:r>
                      </m:sub>
                    </m:sSub>
                    <m:r>
                      <a:rPr lang="en-US" sz="1400" b="1" i="1">
                        <a:latin typeface="Cambria Math" panose="02040503050406030204" pitchFamily="18" charset="0"/>
                      </a:rPr>
                      <m:t>,</m:t>
                    </m:r>
                    <m:sSub>
                      <m:sSubPr>
                        <m:ctrlPr>
                          <a:rPr lang="en-US" sz="1400" b="1" i="1">
                            <a:latin typeface="Cambria Math" panose="02040503050406030204" pitchFamily="18" charset="0"/>
                          </a:rPr>
                        </m:ctrlPr>
                      </m:sSubPr>
                      <m:e>
                        <m:r>
                          <a:rPr lang="en-US" sz="1400" b="1" i="1" smtClean="0">
                            <a:latin typeface="Cambria Math" panose="02040503050406030204" pitchFamily="18" charset="0"/>
                          </a:rPr>
                          <m:t>𝒚</m:t>
                        </m:r>
                      </m:e>
                      <m:sub>
                        <m:r>
                          <a:rPr lang="en-US" sz="1400" b="1" i="1">
                            <a:latin typeface="Cambria Math" panose="02040503050406030204" pitchFamily="18" charset="0"/>
                          </a:rPr>
                          <m:t>𝟏</m:t>
                        </m:r>
                      </m:sub>
                    </m:sSub>
                  </m:oMath>
                </a14:m>
                <a:r>
                  <a:rPr lang="en-US" sz="1400" b="1" dirty="0"/>
                  <a:t>)</a:t>
                </a:r>
              </a:p>
            </p:txBody>
          </p:sp>
        </mc:Choice>
        <mc:Fallback xmlns="">
          <p:sp>
            <p:nvSpPr>
              <p:cNvPr id="12" name="TextBox 11">
                <a:extLst>
                  <a:ext uri="{FF2B5EF4-FFF2-40B4-BE49-F238E27FC236}">
                    <a16:creationId xmlns:a16="http://schemas.microsoft.com/office/drawing/2014/main" id="{22CBFCF2-227F-FDE2-4F91-1121A56A5693}"/>
                  </a:ext>
                </a:extLst>
              </p:cNvPr>
              <p:cNvSpPr txBox="1">
                <a:spLocks noRot="1" noChangeAspect="1" noMove="1" noResize="1" noEditPoints="1" noAdjustHandles="1" noChangeArrowheads="1" noChangeShapeType="1" noTextEdit="1"/>
              </p:cNvSpPr>
              <p:nvPr/>
            </p:nvSpPr>
            <p:spPr>
              <a:xfrm>
                <a:off x="5163143" y="4113599"/>
                <a:ext cx="1135246" cy="523220"/>
              </a:xfrm>
              <a:prstGeom prst="rect">
                <a:avLst/>
              </a:prstGeom>
              <a:blipFill>
                <a:blip r:embed="rId5"/>
                <a:stretch>
                  <a:fillRect l="-1111" t="-2381" r="-2222" b="-11905"/>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BD3488DF-0574-052E-31CD-08FA52A0290B}"/>
              </a:ext>
            </a:extLst>
          </p:cNvPr>
          <p:cNvGrpSpPr/>
          <p:nvPr/>
        </p:nvGrpSpPr>
        <p:grpSpPr>
          <a:xfrm rot="16200000">
            <a:off x="4339134" y="2651320"/>
            <a:ext cx="776522" cy="1762473"/>
            <a:chOff x="7526647" y="1978865"/>
            <a:chExt cx="680321" cy="1420223"/>
          </a:xfrm>
        </p:grpSpPr>
        <p:grpSp>
          <p:nvGrpSpPr>
            <p:cNvPr id="14" name="Group 13">
              <a:extLst>
                <a:ext uri="{FF2B5EF4-FFF2-40B4-BE49-F238E27FC236}">
                  <a16:creationId xmlns:a16="http://schemas.microsoft.com/office/drawing/2014/main" id="{8DFC6B02-FB5F-7D25-FC9C-B98AB7380FE0}"/>
                </a:ext>
              </a:extLst>
            </p:cNvPr>
            <p:cNvGrpSpPr/>
            <p:nvPr/>
          </p:nvGrpSpPr>
          <p:grpSpPr>
            <a:xfrm>
              <a:off x="7526647" y="1978865"/>
              <a:ext cx="680321" cy="1420223"/>
              <a:chOff x="1963553" y="1016164"/>
              <a:chExt cx="2188897" cy="4980375"/>
            </a:xfrm>
          </p:grpSpPr>
          <p:sp>
            <p:nvSpPr>
              <p:cNvPr id="16" name="Arc 15">
                <a:extLst>
                  <a:ext uri="{FF2B5EF4-FFF2-40B4-BE49-F238E27FC236}">
                    <a16:creationId xmlns:a16="http://schemas.microsoft.com/office/drawing/2014/main" id="{86F12520-3963-91E9-6D2B-D9D61343687F}"/>
                  </a:ext>
                </a:extLst>
              </p:cNvPr>
              <p:cNvSpPr/>
              <p:nvPr/>
            </p:nvSpPr>
            <p:spPr>
              <a:xfrm>
                <a:off x="1963553" y="3830854"/>
                <a:ext cx="2188897" cy="2165685"/>
              </a:xfrm>
              <a:prstGeom prst="arc">
                <a:avLst>
                  <a:gd name="adj1" fmla="val 10930390"/>
                  <a:gd name="adj2" fmla="val 72872"/>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7" name="Straight Arrow Connector 16">
                <a:extLst>
                  <a:ext uri="{FF2B5EF4-FFF2-40B4-BE49-F238E27FC236}">
                    <a16:creationId xmlns:a16="http://schemas.microsoft.com/office/drawing/2014/main" id="{277622A5-F92E-9414-B5D0-8C5D8D4C2CE3}"/>
                  </a:ext>
                </a:extLst>
              </p:cNvPr>
              <p:cNvCxnSpPr>
                <a:cxnSpLocks/>
              </p:cNvCxnSpPr>
              <p:nvPr/>
            </p:nvCxnSpPr>
            <p:spPr>
              <a:xfrm flipH="1" flipV="1">
                <a:off x="2414954" y="4032985"/>
                <a:ext cx="643047" cy="880711"/>
              </a:xfrm>
              <a:prstGeom prst="straightConnector1">
                <a:avLst/>
              </a:prstGeom>
              <a:ln w="22225" cmpd="sng">
                <a:solidFill>
                  <a:schemeClr val="tx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F522EB4-B0F2-CE47-FF99-D484938A96AD}"/>
                  </a:ext>
                </a:extLst>
              </p:cNvPr>
              <p:cNvCxnSpPr>
                <a:cxnSpLocks/>
              </p:cNvCxnSpPr>
              <p:nvPr/>
            </p:nvCxnSpPr>
            <p:spPr>
              <a:xfrm flipV="1">
                <a:off x="3058001" y="4129238"/>
                <a:ext cx="734353" cy="784458"/>
              </a:xfrm>
              <a:prstGeom prst="straightConnector1">
                <a:avLst/>
              </a:prstGeom>
              <a:ln w="22225" cmpd="sng">
                <a:solidFill>
                  <a:schemeClr val="tx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312D996-723F-422F-8FB2-80F90D5D10B2}"/>
                  </a:ext>
                </a:extLst>
              </p:cNvPr>
              <p:cNvCxnSpPr>
                <a:cxnSpLocks/>
                <a:stCxn id="16" idx="0"/>
                <a:endCxn id="16" idx="2"/>
              </p:cNvCxnSpPr>
              <p:nvPr/>
            </p:nvCxnSpPr>
            <p:spPr>
              <a:xfrm>
                <a:off x="1964357" y="4872196"/>
                <a:ext cx="2187842" cy="64698"/>
              </a:xfrm>
              <a:prstGeom prst="straightConnector1">
                <a:avLst/>
              </a:prstGeom>
              <a:ln w="22225" cmpd="sng">
                <a:solidFill>
                  <a:schemeClr val="tx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56FE56C-4E61-89C9-BE5D-7F5C7BAB7ED5}"/>
                  </a:ext>
                </a:extLst>
              </p:cNvPr>
              <p:cNvCxnSpPr>
                <a:cxnSpLocks/>
              </p:cNvCxnSpPr>
              <p:nvPr/>
            </p:nvCxnSpPr>
            <p:spPr>
              <a:xfrm rot="5400000" flipH="1">
                <a:off x="1628284" y="2407167"/>
                <a:ext cx="2809984" cy="27977"/>
              </a:xfrm>
              <a:prstGeom prst="straightConnector1">
                <a:avLst/>
              </a:prstGeom>
              <a:ln w="22225" cmpd="sng">
                <a:solidFill>
                  <a:schemeClr val="tx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21" name="Arc 20">
                <a:extLst>
                  <a:ext uri="{FF2B5EF4-FFF2-40B4-BE49-F238E27FC236}">
                    <a16:creationId xmlns:a16="http://schemas.microsoft.com/office/drawing/2014/main" id="{6D59F567-7DEA-99A6-4F28-61B8B292A30A}"/>
                  </a:ext>
                </a:extLst>
              </p:cNvPr>
              <p:cNvSpPr/>
              <p:nvPr/>
            </p:nvSpPr>
            <p:spPr>
              <a:xfrm>
                <a:off x="2401326" y="4218435"/>
                <a:ext cx="1291882" cy="1390521"/>
              </a:xfrm>
              <a:prstGeom prst="arc">
                <a:avLst>
                  <a:gd name="adj1" fmla="val 10930390"/>
                  <a:gd name="adj2" fmla="val 72872"/>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cxnSp>
          <p:nvCxnSpPr>
            <p:cNvPr id="15" name="Straight Arrow Connector 14">
              <a:extLst>
                <a:ext uri="{FF2B5EF4-FFF2-40B4-BE49-F238E27FC236}">
                  <a16:creationId xmlns:a16="http://schemas.microsoft.com/office/drawing/2014/main" id="{CF23A1ED-8EEF-00E8-B401-3B7766B5E806}"/>
                </a:ext>
              </a:extLst>
            </p:cNvPr>
            <p:cNvCxnSpPr>
              <a:cxnSpLocks/>
            </p:cNvCxnSpPr>
            <p:nvPr/>
          </p:nvCxnSpPr>
          <p:spPr>
            <a:xfrm flipV="1">
              <a:off x="7863471" y="2780170"/>
              <a:ext cx="0" cy="310130"/>
            </a:xfrm>
            <a:prstGeom prst="straightConnector1">
              <a:avLst/>
            </a:prstGeom>
            <a:ln w="22225" cmpd="sng">
              <a:solidFill>
                <a:schemeClr val="tx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85BAEAF-F94B-D918-C778-24A1121998B5}"/>
                  </a:ext>
                </a:extLst>
              </p:cNvPr>
              <p:cNvSpPr txBox="1"/>
              <p:nvPr/>
            </p:nvSpPr>
            <p:spPr>
              <a:xfrm>
                <a:off x="693247" y="2928857"/>
                <a:ext cx="1287660" cy="523220"/>
              </a:xfrm>
              <a:prstGeom prst="rect">
                <a:avLst/>
              </a:prstGeom>
              <a:noFill/>
            </p:spPr>
            <p:txBody>
              <a:bodyPr wrap="none" rtlCol="0">
                <a:spAutoFit/>
              </a:bodyPr>
              <a:lstStyle/>
              <a:p>
                <a:pPr algn="ctr"/>
                <a:r>
                  <a:rPr lang="en-US" sz="1400" dirty="0"/>
                  <a:t>Anchor Beacon</a:t>
                </a:r>
              </a:p>
              <a:p>
                <a:pPr algn="ctr"/>
                <a:r>
                  <a:rPr lang="en-US" sz="1400" b="1" dirty="0"/>
                  <a:t>(</a:t>
                </a:r>
                <a14:m>
                  <m:oMath xmlns:m="http://schemas.openxmlformats.org/officeDocument/2006/math">
                    <m:sSub>
                      <m:sSubPr>
                        <m:ctrlPr>
                          <a:rPr lang="en-US" sz="1400" b="1" i="1">
                            <a:latin typeface="Cambria Math" panose="02040503050406030204" pitchFamily="18" charset="0"/>
                          </a:rPr>
                        </m:ctrlPr>
                      </m:sSubPr>
                      <m:e>
                        <m:r>
                          <a:rPr lang="en-US" sz="1400" b="1" i="1" smtClean="0">
                            <a:latin typeface="Cambria Math" panose="02040503050406030204" pitchFamily="18" charset="0"/>
                          </a:rPr>
                          <m:t>𝑿</m:t>
                        </m:r>
                      </m:e>
                      <m:sub>
                        <m:r>
                          <a:rPr lang="en-US" sz="1400" b="1" i="1" smtClean="0">
                            <a:latin typeface="Cambria Math" panose="02040503050406030204" pitchFamily="18" charset="0"/>
                          </a:rPr>
                          <m:t>𝟏</m:t>
                        </m:r>
                      </m:sub>
                    </m:sSub>
                    <m:r>
                      <a:rPr lang="en-US" sz="1400" b="1" i="1" smtClean="0">
                        <a:latin typeface="Cambria Math" panose="02040503050406030204" pitchFamily="18" charset="0"/>
                      </a:rPr>
                      <m:t>,</m:t>
                    </m:r>
                    <m:sSub>
                      <m:sSubPr>
                        <m:ctrlPr>
                          <a:rPr lang="en-US" sz="1400" b="1" i="1">
                            <a:latin typeface="Cambria Math" panose="02040503050406030204" pitchFamily="18" charset="0"/>
                          </a:rPr>
                        </m:ctrlPr>
                      </m:sSubPr>
                      <m:e>
                        <m:r>
                          <a:rPr lang="en-US" sz="1400" b="1" i="1" smtClean="0">
                            <a:latin typeface="Cambria Math" panose="02040503050406030204" pitchFamily="18" charset="0"/>
                          </a:rPr>
                          <m:t>𝒀</m:t>
                        </m:r>
                      </m:e>
                      <m:sub>
                        <m:r>
                          <a:rPr lang="en-US" sz="1400" b="1" i="1" smtClean="0">
                            <a:latin typeface="Cambria Math" panose="02040503050406030204" pitchFamily="18" charset="0"/>
                          </a:rPr>
                          <m:t>𝟏</m:t>
                        </m:r>
                      </m:sub>
                    </m:sSub>
                  </m:oMath>
                </a14:m>
                <a:r>
                  <a:rPr lang="en-US" sz="1400" b="1" dirty="0"/>
                  <a:t>)</a:t>
                </a:r>
              </a:p>
            </p:txBody>
          </p:sp>
        </mc:Choice>
        <mc:Fallback xmlns="">
          <p:sp>
            <p:nvSpPr>
              <p:cNvPr id="22" name="TextBox 21">
                <a:extLst>
                  <a:ext uri="{FF2B5EF4-FFF2-40B4-BE49-F238E27FC236}">
                    <a16:creationId xmlns:a16="http://schemas.microsoft.com/office/drawing/2014/main" id="{E85BAEAF-F94B-D918-C778-24A1121998B5}"/>
                  </a:ext>
                </a:extLst>
              </p:cNvPr>
              <p:cNvSpPr txBox="1">
                <a:spLocks noRot="1" noChangeAspect="1" noMove="1" noResize="1" noEditPoints="1" noAdjustHandles="1" noChangeArrowheads="1" noChangeShapeType="1" noTextEdit="1"/>
              </p:cNvSpPr>
              <p:nvPr/>
            </p:nvSpPr>
            <p:spPr>
              <a:xfrm>
                <a:off x="693247" y="2928857"/>
                <a:ext cx="1287660" cy="523220"/>
              </a:xfrm>
              <a:prstGeom prst="rect">
                <a:avLst/>
              </a:prstGeom>
              <a:blipFill>
                <a:blip r:embed="rId6"/>
                <a:stretch>
                  <a:fillRect l="-980" t="-2381" r="-980" b="-119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7A162B7-B636-CFE3-AC3D-C96F081C46C5}"/>
                  </a:ext>
                </a:extLst>
              </p:cNvPr>
              <p:cNvSpPr txBox="1"/>
              <p:nvPr/>
            </p:nvSpPr>
            <p:spPr>
              <a:xfrm>
                <a:off x="659816" y="4088242"/>
                <a:ext cx="1287660" cy="523220"/>
              </a:xfrm>
              <a:prstGeom prst="rect">
                <a:avLst/>
              </a:prstGeom>
              <a:noFill/>
            </p:spPr>
            <p:txBody>
              <a:bodyPr wrap="none" rtlCol="0">
                <a:spAutoFit/>
              </a:bodyPr>
              <a:lstStyle/>
              <a:p>
                <a:pPr algn="ctr"/>
                <a:r>
                  <a:rPr lang="en-US" sz="1400" dirty="0"/>
                  <a:t>Anchor Beacon</a:t>
                </a:r>
              </a:p>
              <a:p>
                <a:pPr algn="ctr"/>
                <a:r>
                  <a:rPr lang="en-US" sz="1400" b="1" dirty="0"/>
                  <a:t>(</a:t>
                </a:r>
                <a14:m>
                  <m:oMath xmlns:m="http://schemas.openxmlformats.org/officeDocument/2006/math">
                    <m:sSub>
                      <m:sSubPr>
                        <m:ctrlPr>
                          <a:rPr lang="en-US" sz="1400" b="1" i="1">
                            <a:latin typeface="Cambria Math" panose="02040503050406030204" pitchFamily="18" charset="0"/>
                          </a:rPr>
                        </m:ctrlPr>
                      </m:sSubPr>
                      <m:e>
                        <m:r>
                          <a:rPr lang="en-US" sz="1400" b="1" i="1" smtClean="0">
                            <a:latin typeface="Cambria Math" panose="02040503050406030204" pitchFamily="18" charset="0"/>
                          </a:rPr>
                          <m:t>𝑿</m:t>
                        </m:r>
                      </m:e>
                      <m:sub>
                        <m:r>
                          <a:rPr lang="en-US" sz="1400" b="1" i="1" smtClean="0">
                            <a:latin typeface="Cambria Math" panose="02040503050406030204" pitchFamily="18" charset="0"/>
                          </a:rPr>
                          <m:t>𝟐</m:t>
                        </m:r>
                      </m:sub>
                    </m:sSub>
                    <m:r>
                      <a:rPr lang="en-US" sz="1400" b="1" i="1" smtClean="0">
                        <a:latin typeface="Cambria Math" panose="02040503050406030204" pitchFamily="18" charset="0"/>
                      </a:rPr>
                      <m:t>,</m:t>
                    </m:r>
                    <m:sSub>
                      <m:sSubPr>
                        <m:ctrlPr>
                          <a:rPr lang="en-US" sz="1400" b="1" i="1">
                            <a:latin typeface="Cambria Math" panose="02040503050406030204" pitchFamily="18" charset="0"/>
                          </a:rPr>
                        </m:ctrlPr>
                      </m:sSubPr>
                      <m:e>
                        <m:r>
                          <a:rPr lang="en-US" sz="1400" b="1" i="1" smtClean="0">
                            <a:latin typeface="Cambria Math" panose="02040503050406030204" pitchFamily="18" charset="0"/>
                          </a:rPr>
                          <m:t>𝒀</m:t>
                        </m:r>
                      </m:e>
                      <m:sub>
                        <m:r>
                          <a:rPr lang="en-US" sz="1400" b="1" i="1" smtClean="0">
                            <a:latin typeface="Cambria Math" panose="02040503050406030204" pitchFamily="18" charset="0"/>
                          </a:rPr>
                          <m:t>𝟐</m:t>
                        </m:r>
                      </m:sub>
                    </m:sSub>
                  </m:oMath>
                </a14:m>
                <a:r>
                  <a:rPr lang="en-US" sz="1400" b="1" dirty="0"/>
                  <a:t>)</a:t>
                </a:r>
              </a:p>
            </p:txBody>
          </p:sp>
        </mc:Choice>
        <mc:Fallback xmlns="">
          <p:sp>
            <p:nvSpPr>
              <p:cNvPr id="23" name="TextBox 22">
                <a:extLst>
                  <a:ext uri="{FF2B5EF4-FFF2-40B4-BE49-F238E27FC236}">
                    <a16:creationId xmlns:a16="http://schemas.microsoft.com/office/drawing/2014/main" id="{07A162B7-B636-CFE3-AC3D-C96F081C46C5}"/>
                  </a:ext>
                </a:extLst>
              </p:cNvPr>
              <p:cNvSpPr txBox="1">
                <a:spLocks noRot="1" noChangeAspect="1" noMove="1" noResize="1" noEditPoints="1" noAdjustHandles="1" noChangeArrowheads="1" noChangeShapeType="1" noTextEdit="1"/>
              </p:cNvSpPr>
              <p:nvPr/>
            </p:nvSpPr>
            <p:spPr>
              <a:xfrm>
                <a:off x="659816" y="4088242"/>
                <a:ext cx="1287660" cy="523220"/>
              </a:xfrm>
              <a:prstGeom prst="rect">
                <a:avLst/>
              </a:prstGeom>
              <a:blipFill>
                <a:blip r:embed="rId7"/>
                <a:stretch>
                  <a:fillRect l="-971" t="-2439" r="-971" b="-14634"/>
                </a:stretch>
              </a:blipFill>
            </p:spPr>
            <p:txBody>
              <a:bodyPr/>
              <a:lstStyle/>
              <a:p>
                <a:r>
                  <a:rPr lang="en-US">
                    <a:noFill/>
                  </a:rPr>
                  <a:t> </a:t>
                </a:r>
              </a:p>
            </p:txBody>
          </p:sp>
        </mc:Fallback>
      </mc:AlternateContent>
      <p:sp>
        <p:nvSpPr>
          <p:cNvPr id="24" name="Arc 23">
            <a:extLst>
              <a:ext uri="{FF2B5EF4-FFF2-40B4-BE49-F238E27FC236}">
                <a16:creationId xmlns:a16="http://schemas.microsoft.com/office/drawing/2014/main" id="{439283BE-5A06-E02B-7E27-1D9985A22360}"/>
              </a:ext>
            </a:extLst>
          </p:cNvPr>
          <p:cNvSpPr>
            <a:spLocks noChangeAspect="1"/>
          </p:cNvSpPr>
          <p:nvPr/>
        </p:nvSpPr>
        <p:spPr>
          <a:xfrm rot="16998011">
            <a:off x="4456072" y="2965895"/>
            <a:ext cx="881564" cy="1165194"/>
          </a:xfrm>
          <a:prstGeom prst="arc">
            <a:avLst>
              <a:gd name="adj1" fmla="val 15396275"/>
              <a:gd name="adj2" fmla="val 16765921"/>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nvGrpSpPr>
          <p:cNvPr id="25" name="Group 24">
            <a:extLst>
              <a:ext uri="{FF2B5EF4-FFF2-40B4-BE49-F238E27FC236}">
                <a16:creationId xmlns:a16="http://schemas.microsoft.com/office/drawing/2014/main" id="{2C0636DE-DD3F-0D38-0900-CDDD5400811D}"/>
              </a:ext>
            </a:extLst>
          </p:cNvPr>
          <p:cNvGrpSpPr/>
          <p:nvPr/>
        </p:nvGrpSpPr>
        <p:grpSpPr>
          <a:xfrm>
            <a:off x="4213647" y="3089180"/>
            <a:ext cx="1214279" cy="901417"/>
            <a:chOff x="6380644" y="3051602"/>
            <a:chExt cx="1214279" cy="901417"/>
          </a:xfrm>
        </p:grpSpPr>
        <p:sp>
          <p:nvSpPr>
            <p:cNvPr id="26" name="Arc 25">
              <a:extLst>
                <a:ext uri="{FF2B5EF4-FFF2-40B4-BE49-F238E27FC236}">
                  <a16:creationId xmlns:a16="http://schemas.microsoft.com/office/drawing/2014/main" id="{6C536BC8-A0BD-92FC-69DF-9180755AF1B4}"/>
                </a:ext>
              </a:extLst>
            </p:cNvPr>
            <p:cNvSpPr>
              <a:spLocks noChangeAspect="1"/>
            </p:cNvSpPr>
            <p:nvPr/>
          </p:nvSpPr>
          <p:spPr>
            <a:xfrm rot="14950629">
              <a:off x="6571544" y="2909787"/>
              <a:ext cx="881564" cy="1165194"/>
            </a:xfrm>
            <a:prstGeom prst="arc">
              <a:avLst>
                <a:gd name="adj1" fmla="val 15223930"/>
                <a:gd name="adj2" fmla="val 17370216"/>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27" name="Arc 26">
              <a:extLst>
                <a:ext uri="{FF2B5EF4-FFF2-40B4-BE49-F238E27FC236}">
                  <a16:creationId xmlns:a16="http://schemas.microsoft.com/office/drawing/2014/main" id="{B1A35985-BFE0-8E44-D4FE-28E0BC578388}"/>
                </a:ext>
              </a:extLst>
            </p:cNvPr>
            <p:cNvSpPr>
              <a:spLocks noChangeAspect="1"/>
            </p:cNvSpPr>
            <p:nvPr/>
          </p:nvSpPr>
          <p:spPr>
            <a:xfrm rot="14950629">
              <a:off x="6522459" y="2929640"/>
              <a:ext cx="881564" cy="1165194"/>
            </a:xfrm>
            <a:prstGeom prst="arc">
              <a:avLst>
                <a:gd name="adj1" fmla="val 15216113"/>
                <a:gd name="adj2" fmla="val 17537518"/>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F8B1602D-43E3-FF9A-79D5-E08F5148B66E}"/>
                  </a:ext>
                </a:extLst>
              </p:cNvPr>
              <p:cNvSpPr txBox="1"/>
              <p:nvPr/>
            </p:nvSpPr>
            <p:spPr>
              <a:xfrm>
                <a:off x="3221797" y="3590749"/>
                <a:ext cx="114114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latin typeface="Cambria Math" panose="02040503050406030204" pitchFamily="18" charset="0"/>
                            </a:rPr>
                          </m:ctrlPr>
                        </m:sSubPr>
                        <m:e>
                          <m:r>
                            <a:rPr lang="en-US" sz="1600" b="0" i="1" smtClean="0">
                              <a:latin typeface="Cambria Math" panose="02040503050406030204" pitchFamily="18" charset="0"/>
                            </a:rPr>
                            <m:t>𝐴𝑜𝐴</m:t>
                          </m:r>
                          <m:r>
                            <a:rPr lang="en-US" sz="1600" b="0" i="1" smtClean="0">
                              <a:latin typeface="Cambria Math" panose="02040503050406030204" pitchFamily="18" charset="0"/>
                            </a:rPr>
                            <m:t>= </m:t>
                          </m:r>
                          <m:r>
                            <a:rPr lang="en-US" sz="1600" b="1" i="1">
                              <a:latin typeface="Cambria Math" panose="02040503050406030204" pitchFamily="18" charset="0"/>
                              <a:ea typeface="Cambria Math" panose="02040503050406030204" pitchFamily="18" charset="0"/>
                            </a:rPr>
                            <m:t>𝜽</m:t>
                          </m:r>
                        </m:e>
                        <m:sub>
                          <m:r>
                            <a:rPr lang="en-US" sz="1600" b="1" i="1" smtClean="0">
                              <a:latin typeface="Cambria Math" panose="02040503050406030204" pitchFamily="18" charset="0"/>
                              <a:ea typeface="Cambria Math" panose="02040503050406030204" pitchFamily="18" charset="0"/>
                            </a:rPr>
                            <m:t>𝟐</m:t>
                          </m:r>
                        </m:sub>
                      </m:sSub>
                    </m:oMath>
                  </m:oMathPara>
                </a14:m>
                <a:endParaRPr lang="en-US" sz="1600" b="1" dirty="0"/>
              </a:p>
            </p:txBody>
          </p:sp>
        </mc:Choice>
        <mc:Fallback xmlns="">
          <p:sp>
            <p:nvSpPr>
              <p:cNvPr id="36" name="TextBox 35">
                <a:extLst>
                  <a:ext uri="{FF2B5EF4-FFF2-40B4-BE49-F238E27FC236}">
                    <a16:creationId xmlns:a16="http://schemas.microsoft.com/office/drawing/2014/main" id="{F8B1602D-43E3-FF9A-79D5-E08F5148B66E}"/>
                  </a:ext>
                </a:extLst>
              </p:cNvPr>
              <p:cNvSpPr txBox="1">
                <a:spLocks noRot="1" noChangeAspect="1" noMove="1" noResize="1" noEditPoints="1" noAdjustHandles="1" noChangeArrowheads="1" noChangeShapeType="1" noTextEdit="1"/>
              </p:cNvSpPr>
              <p:nvPr/>
            </p:nvSpPr>
            <p:spPr>
              <a:xfrm>
                <a:off x="3221797" y="3590749"/>
                <a:ext cx="1141146" cy="338554"/>
              </a:xfrm>
              <a:prstGeom prst="rect">
                <a:avLst/>
              </a:prstGeom>
              <a:blipFill>
                <a:blip r:embed="rId8"/>
                <a:stretch>
                  <a:fillRect b="-10714"/>
                </a:stretch>
              </a:blipFill>
            </p:spPr>
            <p:txBody>
              <a:bodyPr/>
              <a:lstStyle/>
              <a:p>
                <a:r>
                  <a:rPr lang="en-US">
                    <a:noFill/>
                  </a:rPr>
                  <a:t> </a:t>
                </a:r>
              </a:p>
            </p:txBody>
          </p:sp>
        </mc:Fallback>
      </mc:AlternateContent>
      <p:grpSp>
        <p:nvGrpSpPr>
          <p:cNvPr id="37" name="Group 36">
            <a:extLst>
              <a:ext uri="{FF2B5EF4-FFF2-40B4-BE49-F238E27FC236}">
                <a16:creationId xmlns:a16="http://schemas.microsoft.com/office/drawing/2014/main" id="{0E1D7B1C-E613-733A-2E68-29B7C98397A0}"/>
              </a:ext>
            </a:extLst>
          </p:cNvPr>
          <p:cNvGrpSpPr/>
          <p:nvPr/>
        </p:nvGrpSpPr>
        <p:grpSpPr>
          <a:xfrm>
            <a:off x="5171789" y="3155087"/>
            <a:ext cx="762783" cy="553073"/>
            <a:chOff x="7495720" y="2947930"/>
            <a:chExt cx="526596" cy="382318"/>
          </a:xfrm>
          <a:scene3d>
            <a:camera prst="orthographicFront">
              <a:rot lat="2700000" lon="0" rev="0"/>
            </a:camera>
            <a:lightRig rig="threePt" dir="t"/>
          </a:scene3d>
        </p:grpSpPr>
        <p:sp>
          <p:nvSpPr>
            <p:cNvPr id="38" name="Freeform 37">
              <a:extLst>
                <a:ext uri="{FF2B5EF4-FFF2-40B4-BE49-F238E27FC236}">
                  <a16:creationId xmlns:a16="http://schemas.microsoft.com/office/drawing/2014/main" id="{D21ED0ED-2C16-ABE9-84B4-7FD6152F069A}"/>
                </a:ext>
              </a:extLst>
            </p:cNvPr>
            <p:cNvSpPr/>
            <p:nvPr/>
          </p:nvSpPr>
          <p:spPr>
            <a:xfrm>
              <a:off x="7537095" y="2996699"/>
              <a:ext cx="375028" cy="333549"/>
            </a:xfrm>
            <a:custGeom>
              <a:avLst/>
              <a:gdLst>
                <a:gd name="connsiteX0" fmla="*/ 67485 w 836161"/>
                <a:gd name="connsiteY0" fmla="*/ 749774 h 749774"/>
                <a:gd name="connsiteX1" fmla="*/ 9885 w 836161"/>
                <a:gd name="connsiteY1" fmla="*/ 526574 h 749774"/>
                <a:gd name="connsiteX2" fmla="*/ 247485 w 836161"/>
                <a:gd name="connsiteY2" fmla="*/ 396974 h 749774"/>
                <a:gd name="connsiteX3" fmla="*/ 369885 w 836161"/>
                <a:gd name="connsiteY3" fmla="*/ 974 h 749774"/>
                <a:gd name="connsiteX4" fmla="*/ 571485 w 836161"/>
                <a:gd name="connsiteY4" fmla="*/ 288974 h 749774"/>
                <a:gd name="connsiteX5" fmla="*/ 816285 w 836161"/>
                <a:gd name="connsiteY5" fmla="*/ 418574 h 749774"/>
                <a:gd name="connsiteX6" fmla="*/ 809085 w 836161"/>
                <a:gd name="connsiteY6" fmla="*/ 684974 h 749774"/>
                <a:gd name="connsiteX7" fmla="*/ 708285 w 836161"/>
                <a:gd name="connsiteY7" fmla="*/ 728174 h 749774"/>
                <a:gd name="connsiteX0" fmla="*/ 67485 w 833621"/>
                <a:gd name="connsiteY0" fmla="*/ 749774 h 749774"/>
                <a:gd name="connsiteX1" fmla="*/ 9885 w 833621"/>
                <a:gd name="connsiteY1" fmla="*/ 526574 h 749774"/>
                <a:gd name="connsiteX2" fmla="*/ 247485 w 833621"/>
                <a:gd name="connsiteY2" fmla="*/ 396974 h 749774"/>
                <a:gd name="connsiteX3" fmla="*/ 369885 w 833621"/>
                <a:gd name="connsiteY3" fmla="*/ 974 h 749774"/>
                <a:gd name="connsiteX4" fmla="*/ 571485 w 833621"/>
                <a:gd name="connsiteY4" fmla="*/ 288974 h 749774"/>
                <a:gd name="connsiteX5" fmla="*/ 816285 w 833621"/>
                <a:gd name="connsiteY5" fmla="*/ 418574 h 749774"/>
                <a:gd name="connsiteX6" fmla="*/ 801885 w 833621"/>
                <a:gd name="connsiteY6" fmla="*/ 584174 h 749774"/>
                <a:gd name="connsiteX7" fmla="*/ 708285 w 833621"/>
                <a:gd name="connsiteY7" fmla="*/ 728174 h 749774"/>
                <a:gd name="connsiteX0" fmla="*/ 68770 w 834906"/>
                <a:gd name="connsiteY0" fmla="*/ 750397 h 750397"/>
                <a:gd name="connsiteX1" fmla="*/ 11170 w 834906"/>
                <a:gd name="connsiteY1" fmla="*/ 527197 h 750397"/>
                <a:gd name="connsiteX2" fmla="*/ 267527 w 834906"/>
                <a:gd name="connsiteY2" fmla="*/ 430422 h 750397"/>
                <a:gd name="connsiteX3" fmla="*/ 371170 w 834906"/>
                <a:gd name="connsiteY3" fmla="*/ 1597 h 750397"/>
                <a:gd name="connsiteX4" fmla="*/ 572770 w 834906"/>
                <a:gd name="connsiteY4" fmla="*/ 289597 h 750397"/>
                <a:gd name="connsiteX5" fmla="*/ 817570 w 834906"/>
                <a:gd name="connsiteY5" fmla="*/ 419197 h 750397"/>
                <a:gd name="connsiteX6" fmla="*/ 803170 w 834906"/>
                <a:gd name="connsiteY6" fmla="*/ 584797 h 750397"/>
                <a:gd name="connsiteX7" fmla="*/ 709570 w 834906"/>
                <a:gd name="connsiteY7" fmla="*/ 728797 h 750397"/>
                <a:gd name="connsiteX0" fmla="*/ 68770 w 834906"/>
                <a:gd name="connsiteY0" fmla="*/ 694480 h 694480"/>
                <a:gd name="connsiteX1" fmla="*/ 11170 w 834906"/>
                <a:gd name="connsiteY1" fmla="*/ 471280 h 694480"/>
                <a:gd name="connsiteX2" fmla="*/ 267527 w 834906"/>
                <a:gd name="connsiteY2" fmla="*/ 374505 h 694480"/>
                <a:gd name="connsiteX3" fmla="*/ 371170 w 834906"/>
                <a:gd name="connsiteY3" fmla="*/ 1951 h 694480"/>
                <a:gd name="connsiteX4" fmla="*/ 572770 w 834906"/>
                <a:gd name="connsiteY4" fmla="*/ 233680 h 694480"/>
                <a:gd name="connsiteX5" fmla="*/ 817570 w 834906"/>
                <a:gd name="connsiteY5" fmla="*/ 363280 h 694480"/>
                <a:gd name="connsiteX6" fmla="*/ 803170 w 834906"/>
                <a:gd name="connsiteY6" fmla="*/ 528880 h 694480"/>
                <a:gd name="connsiteX7" fmla="*/ 709570 w 834906"/>
                <a:gd name="connsiteY7" fmla="*/ 672880 h 694480"/>
                <a:gd name="connsiteX0" fmla="*/ 49761 w 815897"/>
                <a:gd name="connsiteY0" fmla="*/ 694480 h 694480"/>
                <a:gd name="connsiteX1" fmla="*/ 15607 w 815897"/>
                <a:gd name="connsiteY1" fmla="*/ 518173 h 694480"/>
                <a:gd name="connsiteX2" fmla="*/ 248518 w 815897"/>
                <a:gd name="connsiteY2" fmla="*/ 374505 h 694480"/>
                <a:gd name="connsiteX3" fmla="*/ 352161 w 815897"/>
                <a:gd name="connsiteY3" fmla="*/ 1951 h 694480"/>
                <a:gd name="connsiteX4" fmla="*/ 553761 w 815897"/>
                <a:gd name="connsiteY4" fmla="*/ 233680 h 694480"/>
                <a:gd name="connsiteX5" fmla="*/ 798561 w 815897"/>
                <a:gd name="connsiteY5" fmla="*/ 363280 h 694480"/>
                <a:gd name="connsiteX6" fmla="*/ 784161 w 815897"/>
                <a:gd name="connsiteY6" fmla="*/ 528880 h 694480"/>
                <a:gd name="connsiteX7" fmla="*/ 690561 w 815897"/>
                <a:gd name="connsiteY7" fmla="*/ 672880 h 694480"/>
                <a:gd name="connsiteX0" fmla="*/ 122672 w 802711"/>
                <a:gd name="connsiteY0" fmla="*/ 1090492 h 1090492"/>
                <a:gd name="connsiteX1" fmla="*/ 2421 w 802711"/>
                <a:gd name="connsiteY1" fmla="*/ 518173 h 1090492"/>
                <a:gd name="connsiteX2" fmla="*/ 235332 w 802711"/>
                <a:gd name="connsiteY2" fmla="*/ 374505 h 1090492"/>
                <a:gd name="connsiteX3" fmla="*/ 338975 w 802711"/>
                <a:gd name="connsiteY3" fmla="*/ 1951 h 1090492"/>
                <a:gd name="connsiteX4" fmla="*/ 540575 w 802711"/>
                <a:gd name="connsiteY4" fmla="*/ 233680 h 1090492"/>
                <a:gd name="connsiteX5" fmla="*/ 785375 w 802711"/>
                <a:gd name="connsiteY5" fmla="*/ 363280 h 1090492"/>
                <a:gd name="connsiteX6" fmla="*/ 770975 w 802711"/>
                <a:gd name="connsiteY6" fmla="*/ 528880 h 1090492"/>
                <a:gd name="connsiteX7" fmla="*/ 677375 w 802711"/>
                <a:gd name="connsiteY7" fmla="*/ 672880 h 1090492"/>
                <a:gd name="connsiteX0" fmla="*/ 157954 w 837993"/>
                <a:gd name="connsiteY0" fmla="*/ 1090492 h 1090492"/>
                <a:gd name="connsiteX1" fmla="*/ 1828 w 837993"/>
                <a:gd name="connsiteY1" fmla="*/ 721008 h 1090492"/>
                <a:gd name="connsiteX2" fmla="*/ 270614 w 837993"/>
                <a:gd name="connsiteY2" fmla="*/ 374505 h 1090492"/>
                <a:gd name="connsiteX3" fmla="*/ 374257 w 837993"/>
                <a:gd name="connsiteY3" fmla="*/ 1951 h 1090492"/>
                <a:gd name="connsiteX4" fmla="*/ 575857 w 837993"/>
                <a:gd name="connsiteY4" fmla="*/ 233680 h 1090492"/>
                <a:gd name="connsiteX5" fmla="*/ 820657 w 837993"/>
                <a:gd name="connsiteY5" fmla="*/ 363280 h 1090492"/>
                <a:gd name="connsiteX6" fmla="*/ 806257 w 837993"/>
                <a:gd name="connsiteY6" fmla="*/ 528880 h 1090492"/>
                <a:gd name="connsiteX7" fmla="*/ 712657 w 837993"/>
                <a:gd name="connsiteY7" fmla="*/ 672880 h 1090492"/>
                <a:gd name="connsiteX0" fmla="*/ 278107 w 836174"/>
                <a:gd name="connsiteY0" fmla="*/ 906974 h 906974"/>
                <a:gd name="connsiteX1" fmla="*/ 9 w 836174"/>
                <a:gd name="connsiteY1" fmla="*/ 721008 h 906974"/>
                <a:gd name="connsiteX2" fmla="*/ 268795 w 836174"/>
                <a:gd name="connsiteY2" fmla="*/ 374505 h 906974"/>
                <a:gd name="connsiteX3" fmla="*/ 372438 w 836174"/>
                <a:gd name="connsiteY3" fmla="*/ 1951 h 906974"/>
                <a:gd name="connsiteX4" fmla="*/ 574038 w 836174"/>
                <a:gd name="connsiteY4" fmla="*/ 233680 h 906974"/>
                <a:gd name="connsiteX5" fmla="*/ 818838 w 836174"/>
                <a:gd name="connsiteY5" fmla="*/ 363280 h 906974"/>
                <a:gd name="connsiteX6" fmla="*/ 804438 w 836174"/>
                <a:gd name="connsiteY6" fmla="*/ 528880 h 906974"/>
                <a:gd name="connsiteX7" fmla="*/ 710838 w 836174"/>
                <a:gd name="connsiteY7" fmla="*/ 672880 h 906974"/>
                <a:gd name="connsiteX0" fmla="*/ 278107 w 836174"/>
                <a:gd name="connsiteY0" fmla="*/ 906974 h 1014937"/>
                <a:gd name="connsiteX1" fmla="*/ 9 w 836174"/>
                <a:gd name="connsiteY1" fmla="*/ 721008 h 1014937"/>
                <a:gd name="connsiteX2" fmla="*/ 268795 w 836174"/>
                <a:gd name="connsiteY2" fmla="*/ 374505 h 1014937"/>
                <a:gd name="connsiteX3" fmla="*/ 372438 w 836174"/>
                <a:gd name="connsiteY3" fmla="*/ 1951 h 1014937"/>
                <a:gd name="connsiteX4" fmla="*/ 574038 w 836174"/>
                <a:gd name="connsiteY4" fmla="*/ 233680 h 1014937"/>
                <a:gd name="connsiteX5" fmla="*/ 818838 w 836174"/>
                <a:gd name="connsiteY5" fmla="*/ 363280 h 1014937"/>
                <a:gd name="connsiteX6" fmla="*/ 804438 w 836174"/>
                <a:gd name="connsiteY6" fmla="*/ 528880 h 1014937"/>
                <a:gd name="connsiteX7" fmla="*/ 710838 w 836174"/>
                <a:gd name="connsiteY7" fmla="*/ 672880 h 1014937"/>
                <a:gd name="connsiteX0" fmla="*/ 278107 w 847482"/>
                <a:gd name="connsiteY0" fmla="*/ 906743 h 1014706"/>
                <a:gd name="connsiteX1" fmla="*/ 9 w 847482"/>
                <a:gd name="connsiteY1" fmla="*/ 720777 h 1014706"/>
                <a:gd name="connsiteX2" fmla="*/ 268795 w 847482"/>
                <a:gd name="connsiteY2" fmla="*/ 374274 h 1014706"/>
                <a:gd name="connsiteX3" fmla="*/ 372438 w 847482"/>
                <a:gd name="connsiteY3" fmla="*/ 1720 h 1014706"/>
                <a:gd name="connsiteX4" fmla="*/ 574038 w 847482"/>
                <a:gd name="connsiteY4" fmla="*/ 233449 h 1014706"/>
                <a:gd name="connsiteX5" fmla="*/ 833187 w 847482"/>
                <a:gd name="connsiteY5" fmla="*/ 189191 h 1014706"/>
                <a:gd name="connsiteX6" fmla="*/ 804438 w 847482"/>
                <a:gd name="connsiteY6" fmla="*/ 528649 h 1014706"/>
                <a:gd name="connsiteX7" fmla="*/ 710838 w 847482"/>
                <a:gd name="connsiteY7" fmla="*/ 672649 h 1014706"/>
                <a:gd name="connsiteX0" fmla="*/ 278107 w 847482"/>
                <a:gd name="connsiteY0" fmla="*/ 906743 h 1014706"/>
                <a:gd name="connsiteX1" fmla="*/ 9 w 847482"/>
                <a:gd name="connsiteY1" fmla="*/ 720777 h 1014706"/>
                <a:gd name="connsiteX2" fmla="*/ 268795 w 847482"/>
                <a:gd name="connsiteY2" fmla="*/ 374274 h 1014706"/>
                <a:gd name="connsiteX3" fmla="*/ 372438 w 847482"/>
                <a:gd name="connsiteY3" fmla="*/ 1720 h 1014706"/>
                <a:gd name="connsiteX4" fmla="*/ 574038 w 847482"/>
                <a:gd name="connsiteY4" fmla="*/ 233449 h 1014706"/>
                <a:gd name="connsiteX5" fmla="*/ 833187 w 847482"/>
                <a:gd name="connsiteY5" fmla="*/ 189191 h 1014706"/>
                <a:gd name="connsiteX6" fmla="*/ 804438 w 847482"/>
                <a:gd name="connsiteY6" fmla="*/ 528649 h 1014706"/>
                <a:gd name="connsiteX7" fmla="*/ 588866 w 847482"/>
                <a:gd name="connsiteY7" fmla="*/ 769238 h 101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7482" h="1014706">
                  <a:moveTo>
                    <a:pt x="278107" y="906743"/>
                  </a:moveTo>
                  <a:cubicBezTo>
                    <a:pt x="148210" y="1201238"/>
                    <a:pt x="1561" y="809522"/>
                    <a:pt x="9" y="720777"/>
                  </a:cubicBezTo>
                  <a:cubicBezTo>
                    <a:pt x="-1543" y="632032"/>
                    <a:pt x="206724" y="494117"/>
                    <a:pt x="268795" y="374274"/>
                  </a:cubicBezTo>
                  <a:cubicBezTo>
                    <a:pt x="330866" y="254431"/>
                    <a:pt x="321564" y="25191"/>
                    <a:pt x="372438" y="1720"/>
                  </a:cubicBezTo>
                  <a:cubicBezTo>
                    <a:pt x="423312" y="-21751"/>
                    <a:pt x="497247" y="202204"/>
                    <a:pt x="574038" y="233449"/>
                  </a:cubicBezTo>
                  <a:cubicBezTo>
                    <a:pt x="650830" y="264694"/>
                    <a:pt x="794787" y="139991"/>
                    <a:pt x="833187" y="189191"/>
                  </a:cubicBezTo>
                  <a:cubicBezTo>
                    <a:pt x="871587" y="238391"/>
                    <a:pt x="822438" y="477049"/>
                    <a:pt x="804438" y="528649"/>
                  </a:cubicBezTo>
                  <a:cubicBezTo>
                    <a:pt x="786438" y="580249"/>
                    <a:pt x="612866" y="762038"/>
                    <a:pt x="588866" y="769238"/>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a:extLst>
                <a:ext uri="{FF2B5EF4-FFF2-40B4-BE49-F238E27FC236}">
                  <a16:creationId xmlns:a16="http://schemas.microsoft.com/office/drawing/2014/main" id="{59AB76A9-6286-681F-9839-2AFB3997FC77}"/>
                </a:ext>
              </a:extLst>
            </p:cNvPr>
            <p:cNvSpPr/>
            <p:nvPr/>
          </p:nvSpPr>
          <p:spPr>
            <a:xfrm>
              <a:off x="7495720" y="2947930"/>
              <a:ext cx="526596" cy="331259"/>
            </a:xfrm>
            <a:custGeom>
              <a:avLst/>
              <a:gdLst>
                <a:gd name="connsiteX0" fmla="*/ 67485 w 836161"/>
                <a:gd name="connsiteY0" fmla="*/ 749774 h 749774"/>
                <a:gd name="connsiteX1" fmla="*/ 9885 w 836161"/>
                <a:gd name="connsiteY1" fmla="*/ 526574 h 749774"/>
                <a:gd name="connsiteX2" fmla="*/ 247485 w 836161"/>
                <a:gd name="connsiteY2" fmla="*/ 396974 h 749774"/>
                <a:gd name="connsiteX3" fmla="*/ 369885 w 836161"/>
                <a:gd name="connsiteY3" fmla="*/ 974 h 749774"/>
                <a:gd name="connsiteX4" fmla="*/ 571485 w 836161"/>
                <a:gd name="connsiteY4" fmla="*/ 288974 h 749774"/>
                <a:gd name="connsiteX5" fmla="*/ 816285 w 836161"/>
                <a:gd name="connsiteY5" fmla="*/ 418574 h 749774"/>
                <a:gd name="connsiteX6" fmla="*/ 809085 w 836161"/>
                <a:gd name="connsiteY6" fmla="*/ 684974 h 749774"/>
                <a:gd name="connsiteX7" fmla="*/ 708285 w 836161"/>
                <a:gd name="connsiteY7" fmla="*/ 728174 h 749774"/>
                <a:gd name="connsiteX0" fmla="*/ 9857 w 778533"/>
                <a:gd name="connsiteY0" fmla="*/ 749774 h 749774"/>
                <a:gd name="connsiteX1" fmla="*/ 110657 w 778533"/>
                <a:gd name="connsiteY1" fmla="*/ 605774 h 749774"/>
                <a:gd name="connsiteX2" fmla="*/ 189857 w 778533"/>
                <a:gd name="connsiteY2" fmla="*/ 396974 h 749774"/>
                <a:gd name="connsiteX3" fmla="*/ 312257 w 778533"/>
                <a:gd name="connsiteY3" fmla="*/ 974 h 749774"/>
                <a:gd name="connsiteX4" fmla="*/ 513857 w 778533"/>
                <a:gd name="connsiteY4" fmla="*/ 288974 h 749774"/>
                <a:gd name="connsiteX5" fmla="*/ 758657 w 778533"/>
                <a:gd name="connsiteY5" fmla="*/ 418574 h 749774"/>
                <a:gd name="connsiteX6" fmla="*/ 751457 w 778533"/>
                <a:gd name="connsiteY6" fmla="*/ 684974 h 749774"/>
                <a:gd name="connsiteX7" fmla="*/ 650657 w 778533"/>
                <a:gd name="connsiteY7" fmla="*/ 728174 h 749774"/>
                <a:gd name="connsiteX0" fmla="*/ 6431 w 868707"/>
                <a:gd name="connsiteY0" fmla="*/ 742574 h 742574"/>
                <a:gd name="connsiteX1" fmla="*/ 200831 w 868707"/>
                <a:gd name="connsiteY1" fmla="*/ 605774 h 742574"/>
                <a:gd name="connsiteX2" fmla="*/ 280031 w 868707"/>
                <a:gd name="connsiteY2" fmla="*/ 396974 h 742574"/>
                <a:gd name="connsiteX3" fmla="*/ 402431 w 868707"/>
                <a:gd name="connsiteY3" fmla="*/ 974 h 742574"/>
                <a:gd name="connsiteX4" fmla="*/ 604031 w 868707"/>
                <a:gd name="connsiteY4" fmla="*/ 288974 h 742574"/>
                <a:gd name="connsiteX5" fmla="*/ 848831 w 868707"/>
                <a:gd name="connsiteY5" fmla="*/ 418574 h 742574"/>
                <a:gd name="connsiteX6" fmla="*/ 841631 w 868707"/>
                <a:gd name="connsiteY6" fmla="*/ 684974 h 742574"/>
                <a:gd name="connsiteX7" fmla="*/ 740831 w 868707"/>
                <a:gd name="connsiteY7" fmla="*/ 728174 h 742574"/>
                <a:gd name="connsiteX0" fmla="*/ 6706 w 868982"/>
                <a:gd name="connsiteY0" fmla="*/ 744101 h 744101"/>
                <a:gd name="connsiteX1" fmla="*/ 201106 w 868982"/>
                <a:gd name="connsiteY1" fmla="*/ 607301 h 744101"/>
                <a:gd name="connsiteX2" fmla="*/ 337906 w 868982"/>
                <a:gd name="connsiteY2" fmla="*/ 470501 h 744101"/>
                <a:gd name="connsiteX3" fmla="*/ 402706 w 868982"/>
                <a:gd name="connsiteY3" fmla="*/ 2501 h 744101"/>
                <a:gd name="connsiteX4" fmla="*/ 604306 w 868982"/>
                <a:gd name="connsiteY4" fmla="*/ 290501 h 744101"/>
                <a:gd name="connsiteX5" fmla="*/ 849106 w 868982"/>
                <a:gd name="connsiteY5" fmla="*/ 420101 h 744101"/>
                <a:gd name="connsiteX6" fmla="*/ 841906 w 868982"/>
                <a:gd name="connsiteY6" fmla="*/ 686501 h 744101"/>
                <a:gd name="connsiteX7" fmla="*/ 741106 w 868982"/>
                <a:gd name="connsiteY7" fmla="*/ 729701 h 744101"/>
                <a:gd name="connsiteX0" fmla="*/ 5725 w 868001"/>
                <a:gd name="connsiteY0" fmla="*/ 741625 h 741625"/>
                <a:gd name="connsiteX1" fmla="*/ 200125 w 868001"/>
                <a:gd name="connsiteY1" fmla="*/ 604825 h 741625"/>
                <a:gd name="connsiteX2" fmla="*/ 106525 w 868001"/>
                <a:gd name="connsiteY2" fmla="*/ 273625 h 741625"/>
                <a:gd name="connsiteX3" fmla="*/ 401725 w 868001"/>
                <a:gd name="connsiteY3" fmla="*/ 25 h 741625"/>
                <a:gd name="connsiteX4" fmla="*/ 603325 w 868001"/>
                <a:gd name="connsiteY4" fmla="*/ 288025 h 741625"/>
                <a:gd name="connsiteX5" fmla="*/ 848125 w 868001"/>
                <a:gd name="connsiteY5" fmla="*/ 417625 h 741625"/>
                <a:gd name="connsiteX6" fmla="*/ 840925 w 868001"/>
                <a:gd name="connsiteY6" fmla="*/ 684025 h 741625"/>
                <a:gd name="connsiteX7" fmla="*/ 740125 w 868001"/>
                <a:gd name="connsiteY7" fmla="*/ 727225 h 741625"/>
                <a:gd name="connsiteX0" fmla="*/ 5725 w 868001"/>
                <a:gd name="connsiteY0" fmla="*/ 561756 h 561756"/>
                <a:gd name="connsiteX1" fmla="*/ 200125 w 868001"/>
                <a:gd name="connsiteY1" fmla="*/ 424956 h 561756"/>
                <a:gd name="connsiteX2" fmla="*/ 106525 w 868001"/>
                <a:gd name="connsiteY2" fmla="*/ 93756 h 561756"/>
                <a:gd name="connsiteX3" fmla="*/ 408925 w 868001"/>
                <a:gd name="connsiteY3" fmla="*/ 156 h 561756"/>
                <a:gd name="connsiteX4" fmla="*/ 603325 w 868001"/>
                <a:gd name="connsiteY4" fmla="*/ 108156 h 561756"/>
                <a:gd name="connsiteX5" fmla="*/ 848125 w 868001"/>
                <a:gd name="connsiteY5" fmla="*/ 237756 h 561756"/>
                <a:gd name="connsiteX6" fmla="*/ 840925 w 868001"/>
                <a:gd name="connsiteY6" fmla="*/ 504156 h 561756"/>
                <a:gd name="connsiteX7" fmla="*/ 740125 w 868001"/>
                <a:gd name="connsiteY7" fmla="*/ 547356 h 561756"/>
                <a:gd name="connsiteX0" fmla="*/ 5725 w 868001"/>
                <a:gd name="connsiteY0" fmla="*/ 495698 h 495698"/>
                <a:gd name="connsiteX1" fmla="*/ 200125 w 868001"/>
                <a:gd name="connsiteY1" fmla="*/ 358898 h 495698"/>
                <a:gd name="connsiteX2" fmla="*/ 106525 w 868001"/>
                <a:gd name="connsiteY2" fmla="*/ 27698 h 495698"/>
                <a:gd name="connsiteX3" fmla="*/ 408925 w 868001"/>
                <a:gd name="connsiteY3" fmla="*/ 20498 h 495698"/>
                <a:gd name="connsiteX4" fmla="*/ 603325 w 868001"/>
                <a:gd name="connsiteY4" fmla="*/ 42098 h 495698"/>
                <a:gd name="connsiteX5" fmla="*/ 848125 w 868001"/>
                <a:gd name="connsiteY5" fmla="*/ 171698 h 495698"/>
                <a:gd name="connsiteX6" fmla="*/ 840925 w 868001"/>
                <a:gd name="connsiteY6" fmla="*/ 438098 h 495698"/>
                <a:gd name="connsiteX7" fmla="*/ 740125 w 868001"/>
                <a:gd name="connsiteY7" fmla="*/ 481298 h 495698"/>
                <a:gd name="connsiteX0" fmla="*/ 5725 w 868001"/>
                <a:gd name="connsiteY0" fmla="*/ 565791 h 565791"/>
                <a:gd name="connsiteX1" fmla="*/ 200125 w 868001"/>
                <a:gd name="connsiteY1" fmla="*/ 428991 h 565791"/>
                <a:gd name="connsiteX2" fmla="*/ 106525 w 868001"/>
                <a:gd name="connsiteY2" fmla="*/ 97791 h 565791"/>
                <a:gd name="connsiteX3" fmla="*/ 408925 w 868001"/>
                <a:gd name="connsiteY3" fmla="*/ 90591 h 565791"/>
                <a:gd name="connsiteX4" fmla="*/ 603325 w 868001"/>
                <a:gd name="connsiteY4" fmla="*/ 4191 h 565791"/>
                <a:gd name="connsiteX5" fmla="*/ 848125 w 868001"/>
                <a:gd name="connsiteY5" fmla="*/ 241791 h 565791"/>
                <a:gd name="connsiteX6" fmla="*/ 840925 w 868001"/>
                <a:gd name="connsiteY6" fmla="*/ 508191 h 565791"/>
                <a:gd name="connsiteX7" fmla="*/ 740125 w 868001"/>
                <a:gd name="connsiteY7" fmla="*/ 551391 h 565791"/>
                <a:gd name="connsiteX0" fmla="*/ 5725 w 929265"/>
                <a:gd name="connsiteY0" fmla="*/ 570731 h 570731"/>
                <a:gd name="connsiteX1" fmla="*/ 200125 w 929265"/>
                <a:gd name="connsiteY1" fmla="*/ 433931 h 570731"/>
                <a:gd name="connsiteX2" fmla="*/ 106525 w 929265"/>
                <a:gd name="connsiteY2" fmla="*/ 102731 h 570731"/>
                <a:gd name="connsiteX3" fmla="*/ 408925 w 929265"/>
                <a:gd name="connsiteY3" fmla="*/ 95531 h 570731"/>
                <a:gd name="connsiteX4" fmla="*/ 603325 w 929265"/>
                <a:gd name="connsiteY4" fmla="*/ 9131 h 570731"/>
                <a:gd name="connsiteX5" fmla="*/ 920125 w 929265"/>
                <a:gd name="connsiteY5" fmla="*/ 59531 h 570731"/>
                <a:gd name="connsiteX6" fmla="*/ 840925 w 929265"/>
                <a:gd name="connsiteY6" fmla="*/ 513131 h 570731"/>
                <a:gd name="connsiteX7" fmla="*/ 740125 w 929265"/>
                <a:gd name="connsiteY7" fmla="*/ 556331 h 570731"/>
                <a:gd name="connsiteX0" fmla="*/ 5725 w 924106"/>
                <a:gd name="connsiteY0" fmla="*/ 565383 h 565383"/>
                <a:gd name="connsiteX1" fmla="*/ 200125 w 924106"/>
                <a:gd name="connsiteY1" fmla="*/ 428583 h 565383"/>
                <a:gd name="connsiteX2" fmla="*/ 106525 w 924106"/>
                <a:gd name="connsiteY2" fmla="*/ 97383 h 565383"/>
                <a:gd name="connsiteX3" fmla="*/ 408925 w 924106"/>
                <a:gd name="connsiteY3" fmla="*/ 90183 h 565383"/>
                <a:gd name="connsiteX4" fmla="*/ 603325 w 924106"/>
                <a:gd name="connsiteY4" fmla="*/ 3783 h 565383"/>
                <a:gd name="connsiteX5" fmla="*/ 920125 w 924106"/>
                <a:gd name="connsiteY5" fmla="*/ 54183 h 565383"/>
                <a:gd name="connsiteX6" fmla="*/ 783325 w 924106"/>
                <a:gd name="connsiteY6" fmla="*/ 385383 h 565383"/>
                <a:gd name="connsiteX7" fmla="*/ 740125 w 924106"/>
                <a:gd name="connsiteY7" fmla="*/ 550983 h 565383"/>
                <a:gd name="connsiteX0" fmla="*/ 5725 w 924106"/>
                <a:gd name="connsiteY0" fmla="*/ 565383 h 565383"/>
                <a:gd name="connsiteX1" fmla="*/ 200125 w 924106"/>
                <a:gd name="connsiteY1" fmla="*/ 428583 h 565383"/>
                <a:gd name="connsiteX2" fmla="*/ 106525 w 924106"/>
                <a:gd name="connsiteY2" fmla="*/ 97383 h 565383"/>
                <a:gd name="connsiteX3" fmla="*/ 408925 w 924106"/>
                <a:gd name="connsiteY3" fmla="*/ 90183 h 565383"/>
                <a:gd name="connsiteX4" fmla="*/ 603325 w 924106"/>
                <a:gd name="connsiteY4" fmla="*/ 3783 h 565383"/>
                <a:gd name="connsiteX5" fmla="*/ 920125 w 924106"/>
                <a:gd name="connsiteY5" fmla="*/ 54183 h 565383"/>
                <a:gd name="connsiteX6" fmla="*/ 783325 w 924106"/>
                <a:gd name="connsiteY6" fmla="*/ 385383 h 565383"/>
                <a:gd name="connsiteX7" fmla="*/ 617725 w 924106"/>
                <a:gd name="connsiteY7" fmla="*/ 558183 h 565383"/>
                <a:gd name="connsiteX0" fmla="*/ 6461 w 924842"/>
                <a:gd name="connsiteY0" fmla="*/ 565383 h 565383"/>
                <a:gd name="connsiteX1" fmla="*/ 172061 w 924842"/>
                <a:gd name="connsiteY1" fmla="*/ 421383 h 565383"/>
                <a:gd name="connsiteX2" fmla="*/ 107261 w 924842"/>
                <a:gd name="connsiteY2" fmla="*/ 97383 h 565383"/>
                <a:gd name="connsiteX3" fmla="*/ 409661 w 924842"/>
                <a:gd name="connsiteY3" fmla="*/ 90183 h 565383"/>
                <a:gd name="connsiteX4" fmla="*/ 604061 w 924842"/>
                <a:gd name="connsiteY4" fmla="*/ 3783 h 565383"/>
                <a:gd name="connsiteX5" fmla="*/ 920861 w 924842"/>
                <a:gd name="connsiteY5" fmla="*/ 54183 h 565383"/>
                <a:gd name="connsiteX6" fmla="*/ 784061 w 924842"/>
                <a:gd name="connsiteY6" fmla="*/ 385383 h 565383"/>
                <a:gd name="connsiteX7" fmla="*/ 618461 w 924842"/>
                <a:gd name="connsiteY7" fmla="*/ 558183 h 565383"/>
                <a:gd name="connsiteX0" fmla="*/ 6633 w 925014"/>
                <a:gd name="connsiteY0" fmla="*/ 565383 h 565383"/>
                <a:gd name="connsiteX1" fmla="*/ 172233 w 925014"/>
                <a:gd name="connsiteY1" fmla="*/ 421383 h 565383"/>
                <a:gd name="connsiteX2" fmla="*/ 143433 w 925014"/>
                <a:gd name="connsiteY2" fmla="*/ 97383 h 565383"/>
                <a:gd name="connsiteX3" fmla="*/ 409833 w 925014"/>
                <a:gd name="connsiteY3" fmla="*/ 90183 h 565383"/>
                <a:gd name="connsiteX4" fmla="*/ 604233 w 925014"/>
                <a:gd name="connsiteY4" fmla="*/ 3783 h 565383"/>
                <a:gd name="connsiteX5" fmla="*/ 921033 w 925014"/>
                <a:gd name="connsiteY5" fmla="*/ 54183 h 565383"/>
                <a:gd name="connsiteX6" fmla="*/ 784233 w 925014"/>
                <a:gd name="connsiteY6" fmla="*/ 385383 h 565383"/>
                <a:gd name="connsiteX7" fmla="*/ 618633 w 925014"/>
                <a:gd name="connsiteY7" fmla="*/ 558183 h 565383"/>
                <a:gd name="connsiteX0" fmla="*/ 6633 w 925014"/>
                <a:gd name="connsiteY0" fmla="*/ 562210 h 562210"/>
                <a:gd name="connsiteX1" fmla="*/ 172233 w 925014"/>
                <a:gd name="connsiteY1" fmla="*/ 418210 h 562210"/>
                <a:gd name="connsiteX2" fmla="*/ 143433 w 925014"/>
                <a:gd name="connsiteY2" fmla="*/ 94210 h 562210"/>
                <a:gd name="connsiteX3" fmla="*/ 409833 w 925014"/>
                <a:gd name="connsiteY3" fmla="*/ 43810 h 562210"/>
                <a:gd name="connsiteX4" fmla="*/ 604233 w 925014"/>
                <a:gd name="connsiteY4" fmla="*/ 610 h 562210"/>
                <a:gd name="connsiteX5" fmla="*/ 921033 w 925014"/>
                <a:gd name="connsiteY5" fmla="*/ 51010 h 562210"/>
                <a:gd name="connsiteX6" fmla="*/ 784233 w 925014"/>
                <a:gd name="connsiteY6" fmla="*/ 382210 h 562210"/>
                <a:gd name="connsiteX7" fmla="*/ 618633 w 925014"/>
                <a:gd name="connsiteY7" fmla="*/ 555010 h 562210"/>
                <a:gd name="connsiteX0" fmla="*/ 6633 w 930173"/>
                <a:gd name="connsiteY0" fmla="*/ 562210 h 562210"/>
                <a:gd name="connsiteX1" fmla="*/ 172233 w 930173"/>
                <a:gd name="connsiteY1" fmla="*/ 418210 h 562210"/>
                <a:gd name="connsiteX2" fmla="*/ 143433 w 930173"/>
                <a:gd name="connsiteY2" fmla="*/ 94210 h 562210"/>
                <a:gd name="connsiteX3" fmla="*/ 409833 w 930173"/>
                <a:gd name="connsiteY3" fmla="*/ 43810 h 562210"/>
                <a:gd name="connsiteX4" fmla="*/ 604233 w 930173"/>
                <a:gd name="connsiteY4" fmla="*/ 610 h 562210"/>
                <a:gd name="connsiteX5" fmla="*/ 921033 w 930173"/>
                <a:gd name="connsiteY5" fmla="*/ 51010 h 562210"/>
                <a:gd name="connsiteX6" fmla="*/ 841833 w 930173"/>
                <a:gd name="connsiteY6" fmla="*/ 382210 h 562210"/>
                <a:gd name="connsiteX7" fmla="*/ 618633 w 930173"/>
                <a:gd name="connsiteY7" fmla="*/ 555010 h 562210"/>
                <a:gd name="connsiteX0" fmla="*/ 6633 w 930173"/>
                <a:gd name="connsiteY0" fmla="*/ 562210 h 562210"/>
                <a:gd name="connsiteX1" fmla="*/ 172233 w 930173"/>
                <a:gd name="connsiteY1" fmla="*/ 418210 h 562210"/>
                <a:gd name="connsiteX2" fmla="*/ 143433 w 930173"/>
                <a:gd name="connsiteY2" fmla="*/ 94210 h 562210"/>
                <a:gd name="connsiteX3" fmla="*/ 409833 w 930173"/>
                <a:gd name="connsiteY3" fmla="*/ 43810 h 562210"/>
                <a:gd name="connsiteX4" fmla="*/ 604233 w 930173"/>
                <a:gd name="connsiteY4" fmla="*/ 610 h 562210"/>
                <a:gd name="connsiteX5" fmla="*/ 921033 w 930173"/>
                <a:gd name="connsiteY5" fmla="*/ 51010 h 562210"/>
                <a:gd name="connsiteX6" fmla="*/ 841833 w 930173"/>
                <a:gd name="connsiteY6" fmla="*/ 382210 h 562210"/>
                <a:gd name="connsiteX7" fmla="*/ 913833 w 930173"/>
                <a:gd name="connsiteY7" fmla="*/ 562210 h 562210"/>
                <a:gd name="connsiteX0" fmla="*/ 93270 w 800810"/>
                <a:gd name="connsiteY0" fmla="*/ 555010 h 562210"/>
                <a:gd name="connsiteX1" fmla="*/ 42870 w 800810"/>
                <a:gd name="connsiteY1" fmla="*/ 418210 h 562210"/>
                <a:gd name="connsiteX2" fmla="*/ 14070 w 800810"/>
                <a:gd name="connsiteY2" fmla="*/ 94210 h 562210"/>
                <a:gd name="connsiteX3" fmla="*/ 280470 w 800810"/>
                <a:gd name="connsiteY3" fmla="*/ 43810 h 562210"/>
                <a:gd name="connsiteX4" fmla="*/ 474870 w 800810"/>
                <a:gd name="connsiteY4" fmla="*/ 610 h 562210"/>
                <a:gd name="connsiteX5" fmla="*/ 791670 w 800810"/>
                <a:gd name="connsiteY5" fmla="*/ 51010 h 562210"/>
                <a:gd name="connsiteX6" fmla="*/ 712470 w 800810"/>
                <a:gd name="connsiteY6" fmla="*/ 382210 h 562210"/>
                <a:gd name="connsiteX7" fmla="*/ 784470 w 800810"/>
                <a:gd name="connsiteY7" fmla="*/ 562210 h 562210"/>
                <a:gd name="connsiteX0" fmla="*/ 122952 w 830492"/>
                <a:gd name="connsiteY0" fmla="*/ 555010 h 562210"/>
                <a:gd name="connsiteX1" fmla="*/ 7752 w 830492"/>
                <a:gd name="connsiteY1" fmla="*/ 360610 h 562210"/>
                <a:gd name="connsiteX2" fmla="*/ 43752 w 830492"/>
                <a:gd name="connsiteY2" fmla="*/ 94210 h 562210"/>
                <a:gd name="connsiteX3" fmla="*/ 310152 w 830492"/>
                <a:gd name="connsiteY3" fmla="*/ 43810 h 562210"/>
                <a:gd name="connsiteX4" fmla="*/ 504552 w 830492"/>
                <a:gd name="connsiteY4" fmla="*/ 610 h 562210"/>
                <a:gd name="connsiteX5" fmla="*/ 821352 w 830492"/>
                <a:gd name="connsiteY5" fmla="*/ 51010 h 562210"/>
                <a:gd name="connsiteX6" fmla="*/ 742152 w 830492"/>
                <a:gd name="connsiteY6" fmla="*/ 382210 h 562210"/>
                <a:gd name="connsiteX7" fmla="*/ 814152 w 830492"/>
                <a:gd name="connsiteY7" fmla="*/ 562210 h 562210"/>
                <a:gd name="connsiteX0" fmla="*/ 122952 w 830085"/>
                <a:gd name="connsiteY0" fmla="*/ 597616 h 604816"/>
                <a:gd name="connsiteX1" fmla="*/ 7752 w 830085"/>
                <a:gd name="connsiteY1" fmla="*/ 403216 h 604816"/>
                <a:gd name="connsiteX2" fmla="*/ 43752 w 830085"/>
                <a:gd name="connsiteY2" fmla="*/ 136816 h 604816"/>
                <a:gd name="connsiteX3" fmla="*/ 310152 w 830085"/>
                <a:gd name="connsiteY3" fmla="*/ 86416 h 604816"/>
                <a:gd name="connsiteX4" fmla="*/ 511752 w 830085"/>
                <a:gd name="connsiteY4" fmla="*/ 16 h 604816"/>
                <a:gd name="connsiteX5" fmla="*/ 821352 w 830085"/>
                <a:gd name="connsiteY5" fmla="*/ 93616 h 604816"/>
                <a:gd name="connsiteX6" fmla="*/ 742152 w 830085"/>
                <a:gd name="connsiteY6" fmla="*/ 424816 h 604816"/>
                <a:gd name="connsiteX7" fmla="*/ 814152 w 830085"/>
                <a:gd name="connsiteY7" fmla="*/ 604816 h 604816"/>
                <a:gd name="connsiteX0" fmla="*/ 122952 w 817487"/>
                <a:gd name="connsiteY0" fmla="*/ 632517 h 639717"/>
                <a:gd name="connsiteX1" fmla="*/ 7752 w 817487"/>
                <a:gd name="connsiteY1" fmla="*/ 438117 h 639717"/>
                <a:gd name="connsiteX2" fmla="*/ 43752 w 817487"/>
                <a:gd name="connsiteY2" fmla="*/ 171717 h 639717"/>
                <a:gd name="connsiteX3" fmla="*/ 310152 w 817487"/>
                <a:gd name="connsiteY3" fmla="*/ 121317 h 639717"/>
                <a:gd name="connsiteX4" fmla="*/ 511752 w 817487"/>
                <a:gd name="connsiteY4" fmla="*/ 34917 h 639717"/>
                <a:gd name="connsiteX5" fmla="*/ 742152 w 817487"/>
                <a:gd name="connsiteY5" fmla="*/ 34917 h 639717"/>
                <a:gd name="connsiteX6" fmla="*/ 742152 w 817487"/>
                <a:gd name="connsiteY6" fmla="*/ 459717 h 639717"/>
                <a:gd name="connsiteX7" fmla="*/ 814152 w 817487"/>
                <a:gd name="connsiteY7" fmla="*/ 639717 h 639717"/>
                <a:gd name="connsiteX0" fmla="*/ 122952 w 816458"/>
                <a:gd name="connsiteY0" fmla="*/ 627765 h 634965"/>
                <a:gd name="connsiteX1" fmla="*/ 7752 w 816458"/>
                <a:gd name="connsiteY1" fmla="*/ 433365 h 634965"/>
                <a:gd name="connsiteX2" fmla="*/ 43752 w 816458"/>
                <a:gd name="connsiteY2" fmla="*/ 166965 h 634965"/>
                <a:gd name="connsiteX3" fmla="*/ 310152 w 816458"/>
                <a:gd name="connsiteY3" fmla="*/ 116565 h 634965"/>
                <a:gd name="connsiteX4" fmla="*/ 511752 w 816458"/>
                <a:gd name="connsiteY4" fmla="*/ 30165 h 634965"/>
                <a:gd name="connsiteX5" fmla="*/ 742152 w 816458"/>
                <a:gd name="connsiteY5" fmla="*/ 30165 h 634965"/>
                <a:gd name="connsiteX6" fmla="*/ 684552 w 816458"/>
                <a:gd name="connsiteY6" fmla="*/ 390165 h 634965"/>
                <a:gd name="connsiteX7" fmla="*/ 814152 w 816458"/>
                <a:gd name="connsiteY7" fmla="*/ 634965 h 634965"/>
                <a:gd name="connsiteX0" fmla="*/ 122952 w 816458"/>
                <a:gd name="connsiteY0" fmla="*/ 694268 h 701468"/>
                <a:gd name="connsiteX1" fmla="*/ 7752 w 816458"/>
                <a:gd name="connsiteY1" fmla="*/ 499868 h 701468"/>
                <a:gd name="connsiteX2" fmla="*/ 43752 w 816458"/>
                <a:gd name="connsiteY2" fmla="*/ 233468 h 701468"/>
                <a:gd name="connsiteX3" fmla="*/ 310152 w 816458"/>
                <a:gd name="connsiteY3" fmla="*/ 183068 h 701468"/>
                <a:gd name="connsiteX4" fmla="*/ 511752 w 816458"/>
                <a:gd name="connsiteY4" fmla="*/ 96668 h 701468"/>
                <a:gd name="connsiteX5" fmla="*/ 792552 w 816458"/>
                <a:gd name="connsiteY5" fmla="*/ 17468 h 701468"/>
                <a:gd name="connsiteX6" fmla="*/ 684552 w 816458"/>
                <a:gd name="connsiteY6" fmla="*/ 456668 h 701468"/>
                <a:gd name="connsiteX7" fmla="*/ 814152 w 816458"/>
                <a:gd name="connsiteY7" fmla="*/ 701468 h 701468"/>
                <a:gd name="connsiteX0" fmla="*/ 215224 w 908730"/>
                <a:gd name="connsiteY0" fmla="*/ 694268 h 701468"/>
                <a:gd name="connsiteX1" fmla="*/ 100024 w 908730"/>
                <a:gd name="connsiteY1" fmla="*/ 499868 h 701468"/>
                <a:gd name="connsiteX2" fmla="*/ 13624 w 908730"/>
                <a:gd name="connsiteY2" fmla="*/ 240668 h 701468"/>
                <a:gd name="connsiteX3" fmla="*/ 402424 w 908730"/>
                <a:gd name="connsiteY3" fmla="*/ 183068 h 701468"/>
                <a:gd name="connsiteX4" fmla="*/ 604024 w 908730"/>
                <a:gd name="connsiteY4" fmla="*/ 96668 h 701468"/>
                <a:gd name="connsiteX5" fmla="*/ 884824 w 908730"/>
                <a:gd name="connsiteY5" fmla="*/ 17468 h 701468"/>
                <a:gd name="connsiteX6" fmla="*/ 776824 w 908730"/>
                <a:gd name="connsiteY6" fmla="*/ 456668 h 701468"/>
                <a:gd name="connsiteX7" fmla="*/ 906424 w 908730"/>
                <a:gd name="connsiteY7" fmla="*/ 701468 h 701468"/>
                <a:gd name="connsiteX0" fmla="*/ 215224 w 907514"/>
                <a:gd name="connsiteY0" fmla="*/ 693336 h 700536"/>
                <a:gd name="connsiteX1" fmla="*/ 100024 w 907514"/>
                <a:gd name="connsiteY1" fmla="*/ 498936 h 700536"/>
                <a:gd name="connsiteX2" fmla="*/ 13624 w 907514"/>
                <a:gd name="connsiteY2" fmla="*/ 239736 h 700536"/>
                <a:gd name="connsiteX3" fmla="*/ 402424 w 907514"/>
                <a:gd name="connsiteY3" fmla="*/ 182136 h 700536"/>
                <a:gd name="connsiteX4" fmla="*/ 604024 w 907514"/>
                <a:gd name="connsiteY4" fmla="*/ 95736 h 700536"/>
                <a:gd name="connsiteX5" fmla="*/ 884824 w 907514"/>
                <a:gd name="connsiteY5" fmla="*/ 16536 h 700536"/>
                <a:gd name="connsiteX6" fmla="*/ 568024 w 907514"/>
                <a:gd name="connsiteY6" fmla="*/ 441336 h 700536"/>
                <a:gd name="connsiteX7" fmla="*/ 906424 w 907514"/>
                <a:gd name="connsiteY7" fmla="*/ 700536 h 700536"/>
                <a:gd name="connsiteX0" fmla="*/ 215224 w 885977"/>
                <a:gd name="connsiteY0" fmla="*/ 693336 h 700536"/>
                <a:gd name="connsiteX1" fmla="*/ 100024 w 885977"/>
                <a:gd name="connsiteY1" fmla="*/ 498936 h 700536"/>
                <a:gd name="connsiteX2" fmla="*/ 13624 w 885977"/>
                <a:gd name="connsiteY2" fmla="*/ 239736 h 700536"/>
                <a:gd name="connsiteX3" fmla="*/ 402424 w 885977"/>
                <a:gd name="connsiteY3" fmla="*/ 182136 h 700536"/>
                <a:gd name="connsiteX4" fmla="*/ 604024 w 885977"/>
                <a:gd name="connsiteY4" fmla="*/ 95736 h 700536"/>
                <a:gd name="connsiteX5" fmla="*/ 884824 w 885977"/>
                <a:gd name="connsiteY5" fmla="*/ 16536 h 700536"/>
                <a:gd name="connsiteX6" fmla="*/ 568024 w 885977"/>
                <a:gd name="connsiteY6" fmla="*/ 441336 h 700536"/>
                <a:gd name="connsiteX7" fmla="*/ 884824 w 885977"/>
                <a:gd name="connsiteY7" fmla="*/ 700536 h 700536"/>
                <a:gd name="connsiteX0" fmla="*/ 210451 w 881204"/>
                <a:gd name="connsiteY0" fmla="*/ 694334 h 701534"/>
                <a:gd name="connsiteX1" fmla="*/ 95251 w 881204"/>
                <a:gd name="connsiteY1" fmla="*/ 499934 h 701534"/>
                <a:gd name="connsiteX2" fmla="*/ 8851 w 881204"/>
                <a:gd name="connsiteY2" fmla="*/ 240734 h 701534"/>
                <a:gd name="connsiteX3" fmla="*/ 318451 w 881204"/>
                <a:gd name="connsiteY3" fmla="*/ 240734 h 701534"/>
                <a:gd name="connsiteX4" fmla="*/ 599251 w 881204"/>
                <a:gd name="connsiteY4" fmla="*/ 96734 h 701534"/>
                <a:gd name="connsiteX5" fmla="*/ 880051 w 881204"/>
                <a:gd name="connsiteY5" fmla="*/ 17534 h 701534"/>
                <a:gd name="connsiteX6" fmla="*/ 563251 w 881204"/>
                <a:gd name="connsiteY6" fmla="*/ 442334 h 701534"/>
                <a:gd name="connsiteX7" fmla="*/ 880051 w 881204"/>
                <a:gd name="connsiteY7" fmla="*/ 701534 h 701534"/>
                <a:gd name="connsiteX0" fmla="*/ 210451 w 881204"/>
                <a:gd name="connsiteY0" fmla="*/ 709413 h 716613"/>
                <a:gd name="connsiteX1" fmla="*/ 95251 w 881204"/>
                <a:gd name="connsiteY1" fmla="*/ 515013 h 716613"/>
                <a:gd name="connsiteX2" fmla="*/ 8851 w 881204"/>
                <a:gd name="connsiteY2" fmla="*/ 255813 h 716613"/>
                <a:gd name="connsiteX3" fmla="*/ 318451 w 881204"/>
                <a:gd name="connsiteY3" fmla="*/ 255813 h 716613"/>
                <a:gd name="connsiteX4" fmla="*/ 556051 w 881204"/>
                <a:gd name="connsiteY4" fmla="*/ 54213 h 716613"/>
                <a:gd name="connsiteX5" fmla="*/ 880051 w 881204"/>
                <a:gd name="connsiteY5" fmla="*/ 32613 h 716613"/>
                <a:gd name="connsiteX6" fmla="*/ 563251 w 881204"/>
                <a:gd name="connsiteY6" fmla="*/ 457413 h 716613"/>
                <a:gd name="connsiteX7" fmla="*/ 880051 w 881204"/>
                <a:gd name="connsiteY7" fmla="*/ 716613 h 716613"/>
                <a:gd name="connsiteX0" fmla="*/ 210451 w 881204"/>
                <a:gd name="connsiteY0" fmla="*/ 763347 h 770547"/>
                <a:gd name="connsiteX1" fmla="*/ 95251 w 881204"/>
                <a:gd name="connsiteY1" fmla="*/ 568947 h 770547"/>
                <a:gd name="connsiteX2" fmla="*/ 8851 w 881204"/>
                <a:gd name="connsiteY2" fmla="*/ 309747 h 770547"/>
                <a:gd name="connsiteX3" fmla="*/ 318451 w 881204"/>
                <a:gd name="connsiteY3" fmla="*/ 309747 h 770547"/>
                <a:gd name="connsiteX4" fmla="*/ 556051 w 881204"/>
                <a:gd name="connsiteY4" fmla="*/ 108147 h 770547"/>
                <a:gd name="connsiteX5" fmla="*/ 836851 w 881204"/>
                <a:gd name="connsiteY5" fmla="*/ 21747 h 770547"/>
                <a:gd name="connsiteX6" fmla="*/ 563251 w 881204"/>
                <a:gd name="connsiteY6" fmla="*/ 511347 h 770547"/>
                <a:gd name="connsiteX7" fmla="*/ 880051 w 881204"/>
                <a:gd name="connsiteY7" fmla="*/ 770547 h 770547"/>
                <a:gd name="connsiteX0" fmla="*/ 210451 w 881226"/>
                <a:gd name="connsiteY0" fmla="*/ 764331 h 771531"/>
                <a:gd name="connsiteX1" fmla="*/ 95251 w 881226"/>
                <a:gd name="connsiteY1" fmla="*/ 569931 h 771531"/>
                <a:gd name="connsiteX2" fmla="*/ 8851 w 881226"/>
                <a:gd name="connsiteY2" fmla="*/ 310731 h 771531"/>
                <a:gd name="connsiteX3" fmla="*/ 318451 w 881226"/>
                <a:gd name="connsiteY3" fmla="*/ 310731 h 771531"/>
                <a:gd name="connsiteX4" fmla="*/ 556051 w 881226"/>
                <a:gd name="connsiteY4" fmla="*/ 109131 h 771531"/>
                <a:gd name="connsiteX5" fmla="*/ 836851 w 881226"/>
                <a:gd name="connsiteY5" fmla="*/ 22731 h 771531"/>
                <a:gd name="connsiteX6" fmla="*/ 570451 w 881226"/>
                <a:gd name="connsiteY6" fmla="*/ 526731 h 771531"/>
                <a:gd name="connsiteX7" fmla="*/ 880051 w 881226"/>
                <a:gd name="connsiteY7" fmla="*/ 771531 h 771531"/>
                <a:gd name="connsiteX0" fmla="*/ 210451 w 881226"/>
                <a:gd name="connsiteY0" fmla="*/ 677975 h 685175"/>
                <a:gd name="connsiteX1" fmla="*/ 95251 w 881226"/>
                <a:gd name="connsiteY1" fmla="*/ 483575 h 685175"/>
                <a:gd name="connsiteX2" fmla="*/ 8851 w 881226"/>
                <a:gd name="connsiteY2" fmla="*/ 224375 h 685175"/>
                <a:gd name="connsiteX3" fmla="*/ 318451 w 881226"/>
                <a:gd name="connsiteY3" fmla="*/ 224375 h 685175"/>
                <a:gd name="connsiteX4" fmla="*/ 556051 w 881226"/>
                <a:gd name="connsiteY4" fmla="*/ 22775 h 685175"/>
                <a:gd name="connsiteX5" fmla="*/ 815251 w 881226"/>
                <a:gd name="connsiteY5" fmla="*/ 51575 h 685175"/>
                <a:gd name="connsiteX6" fmla="*/ 570451 w 881226"/>
                <a:gd name="connsiteY6" fmla="*/ 440375 h 685175"/>
                <a:gd name="connsiteX7" fmla="*/ 880051 w 881226"/>
                <a:gd name="connsiteY7" fmla="*/ 685175 h 685175"/>
                <a:gd name="connsiteX0" fmla="*/ 210451 w 881226"/>
                <a:gd name="connsiteY0" fmla="*/ 748909 h 756109"/>
                <a:gd name="connsiteX1" fmla="*/ 95251 w 881226"/>
                <a:gd name="connsiteY1" fmla="*/ 554509 h 756109"/>
                <a:gd name="connsiteX2" fmla="*/ 8851 w 881226"/>
                <a:gd name="connsiteY2" fmla="*/ 295309 h 756109"/>
                <a:gd name="connsiteX3" fmla="*/ 318451 w 881226"/>
                <a:gd name="connsiteY3" fmla="*/ 295309 h 756109"/>
                <a:gd name="connsiteX4" fmla="*/ 678451 w 881226"/>
                <a:gd name="connsiteY4" fmla="*/ 7309 h 756109"/>
                <a:gd name="connsiteX5" fmla="*/ 815251 w 881226"/>
                <a:gd name="connsiteY5" fmla="*/ 122509 h 756109"/>
                <a:gd name="connsiteX6" fmla="*/ 570451 w 881226"/>
                <a:gd name="connsiteY6" fmla="*/ 511309 h 756109"/>
                <a:gd name="connsiteX7" fmla="*/ 880051 w 881226"/>
                <a:gd name="connsiteY7" fmla="*/ 756109 h 756109"/>
                <a:gd name="connsiteX0" fmla="*/ 210451 w 881274"/>
                <a:gd name="connsiteY0" fmla="*/ 748406 h 755606"/>
                <a:gd name="connsiteX1" fmla="*/ 95251 w 881274"/>
                <a:gd name="connsiteY1" fmla="*/ 554006 h 755606"/>
                <a:gd name="connsiteX2" fmla="*/ 8851 w 881274"/>
                <a:gd name="connsiteY2" fmla="*/ 294806 h 755606"/>
                <a:gd name="connsiteX3" fmla="*/ 318451 w 881274"/>
                <a:gd name="connsiteY3" fmla="*/ 294806 h 755606"/>
                <a:gd name="connsiteX4" fmla="*/ 678451 w 881274"/>
                <a:gd name="connsiteY4" fmla="*/ 6806 h 755606"/>
                <a:gd name="connsiteX5" fmla="*/ 815251 w 881274"/>
                <a:gd name="connsiteY5" fmla="*/ 122006 h 755606"/>
                <a:gd name="connsiteX6" fmla="*/ 584851 w 881274"/>
                <a:gd name="connsiteY6" fmla="*/ 467606 h 755606"/>
                <a:gd name="connsiteX7" fmla="*/ 880051 w 881274"/>
                <a:gd name="connsiteY7" fmla="*/ 755606 h 755606"/>
                <a:gd name="connsiteX0" fmla="*/ 210451 w 838245"/>
                <a:gd name="connsiteY0" fmla="*/ 748406 h 755606"/>
                <a:gd name="connsiteX1" fmla="*/ 95251 w 838245"/>
                <a:gd name="connsiteY1" fmla="*/ 554006 h 755606"/>
                <a:gd name="connsiteX2" fmla="*/ 8851 w 838245"/>
                <a:gd name="connsiteY2" fmla="*/ 294806 h 755606"/>
                <a:gd name="connsiteX3" fmla="*/ 318451 w 838245"/>
                <a:gd name="connsiteY3" fmla="*/ 294806 h 755606"/>
                <a:gd name="connsiteX4" fmla="*/ 678451 w 838245"/>
                <a:gd name="connsiteY4" fmla="*/ 6806 h 755606"/>
                <a:gd name="connsiteX5" fmla="*/ 815251 w 838245"/>
                <a:gd name="connsiteY5" fmla="*/ 122006 h 755606"/>
                <a:gd name="connsiteX6" fmla="*/ 584851 w 838245"/>
                <a:gd name="connsiteY6" fmla="*/ 467606 h 755606"/>
                <a:gd name="connsiteX7" fmla="*/ 836851 w 838245"/>
                <a:gd name="connsiteY7" fmla="*/ 755606 h 755606"/>
                <a:gd name="connsiteX0" fmla="*/ 177424 w 805218"/>
                <a:gd name="connsiteY0" fmla="*/ 748406 h 755606"/>
                <a:gd name="connsiteX1" fmla="*/ 62224 w 805218"/>
                <a:gd name="connsiteY1" fmla="*/ 554006 h 755606"/>
                <a:gd name="connsiteX2" fmla="*/ 11824 w 805218"/>
                <a:gd name="connsiteY2" fmla="*/ 323606 h 755606"/>
                <a:gd name="connsiteX3" fmla="*/ 285424 w 805218"/>
                <a:gd name="connsiteY3" fmla="*/ 294806 h 755606"/>
                <a:gd name="connsiteX4" fmla="*/ 645424 w 805218"/>
                <a:gd name="connsiteY4" fmla="*/ 6806 h 755606"/>
                <a:gd name="connsiteX5" fmla="*/ 782224 w 805218"/>
                <a:gd name="connsiteY5" fmla="*/ 122006 h 755606"/>
                <a:gd name="connsiteX6" fmla="*/ 551824 w 805218"/>
                <a:gd name="connsiteY6" fmla="*/ 467606 h 755606"/>
                <a:gd name="connsiteX7" fmla="*/ 803824 w 805218"/>
                <a:gd name="connsiteY7" fmla="*/ 755606 h 755606"/>
                <a:gd name="connsiteX0" fmla="*/ 177424 w 805822"/>
                <a:gd name="connsiteY0" fmla="*/ 747755 h 754955"/>
                <a:gd name="connsiteX1" fmla="*/ 62224 w 805822"/>
                <a:gd name="connsiteY1" fmla="*/ 553355 h 754955"/>
                <a:gd name="connsiteX2" fmla="*/ 11824 w 805822"/>
                <a:gd name="connsiteY2" fmla="*/ 322955 h 754955"/>
                <a:gd name="connsiteX3" fmla="*/ 285424 w 805822"/>
                <a:gd name="connsiteY3" fmla="*/ 294155 h 754955"/>
                <a:gd name="connsiteX4" fmla="*/ 645424 w 805822"/>
                <a:gd name="connsiteY4" fmla="*/ 6155 h 754955"/>
                <a:gd name="connsiteX5" fmla="*/ 782224 w 805822"/>
                <a:gd name="connsiteY5" fmla="*/ 121355 h 754955"/>
                <a:gd name="connsiteX6" fmla="*/ 645424 w 805822"/>
                <a:gd name="connsiteY6" fmla="*/ 402155 h 754955"/>
                <a:gd name="connsiteX7" fmla="*/ 803824 w 805822"/>
                <a:gd name="connsiteY7" fmla="*/ 754955 h 754955"/>
                <a:gd name="connsiteX0" fmla="*/ 7329 w 887727"/>
                <a:gd name="connsiteY0" fmla="*/ 697355 h 754955"/>
                <a:gd name="connsiteX1" fmla="*/ 144129 w 887727"/>
                <a:gd name="connsiteY1" fmla="*/ 553355 h 754955"/>
                <a:gd name="connsiteX2" fmla="*/ 93729 w 887727"/>
                <a:gd name="connsiteY2" fmla="*/ 322955 h 754955"/>
                <a:gd name="connsiteX3" fmla="*/ 367329 w 887727"/>
                <a:gd name="connsiteY3" fmla="*/ 294155 h 754955"/>
                <a:gd name="connsiteX4" fmla="*/ 727329 w 887727"/>
                <a:gd name="connsiteY4" fmla="*/ 6155 h 754955"/>
                <a:gd name="connsiteX5" fmla="*/ 864129 w 887727"/>
                <a:gd name="connsiteY5" fmla="*/ 121355 h 754955"/>
                <a:gd name="connsiteX6" fmla="*/ 727329 w 887727"/>
                <a:gd name="connsiteY6" fmla="*/ 402155 h 754955"/>
                <a:gd name="connsiteX7" fmla="*/ 885729 w 887727"/>
                <a:gd name="connsiteY7" fmla="*/ 754955 h 754955"/>
                <a:gd name="connsiteX0" fmla="*/ 8230 w 888628"/>
                <a:gd name="connsiteY0" fmla="*/ 697355 h 754955"/>
                <a:gd name="connsiteX1" fmla="*/ 123430 w 888628"/>
                <a:gd name="connsiteY1" fmla="*/ 538955 h 754955"/>
                <a:gd name="connsiteX2" fmla="*/ 94630 w 888628"/>
                <a:gd name="connsiteY2" fmla="*/ 322955 h 754955"/>
                <a:gd name="connsiteX3" fmla="*/ 368230 w 888628"/>
                <a:gd name="connsiteY3" fmla="*/ 294155 h 754955"/>
                <a:gd name="connsiteX4" fmla="*/ 728230 w 888628"/>
                <a:gd name="connsiteY4" fmla="*/ 6155 h 754955"/>
                <a:gd name="connsiteX5" fmla="*/ 865030 w 888628"/>
                <a:gd name="connsiteY5" fmla="*/ 121355 h 754955"/>
                <a:gd name="connsiteX6" fmla="*/ 728230 w 888628"/>
                <a:gd name="connsiteY6" fmla="*/ 402155 h 754955"/>
                <a:gd name="connsiteX7" fmla="*/ 886630 w 888628"/>
                <a:gd name="connsiteY7" fmla="*/ 754955 h 754955"/>
                <a:gd name="connsiteX0" fmla="*/ 3919 w 1114717"/>
                <a:gd name="connsiteY0" fmla="*/ 625355 h 754955"/>
                <a:gd name="connsiteX1" fmla="*/ 349519 w 1114717"/>
                <a:gd name="connsiteY1" fmla="*/ 538955 h 754955"/>
                <a:gd name="connsiteX2" fmla="*/ 320719 w 1114717"/>
                <a:gd name="connsiteY2" fmla="*/ 322955 h 754955"/>
                <a:gd name="connsiteX3" fmla="*/ 594319 w 1114717"/>
                <a:gd name="connsiteY3" fmla="*/ 294155 h 754955"/>
                <a:gd name="connsiteX4" fmla="*/ 954319 w 1114717"/>
                <a:gd name="connsiteY4" fmla="*/ 6155 h 754955"/>
                <a:gd name="connsiteX5" fmla="*/ 1091119 w 1114717"/>
                <a:gd name="connsiteY5" fmla="*/ 121355 h 754955"/>
                <a:gd name="connsiteX6" fmla="*/ 954319 w 1114717"/>
                <a:gd name="connsiteY6" fmla="*/ 402155 h 754955"/>
                <a:gd name="connsiteX7" fmla="*/ 1112719 w 1114717"/>
                <a:gd name="connsiteY7" fmla="*/ 754955 h 754955"/>
                <a:gd name="connsiteX0" fmla="*/ 83113 w 1193911"/>
                <a:gd name="connsiteY0" fmla="*/ 625355 h 754955"/>
                <a:gd name="connsiteX1" fmla="*/ 18313 w 1193911"/>
                <a:gd name="connsiteY1" fmla="*/ 214955 h 754955"/>
                <a:gd name="connsiteX2" fmla="*/ 399913 w 1193911"/>
                <a:gd name="connsiteY2" fmla="*/ 322955 h 754955"/>
                <a:gd name="connsiteX3" fmla="*/ 673513 w 1193911"/>
                <a:gd name="connsiteY3" fmla="*/ 294155 h 754955"/>
                <a:gd name="connsiteX4" fmla="*/ 1033513 w 1193911"/>
                <a:gd name="connsiteY4" fmla="*/ 6155 h 754955"/>
                <a:gd name="connsiteX5" fmla="*/ 1170313 w 1193911"/>
                <a:gd name="connsiteY5" fmla="*/ 121355 h 754955"/>
                <a:gd name="connsiteX6" fmla="*/ 1033513 w 1193911"/>
                <a:gd name="connsiteY6" fmla="*/ 402155 h 754955"/>
                <a:gd name="connsiteX7" fmla="*/ 1191913 w 1193911"/>
                <a:gd name="connsiteY7" fmla="*/ 754955 h 754955"/>
                <a:gd name="connsiteX0" fmla="*/ 83113 w 1193911"/>
                <a:gd name="connsiteY0" fmla="*/ 625355 h 754955"/>
                <a:gd name="connsiteX1" fmla="*/ 18313 w 1193911"/>
                <a:gd name="connsiteY1" fmla="*/ 214955 h 754955"/>
                <a:gd name="connsiteX2" fmla="*/ 399913 w 1193911"/>
                <a:gd name="connsiteY2" fmla="*/ 322955 h 754955"/>
                <a:gd name="connsiteX3" fmla="*/ 673513 w 1193911"/>
                <a:gd name="connsiteY3" fmla="*/ 294155 h 754955"/>
                <a:gd name="connsiteX4" fmla="*/ 1033513 w 1193911"/>
                <a:gd name="connsiteY4" fmla="*/ 6155 h 754955"/>
                <a:gd name="connsiteX5" fmla="*/ 1170313 w 1193911"/>
                <a:gd name="connsiteY5" fmla="*/ 121355 h 754955"/>
                <a:gd name="connsiteX6" fmla="*/ 1033513 w 1193911"/>
                <a:gd name="connsiteY6" fmla="*/ 402155 h 754955"/>
                <a:gd name="connsiteX7" fmla="*/ 1191913 w 1193911"/>
                <a:gd name="connsiteY7" fmla="*/ 754955 h 754955"/>
                <a:gd name="connsiteX0" fmla="*/ 83113 w 1193911"/>
                <a:gd name="connsiteY0" fmla="*/ 720127 h 849727"/>
                <a:gd name="connsiteX1" fmla="*/ 18313 w 1193911"/>
                <a:gd name="connsiteY1" fmla="*/ 309727 h 849727"/>
                <a:gd name="connsiteX2" fmla="*/ 399913 w 1193911"/>
                <a:gd name="connsiteY2" fmla="*/ 417727 h 849727"/>
                <a:gd name="connsiteX3" fmla="*/ 637513 w 1193911"/>
                <a:gd name="connsiteY3" fmla="*/ 14527 h 849727"/>
                <a:gd name="connsiteX4" fmla="*/ 1033513 w 1193911"/>
                <a:gd name="connsiteY4" fmla="*/ 100927 h 849727"/>
                <a:gd name="connsiteX5" fmla="*/ 1170313 w 1193911"/>
                <a:gd name="connsiteY5" fmla="*/ 216127 h 849727"/>
                <a:gd name="connsiteX6" fmla="*/ 1033513 w 1193911"/>
                <a:gd name="connsiteY6" fmla="*/ 496927 h 849727"/>
                <a:gd name="connsiteX7" fmla="*/ 1191913 w 1193911"/>
                <a:gd name="connsiteY7" fmla="*/ 849727 h 849727"/>
                <a:gd name="connsiteX0" fmla="*/ 83113 w 1193911"/>
                <a:gd name="connsiteY0" fmla="*/ 705613 h 835213"/>
                <a:gd name="connsiteX1" fmla="*/ 18313 w 1193911"/>
                <a:gd name="connsiteY1" fmla="*/ 295213 h 835213"/>
                <a:gd name="connsiteX2" fmla="*/ 399913 w 1193911"/>
                <a:gd name="connsiteY2" fmla="*/ 403213 h 835213"/>
                <a:gd name="connsiteX3" fmla="*/ 637513 w 1193911"/>
                <a:gd name="connsiteY3" fmla="*/ 13 h 835213"/>
                <a:gd name="connsiteX4" fmla="*/ 745513 w 1193911"/>
                <a:gd name="connsiteY4" fmla="*/ 388813 h 835213"/>
                <a:gd name="connsiteX5" fmla="*/ 1170313 w 1193911"/>
                <a:gd name="connsiteY5" fmla="*/ 201613 h 835213"/>
                <a:gd name="connsiteX6" fmla="*/ 1033513 w 1193911"/>
                <a:gd name="connsiteY6" fmla="*/ 482413 h 835213"/>
                <a:gd name="connsiteX7" fmla="*/ 1191913 w 1193911"/>
                <a:gd name="connsiteY7" fmla="*/ 835213 h 835213"/>
                <a:gd name="connsiteX0" fmla="*/ 83113 w 1193911"/>
                <a:gd name="connsiteY0" fmla="*/ 705614 h 835214"/>
                <a:gd name="connsiteX1" fmla="*/ 18313 w 1193911"/>
                <a:gd name="connsiteY1" fmla="*/ 295214 h 835214"/>
                <a:gd name="connsiteX2" fmla="*/ 399913 w 1193911"/>
                <a:gd name="connsiteY2" fmla="*/ 403214 h 835214"/>
                <a:gd name="connsiteX3" fmla="*/ 637513 w 1193911"/>
                <a:gd name="connsiteY3" fmla="*/ 14 h 835214"/>
                <a:gd name="connsiteX4" fmla="*/ 745513 w 1193911"/>
                <a:gd name="connsiteY4" fmla="*/ 388814 h 835214"/>
                <a:gd name="connsiteX5" fmla="*/ 860713 w 1193911"/>
                <a:gd name="connsiteY5" fmla="*/ 511214 h 835214"/>
                <a:gd name="connsiteX6" fmla="*/ 1033513 w 1193911"/>
                <a:gd name="connsiteY6" fmla="*/ 482414 h 835214"/>
                <a:gd name="connsiteX7" fmla="*/ 1191913 w 1193911"/>
                <a:gd name="connsiteY7" fmla="*/ 835214 h 835214"/>
                <a:gd name="connsiteX0" fmla="*/ 83113 w 1207124"/>
                <a:gd name="connsiteY0" fmla="*/ 705614 h 835214"/>
                <a:gd name="connsiteX1" fmla="*/ 18313 w 1207124"/>
                <a:gd name="connsiteY1" fmla="*/ 295214 h 835214"/>
                <a:gd name="connsiteX2" fmla="*/ 399913 w 1207124"/>
                <a:gd name="connsiteY2" fmla="*/ 403214 h 835214"/>
                <a:gd name="connsiteX3" fmla="*/ 637513 w 1207124"/>
                <a:gd name="connsiteY3" fmla="*/ 14 h 835214"/>
                <a:gd name="connsiteX4" fmla="*/ 745513 w 1207124"/>
                <a:gd name="connsiteY4" fmla="*/ 388814 h 835214"/>
                <a:gd name="connsiteX5" fmla="*/ 860713 w 1207124"/>
                <a:gd name="connsiteY5" fmla="*/ 511214 h 835214"/>
                <a:gd name="connsiteX6" fmla="*/ 1206313 w 1207124"/>
                <a:gd name="connsiteY6" fmla="*/ 511214 h 835214"/>
                <a:gd name="connsiteX7" fmla="*/ 1191913 w 1207124"/>
                <a:gd name="connsiteY7" fmla="*/ 835214 h 835214"/>
                <a:gd name="connsiteX0" fmla="*/ 83113 w 1207124"/>
                <a:gd name="connsiteY0" fmla="*/ 705614 h 705614"/>
                <a:gd name="connsiteX1" fmla="*/ 18313 w 1207124"/>
                <a:gd name="connsiteY1" fmla="*/ 295214 h 705614"/>
                <a:gd name="connsiteX2" fmla="*/ 399913 w 1207124"/>
                <a:gd name="connsiteY2" fmla="*/ 403214 h 705614"/>
                <a:gd name="connsiteX3" fmla="*/ 637513 w 1207124"/>
                <a:gd name="connsiteY3" fmla="*/ 14 h 705614"/>
                <a:gd name="connsiteX4" fmla="*/ 745513 w 1207124"/>
                <a:gd name="connsiteY4" fmla="*/ 388814 h 705614"/>
                <a:gd name="connsiteX5" fmla="*/ 860713 w 1207124"/>
                <a:gd name="connsiteY5" fmla="*/ 511214 h 705614"/>
                <a:gd name="connsiteX6" fmla="*/ 1206313 w 1207124"/>
                <a:gd name="connsiteY6" fmla="*/ 511214 h 705614"/>
                <a:gd name="connsiteX7" fmla="*/ 1105513 w 1207124"/>
                <a:gd name="connsiteY7" fmla="*/ 691214 h 705614"/>
                <a:gd name="connsiteX0" fmla="*/ 75706 w 1199717"/>
                <a:gd name="connsiteY0" fmla="*/ 718339 h 718339"/>
                <a:gd name="connsiteX1" fmla="*/ 10906 w 1199717"/>
                <a:gd name="connsiteY1" fmla="*/ 307939 h 718339"/>
                <a:gd name="connsiteX2" fmla="*/ 284506 w 1199717"/>
                <a:gd name="connsiteY2" fmla="*/ 113539 h 718339"/>
                <a:gd name="connsiteX3" fmla="*/ 630106 w 1199717"/>
                <a:gd name="connsiteY3" fmla="*/ 12739 h 718339"/>
                <a:gd name="connsiteX4" fmla="*/ 738106 w 1199717"/>
                <a:gd name="connsiteY4" fmla="*/ 401539 h 718339"/>
                <a:gd name="connsiteX5" fmla="*/ 853306 w 1199717"/>
                <a:gd name="connsiteY5" fmla="*/ 523939 h 718339"/>
                <a:gd name="connsiteX6" fmla="*/ 1198906 w 1199717"/>
                <a:gd name="connsiteY6" fmla="*/ 523939 h 718339"/>
                <a:gd name="connsiteX7" fmla="*/ 1098106 w 1199717"/>
                <a:gd name="connsiteY7" fmla="*/ 703939 h 718339"/>
                <a:gd name="connsiteX0" fmla="*/ 75706 w 1199717"/>
                <a:gd name="connsiteY0" fmla="*/ 842326 h 842326"/>
                <a:gd name="connsiteX1" fmla="*/ 10906 w 1199717"/>
                <a:gd name="connsiteY1" fmla="*/ 431926 h 842326"/>
                <a:gd name="connsiteX2" fmla="*/ 284506 w 1199717"/>
                <a:gd name="connsiteY2" fmla="*/ 237526 h 842326"/>
                <a:gd name="connsiteX3" fmla="*/ 608506 w 1199717"/>
                <a:gd name="connsiteY3" fmla="*/ 7126 h 842326"/>
                <a:gd name="connsiteX4" fmla="*/ 738106 w 1199717"/>
                <a:gd name="connsiteY4" fmla="*/ 525526 h 842326"/>
                <a:gd name="connsiteX5" fmla="*/ 853306 w 1199717"/>
                <a:gd name="connsiteY5" fmla="*/ 647926 h 842326"/>
                <a:gd name="connsiteX6" fmla="*/ 1198906 w 1199717"/>
                <a:gd name="connsiteY6" fmla="*/ 647926 h 842326"/>
                <a:gd name="connsiteX7" fmla="*/ 1098106 w 1199717"/>
                <a:gd name="connsiteY7" fmla="*/ 827926 h 842326"/>
                <a:gd name="connsiteX0" fmla="*/ 75706 w 1199757"/>
                <a:gd name="connsiteY0" fmla="*/ 838619 h 838619"/>
                <a:gd name="connsiteX1" fmla="*/ 10906 w 1199757"/>
                <a:gd name="connsiteY1" fmla="*/ 428219 h 838619"/>
                <a:gd name="connsiteX2" fmla="*/ 284506 w 1199757"/>
                <a:gd name="connsiteY2" fmla="*/ 233819 h 838619"/>
                <a:gd name="connsiteX3" fmla="*/ 608506 w 1199757"/>
                <a:gd name="connsiteY3" fmla="*/ 3419 h 838619"/>
                <a:gd name="connsiteX4" fmla="*/ 651706 w 1199757"/>
                <a:gd name="connsiteY4" fmla="*/ 421019 h 838619"/>
                <a:gd name="connsiteX5" fmla="*/ 853306 w 1199757"/>
                <a:gd name="connsiteY5" fmla="*/ 644219 h 838619"/>
                <a:gd name="connsiteX6" fmla="*/ 1198906 w 1199757"/>
                <a:gd name="connsiteY6" fmla="*/ 644219 h 838619"/>
                <a:gd name="connsiteX7" fmla="*/ 1098106 w 1199757"/>
                <a:gd name="connsiteY7" fmla="*/ 824219 h 838619"/>
                <a:gd name="connsiteX0" fmla="*/ 75706 w 1199736"/>
                <a:gd name="connsiteY0" fmla="*/ 838619 h 838619"/>
                <a:gd name="connsiteX1" fmla="*/ 10906 w 1199736"/>
                <a:gd name="connsiteY1" fmla="*/ 428219 h 838619"/>
                <a:gd name="connsiteX2" fmla="*/ 284506 w 1199736"/>
                <a:gd name="connsiteY2" fmla="*/ 233819 h 838619"/>
                <a:gd name="connsiteX3" fmla="*/ 608506 w 1199736"/>
                <a:gd name="connsiteY3" fmla="*/ 3419 h 838619"/>
                <a:gd name="connsiteX4" fmla="*/ 651706 w 1199736"/>
                <a:gd name="connsiteY4" fmla="*/ 421019 h 838619"/>
                <a:gd name="connsiteX5" fmla="*/ 846106 w 1199736"/>
                <a:gd name="connsiteY5" fmla="*/ 586619 h 838619"/>
                <a:gd name="connsiteX6" fmla="*/ 1198906 w 1199736"/>
                <a:gd name="connsiteY6" fmla="*/ 644219 h 838619"/>
                <a:gd name="connsiteX7" fmla="*/ 1098106 w 1199736"/>
                <a:gd name="connsiteY7" fmla="*/ 824219 h 838619"/>
                <a:gd name="connsiteX0" fmla="*/ 75706 w 1199736"/>
                <a:gd name="connsiteY0" fmla="*/ 838619 h 988420"/>
                <a:gd name="connsiteX1" fmla="*/ 10906 w 1199736"/>
                <a:gd name="connsiteY1" fmla="*/ 428219 h 988420"/>
                <a:gd name="connsiteX2" fmla="*/ 284506 w 1199736"/>
                <a:gd name="connsiteY2" fmla="*/ 233819 h 988420"/>
                <a:gd name="connsiteX3" fmla="*/ 608506 w 1199736"/>
                <a:gd name="connsiteY3" fmla="*/ 3419 h 988420"/>
                <a:gd name="connsiteX4" fmla="*/ 651706 w 1199736"/>
                <a:gd name="connsiteY4" fmla="*/ 421019 h 988420"/>
                <a:gd name="connsiteX5" fmla="*/ 846106 w 1199736"/>
                <a:gd name="connsiteY5" fmla="*/ 586619 h 988420"/>
                <a:gd name="connsiteX6" fmla="*/ 1198906 w 1199736"/>
                <a:gd name="connsiteY6" fmla="*/ 644219 h 988420"/>
                <a:gd name="connsiteX7" fmla="*/ 846989 w 1199736"/>
                <a:gd name="connsiteY7" fmla="*/ 988420 h 988420"/>
                <a:gd name="connsiteX0" fmla="*/ 75706 w 1199736"/>
                <a:gd name="connsiteY0" fmla="*/ 838619 h 1007738"/>
                <a:gd name="connsiteX1" fmla="*/ 10906 w 1199736"/>
                <a:gd name="connsiteY1" fmla="*/ 428219 h 1007738"/>
                <a:gd name="connsiteX2" fmla="*/ 284506 w 1199736"/>
                <a:gd name="connsiteY2" fmla="*/ 233819 h 1007738"/>
                <a:gd name="connsiteX3" fmla="*/ 608506 w 1199736"/>
                <a:gd name="connsiteY3" fmla="*/ 3419 h 1007738"/>
                <a:gd name="connsiteX4" fmla="*/ 651706 w 1199736"/>
                <a:gd name="connsiteY4" fmla="*/ 421019 h 1007738"/>
                <a:gd name="connsiteX5" fmla="*/ 846106 w 1199736"/>
                <a:gd name="connsiteY5" fmla="*/ 586619 h 1007738"/>
                <a:gd name="connsiteX6" fmla="*/ 1198906 w 1199736"/>
                <a:gd name="connsiteY6" fmla="*/ 644219 h 1007738"/>
                <a:gd name="connsiteX7" fmla="*/ 811115 w 1199736"/>
                <a:gd name="connsiteY7" fmla="*/ 1007738 h 1007738"/>
                <a:gd name="connsiteX0" fmla="*/ 75706 w 1199736"/>
                <a:gd name="connsiteY0" fmla="*/ 838619 h 1007738"/>
                <a:gd name="connsiteX1" fmla="*/ 10906 w 1199736"/>
                <a:gd name="connsiteY1" fmla="*/ 428219 h 1007738"/>
                <a:gd name="connsiteX2" fmla="*/ 284506 w 1199736"/>
                <a:gd name="connsiteY2" fmla="*/ 233819 h 1007738"/>
                <a:gd name="connsiteX3" fmla="*/ 608506 w 1199736"/>
                <a:gd name="connsiteY3" fmla="*/ 3419 h 1007738"/>
                <a:gd name="connsiteX4" fmla="*/ 651706 w 1199736"/>
                <a:gd name="connsiteY4" fmla="*/ 421019 h 1007738"/>
                <a:gd name="connsiteX5" fmla="*/ 846106 w 1199736"/>
                <a:gd name="connsiteY5" fmla="*/ 586619 h 1007738"/>
                <a:gd name="connsiteX6" fmla="*/ 1198906 w 1199736"/>
                <a:gd name="connsiteY6" fmla="*/ 644219 h 1007738"/>
                <a:gd name="connsiteX7" fmla="*/ 725018 w 1199736"/>
                <a:gd name="connsiteY7" fmla="*/ 1007738 h 1007738"/>
                <a:gd name="connsiteX0" fmla="*/ 381652 w 1189990"/>
                <a:gd name="connsiteY0" fmla="*/ 944866 h 1007738"/>
                <a:gd name="connsiteX1" fmla="*/ 1160 w 1189990"/>
                <a:gd name="connsiteY1" fmla="*/ 428219 h 1007738"/>
                <a:gd name="connsiteX2" fmla="*/ 274760 w 1189990"/>
                <a:gd name="connsiteY2" fmla="*/ 233819 h 1007738"/>
                <a:gd name="connsiteX3" fmla="*/ 598760 w 1189990"/>
                <a:gd name="connsiteY3" fmla="*/ 3419 h 1007738"/>
                <a:gd name="connsiteX4" fmla="*/ 641960 w 1189990"/>
                <a:gd name="connsiteY4" fmla="*/ 421019 h 1007738"/>
                <a:gd name="connsiteX5" fmla="*/ 836360 w 1189990"/>
                <a:gd name="connsiteY5" fmla="*/ 586619 h 1007738"/>
                <a:gd name="connsiteX6" fmla="*/ 1189160 w 1189990"/>
                <a:gd name="connsiteY6" fmla="*/ 644219 h 1007738"/>
                <a:gd name="connsiteX7" fmla="*/ 715272 w 1189990"/>
                <a:gd name="connsiteY7" fmla="*/ 1007738 h 1007738"/>
                <a:gd name="connsiteX0" fmla="*/ 381652 w 1189990"/>
                <a:gd name="connsiteY0" fmla="*/ 944866 h 1007738"/>
                <a:gd name="connsiteX1" fmla="*/ 1160 w 1189990"/>
                <a:gd name="connsiteY1" fmla="*/ 428219 h 1007738"/>
                <a:gd name="connsiteX2" fmla="*/ 274760 w 1189990"/>
                <a:gd name="connsiteY2" fmla="*/ 233819 h 1007738"/>
                <a:gd name="connsiteX3" fmla="*/ 598760 w 1189990"/>
                <a:gd name="connsiteY3" fmla="*/ 3419 h 1007738"/>
                <a:gd name="connsiteX4" fmla="*/ 641960 w 1189990"/>
                <a:gd name="connsiteY4" fmla="*/ 421019 h 1007738"/>
                <a:gd name="connsiteX5" fmla="*/ 836360 w 1189990"/>
                <a:gd name="connsiteY5" fmla="*/ 586619 h 1007738"/>
                <a:gd name="connsiteX6" fmla="*/ 1189160 w 1189990"/>
                <a:gd name="connsiteY6" fmla="*/ 644219 h 1007738"/>
                <a:gd name="connsiteX7" fmla="*/ 715272 w 1189990"/>
                <a:gd name="connsiteY7" fmla="*/ 1007738 h 100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9990" h="1007738">
                  <a:moveTo>
                    <a:pt x="381652" y="944866"/>
                  </a:moveTo>
                  <a:cubicBezTo>
                    <a:pt x="144133" y="1036526"/>
                    <a:pt x="18975" y="546727"/>
                    <a:pt x="1160" y="428219"/>
                  </a:cubicBezTo>
                  <a:cubicBezTo>
                    <a:pt x="-16655" y="309711"/>
                    <a:pt x="175160" y="304619"/>
                    <a:pt x="274760" y="233819"/>
                  </a:cubicBezTo>
                  <a:cubicBezTo>
                    <a:pt x="374360" y="163019"/>
                    <a:pt x="537560" y="-27781"/>
                    <a:pt x="598760" y="3419"/>
                  </a:cubicBezTo>
                  <a:cubicBezTo>
                    <a:pt x="659960" y="34619"/>
                    <a:pt x="602360" y="323819"/>
                    <a:pt x="641960" y="421019"/>
                  </a:cubicBezTo>
                  <a:cubicBezTo>
                    <a:pt x="681560" y="518219"/>
                    <a:pt x="745160" y="549419"/>
                    <a:pt x="836360" y="586619"/>
                  </a:cubicBezTo>
                  <a:cubicBezTo>
                    <a:pt x="927560" y="623819"/>
                    <a:pt x="1207160" y="592619"/>
                    <a:pt x="1189160" y="644219"/>
                  </a:cubicBezTo>
                  <a:cubicBezTo>
                    <a:pt x="1171160" y="695819"/>
                    <a:pt x="739272" y="1000538"/>
                    <a:pt x="715272" y="1007738"/>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0" name="Group 39">
            <a:extLst>
              <a:ext uri="{FF2B5EF4-FFF2-40B4-BE49-F238E27FC236}">
                <a16:creationId xmlns:a16="http://schemas.microsoft.com/office/drawing/2014/main" id="{7C23F2F5-193E-B880-F452-B24C209DA75E}"/>
              </a:ext>
            </a:extLst>
          </p:cNvPr>
          <p:cNvGrpSpPr/>
          <p:nvPr/>
        </p:nvGrpSpPr>
        <p:grpSpPr>
          <a:xfrm>
            <a:off x="5338839" y="3402366"/>
            <a:ext cx="846945" cy="728651"/>
            <a:chOff x="5362413" y="4385005"/>
            <a:chExt cx="1139785" cy="1039676"/>
          </a:xfrm>
        </p:grpSpPr>
        <p:pic>
          <p:nvPicPr>
            <p:cNvPr id="41" name="Picture 40">
              <a:extLst>
                <a:ext uri="{FF2B5EF4-FFF2-40B4-BE49-F238E27FC236}">
                  <a16:creationId xmlns:a16="http://schemas.microsoft.com/office/drawing/2014/main" id="{4CF2DA10-1E0C-7BAF-4ED4-177E095B227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79" b="94318" l="0" r="99057">
                          <a14:foregroundMark x1="91195" y1="52841" x2="92138" y2="32576"/>
                          <a14:foregroundMark x1="91195" y1="24053" x2="88679" y2="5303"/>
                          <a14:foregroundMark x1="90566" y1="17614" x2="76415" y2="37500"/>
                          <a14:foregroundMark x1="51887" y1="23674" x2="10692" y2="24621"/>
                          <a14:foregroundMark x1="16667" y1="8712" x2="16667" y2="36364"/>
                          <a14:foregroundMark x1="10063" y1="14773" x2="10692" y2="50189"/>
                          <a14:foregroundMark x1="9119" y1="48295" x2="30503" y2="26515"/>
                          <a14:foregroundMark x1="8491" y1="12121" x2="95283" y2="8333"/>
                          <a14:foregroundMark x1="94654" y1="3220" x2="7547" y2="5303"/>
                          <a14:foregroundMark x1="14151" y1="3220" x2="13208" y2="63636"/>
                          <a14:foregroundMark x1="17296" y1="68561" x2="5975" y2="379"/>
                          <a14:foregroundMark x1="5031" y1="2273" x2="7547" y2="58712"/>
                          <a14:foregroundMark x1="27987" y1="2273" x2="99371" y2="1326"/>
                          <a14:foregroundMark x1="98742" y1="379" x2="314" y2="2841"/>
                          <a14:foregroundMark x1="50314" y1="64205" x2="48742" y2="85417"/>
                          <a14:foregroundMark x1="48742" y1="78977" x2="48742" y2="94318"/>
                          <a14:foregroundMark x1="41195" y1="87311" x2="50314" y2="71970"/>
                          <a14:foregroundMark x1="51887" y1="75947" x2="46226" y2="65530"/>
                          <a14:foregroundMark x1="48742" y1="59659" x2="50943" y2="46780"/>
                        </a14:backgroundRemoval>
                      </a14:imgEffect>
                    </a14:imgLayer>
                  </a14:imgProps>
                </a:ext>
              </a:extLst>
            </a:blip>
            <a:stretch>
              <a:fillRect/>
            </a:stretch>
          </p:blipFill>
          <p:spPr>
            <a:xfrm flipH="1">
              <a:off x="5411846" y="4385005"/>
              <a:ext cx="386707" cy="642080"/>
            </a:xfrm>
            <a:prstGeom prst="rect">
              <a:avLst/>
            </a:prstGeom>
            <a:scene3d>
              <a:camera prst="isometricRightUp">
                <a:rot lat="1200001" lon="18899998" rev="0"/>
              </a:camera>
              <a:lightRig rig="threePt" dir="t"/>
            </a:scene3d>
          </p:spPr>
        </p:pic>
        <p:pic>
          <p:nvPicPr>
            <p:cNvPr id="42" name="Picture 10" descr="INGA Wireless Sensor Node Icons PNG - Free PNG and Icons Downloads">
              <a:extLst>
                <a:ext uri="{FF2B5EF4-FFF2-40B4-BE49-F238E27FC236}">
                  <a16:creationId xmlns:a16="http://schemas.microsoft.com/office/drawing/2014/main" id="{78239B2C-98DA-2323-C09C-E62B15DD426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548" b="97024" l="2000" r="98333">
                          <a14:foregroundMark x1="7667" y1="36905" x2="8667" y2="46429"/>
                          <a14:foregroundMark x1="2000" y1="42857" x2="4667" y2="42857"/>
                          <a14:foregroundMark x1="37667" y1="10714" x2="50667" y2="6548"/>
                          <a14:foregroundMark x1="50667" y1="6548" x2="52333" y2="9524"/>
                          <a14:foregroundMark x1="42000" y1="88690" x2="55333" y2="88690"/>
                          <a14:foregroundMark x1="55333" y1="88690" x2="60000" y2="85119"/>
                          <a14:foregroundMark x1="49333" y1="97619" x2="50667" y2="87500"/>
                          <a14:foregroundMark x1="98333" y1="50595" x2="79000" y2="50595"/>
                        </a14:backgroundRemoval>
                      </a14:imgEffect>
                    </a14:imgLayer>
                  </a14:imgProps>
                </a:ext>
                <a:ext uri="{28A0092B-C50C-407E-A947-70E740481C1C}">
                  <a14:useLocalDpi xmlns:a14="http://schemas.microsoft.com/office/drawing/2010/main" val="0"/>
                </a:ext>
              </a:extLst>
            </a:blip>
            <a:srcRect/>
            <a:stretch>
              <a:fillRect/>
            </a:stretch>
          </p:blipFill>
          <p:spPr bwMode="auto">
            <a:xfrm>
              <a:off x="5362413" y="4782602"/>
              <a:ext cx="1139785" cy="6420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5" name="Group 114">
            <a:extLst>
              <a:ext uri="{FF2B5EF4-FFF2-40B4-BE49-F238E27FC236}">
                <a16:creationId xmlns:a16="http://schemas.microsoft.com/office/drawing/2014/main" id="{036EE8A3-4C18-77F8-4755-457BE577FA76}"/>
              </a:ext>
            </a:extLst>
          </p:cNvPr>
          <p:cNvGrpSpPr/>
          <p:nvPr/>
        </p:nvGrpSpPr>
        <p:grpSpPr>
          <a:xfrm>
            <a:off x="544734" y="5047989"/>
            <a:ext cx="519985" cy="501041"/>
            <a:chOff x="3388136" y="5035463"/>
            <a:chExt cx="519985" cy="501041"/>
          </a:xfrm>
        </p:grpSpPr>
        <p:cxnSp>
          <p:nvCxnSpPr>
            <p:cNvPr id="109" name="Straight Arrow Connector 108">
              <a:extLst>
                <a:ext uri="{FF2B5EF4-FFF2-40B4-BE49-F238E27FC236}">
                  <a16:creationId xmlns:a16="http://schemas.microsoft.com/office/drawing/2014/main" id="{4C5A912F-49A7-A0E4-6336-8D09C4B78833}"/>
                </a:ext>
              </a:extLst>
            </p:cNvPr>
            <p:cNvCxnSpPr>
              <a:cxnSpLocks/>
            </p:cNvCxnSpPr>
            <p:nvPr/>
          </p:nvCxnSpPr>
          <p:spPr>
            <a:xfrm flipV="1">
              <a:off x="3388136" y="5035463"/>
              <a:ext cx="0" cy="501041"/>
            </a:xfrm>
            <a:prstGeom prst="straightConnector1">
              <a:avLst/>
            </a:prstGeom>
            <a:ln w="15875" cmpd="sng">
              <a:solidFill>
                <a:schemeClr val="tx1"/>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60DAF01C-4A50-2A3F-3FB6-76D7AEED93C4}"/>
                </a:ext>
              </a:extLst>
            </p:cNvPr>
            <p:cNvCxnSpPr>
              <a:cxnSpLocks/>
            </p:cNvCxnSpPr>
            <p:nvPr/>
          </p:nvCxnSpPr>
          <p:spPr>
            <a:xfrm>
              <a:off x="3388136" y="5536504"/>
              <a:ext cx="519985" cy="0"/>
            </a:xfrm>
            <a:prstGeom prst="straightConnector1">
              <a:avLst/>
            </a:prstGeom>
            <a:ln w="15875" cmpd="sng">
              <a:solidFill>
                <a:schemeClr val="tx1"/>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grpSp>
      <p:sp>
        <p:nvSpPr>
          <p:cNvPr id="118" name="TextBox 117">
            <a:extLst>
              <a:ext uri="{FF2B5EF4-FFF2-40B4-BE49-F238E27FC236}">
                <a16:creationId xmlns:a16="http://schemas.microsoft.com/office/drawing/2014/main" id="{BE0CF2CA-2D64-E83F-5745-E58C838330D5}"/>
              </a:ext>
            </a:extLst>
          </p:cNvPr>
          <p:cNvSpPr txBox="1"/>
          <p:nvPr/>
        </p:nvSpPr>
        <p:spPr>
          <a:xfrm>
            <a:off x="1038744" y="5386232"/>
            <a:ext cx="304892" cy="369332"/>
          </a:xfrm>
          <a:prstGeom prst="rect">
            <a:avLst/>
          </a:prstGeom>
          <a:noFill/>
        </p:spPr>
        <p:txBody>
          <a:bodyPr wrap="none" rtlCol="0">
            <a:spAutoFit/>
          </a:bodyPr>
          <a:lstStyle/>
          <a:p>
            <a:r>
              <a:rPr lang="en-US" dirty="0"/>
              <a:t>X</a:t>
            </a:r>
          </a:p>
        </p:txBody>
      </p:sp>
      <p:sp>
        <p:nvSpPr>
          <p:cNvPr id="119" name="TextBox 118">
            <a:extLst>
              <a:ext uri="{FF2B5EF4-FFF2-40B4-BE49-F238E27FC236}">
                <a16:creationId xmlns:a16="http://schemas.microsoft.com/office/drawing/2014/main" id="{2A0A377B-2620-6C7A-5CF9-5B5C2BE66104}"/>
              </a:ext>
            </a:extLst>
          </p:cNvPr>
          <p:cNvSpPr txBox="1"/>
          <p:nvPr/>
        </p:nvSpPr>
        <p:spPr>
          <a:xfrm>
            <a:off x="406434" y="4743171"/>
            <a:ext cx="296876" cy="369332"/>
          </a:xfrm>
          <a:prstGeom prst="rect">
            <a:avLst/>
          </a:prstGeom>
          <a:noFill/>
        </p:spPr>
        <p:txBody>
          <a:bodyPr wrap="none" rtlCol="0">
            <a:spAutoFit/>
          </a:bodyPr>
          <a:lstStyle/>
          <a:p>
            <a:r>
              <a:rPr lang="en-US" dirty="0"/>
              <a:t>Y</a:t>
            </a:r>
          </a:p>
        </p:txBody>
      </p:sp>
      <p:pic>
        <p:nvPicPr>
          <p:cNvPr id="5" name="Picture 2" descr="University of Maryland Primary logo">
            <a:extLst>
              <a:ext uri="{FF2B5EF4-FFF2-40B4-BE49-F238E27FC236}">
                <a16:creationId xmlns:a16="http://schemas.microsoft.com/office/drawing/2014/main" id="{EB76AC60-98DB-7021-E017-2BC777E0565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iCoSMoS">
            <a:extLst>
              <a:ext uri="{FF2B5EF4-FFF2-40B4-BE49-F238E27FC236}">
                <a16:creationId xmlns:a16="http://schemas.microsoft.com/office/drawing/2014/main" id="{3825BC97-6F4A-DD82-8D4A-2B642315C97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413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E3719A-5D71-B45D-AF97-EE253C4B3391}"/>
              </a:ext>
            </a:extLst>
          </p:cNvPr>
          <p:cNvSpPr/>
          <p:nvPr/>
        </p:nvSpPr>
        <p:spPr>
          <a:xfrm>
            <a:off x="671206" y="2103884"/>
            <a:ext cx="5938050" cy="3333598"/>
          </a:xfrm>
          <a:prstGeom prst="rect">
            <a:avLst/>
          </a:prstGeom>
          <a:pattFill prst="dotGrid">
            <a:fgClr>
              <a:schemeClr val="bg1">
                <a:lumMod val="85000"/>
              </a:schemeClr>
            </a:fgClr>
            <a:bgClr>
              <a:schemeClr val="bg1"/>
            </a:bgClr>
          </a:patt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BB8F1F4-0055-4581-8AEB-929C96DFE198}"/>
                  </a:ext>
                </a:extLst>
              </p:cNvPr>
              <p:cNvSpPr txBox="1"/>
              <p:nvPr/>
            </p:nvSpPr>
            <p:spPr>
              <a:xfrm>
                <a:off x="3217403" y="3215374"/>
                <a:ext cx="116160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latin typeface="Cambria Math" panose="02040503050406030204" pitchFamily="18" charset="0"/>
                            </a:rPr>
                          </m:ctrlPr>
                        </m:sSubPr>
                        <m:e>
                          <m:r>
                            <a:rPr lang="en-US" sz="1600" b="0" i="1" smtClean="0">
                              <a:latin typeface="Cambria Math" panose="02040503050406030204" pitchFamily="18" charset="0"/>
                            </a:rPr>
                            <m:t>𝐴𝑜𝐴</m:t>
                          </m:r>
                          <m:r>
                            <a:rPr lang="en-US" sz="1600" b="0" i="1" smtClean="0">
                              <a:latin typeface="Cambria Math" panose="02040503050406030204" pitchFamily="18" charset="0"/>
                            </a:rPr>
                            <m:t>= </m:t>
                          </m:r>
                          <m:r>
                            <a:rPr lang="en-US" sz="1600" b="1" i="1">
                              <a:latin typeface="Cambria Math" panose="02040503050406030204" pitchFamily="18" charset="0"/>
                              <a:ea typeface="Cambria Math" panose="02040503050406030204" pitchFamily="18" charset="0"/>
                            </a:rPr>
                            <m:t>𝜽</m:t>
                          </m:r>
                        </m:e>
                        <m:sub>
                          <m:r>
                            <a:rPr lang="en-US" sz="1600" b="1" i="1">
                              <a:latin typeface="Cambria Math" panose="02040503050406030204" pitchFamily="18" charset="0"/>
                            </a:rPr>
                            <m:t>𝟏</m:t>
                          </m:r>
                        </m:sub>
                      </m:sSub>
                    </m:oMath>
                  </m:oMathPara>
                </a14:m>
                <a:endParaRPr lang="en-US" sz="1600" b="1" dirty="0"/>
              </a:p>
            </p:txBody>
          </p:sp>
        </mc:Choice>
        <mc:Fallback xmlns="">
          <p:sp>
            <p:nvSpPr>
              <p:cNvPr id="7" name="TextBox 6">
                <a:extLst>
                  <a:ext uri="{FF2B5EF4-FFF2-40B4-BE49-F238E27FC236}">
                    <a16:creationId xmlns:a16="http://schemas.microsoft.com/office/drawing/2014/main" id="{FBB8F1F4-0055-4581-8AEB-929C96DFE198}"/>
                  </a:ext>
                </a:extLst>
              </p:cNvPr>
              <p:cNvSpPr txBox="1">
                <a:spLocks noRot="1" noChangeAspect="1" noMove="1" noResize="1" noEditPoints="1" noAdjustHandles="1" noChangeArrowheads="1" noChangeShapeType="1" noTextEdit="1"/>
              </p:cNvSpPr>
              <p:nvPr/>
            </p:nvSpPr>
            <p:spPr>
              <a:xfrm>
                <a:off x="3217403" y="3215374"/>
                <a:ext cx="1161600" cy="338554"/>
              </a:xfrm>
              <a:prstGeom prst="rect">
                <a:avLst/>
              </a:prstGeom>
              <a:blipFill>
                <a:blip r:embed="rId3"/>
                <a:stretch>
                  <a:fillRect b="-14286"/>
                </a:stretch>
              </a:blipFill>
            </p:spPr>
            <p:txBody>
              <a:bodyPr/>
              <a:lstStyle/>
              <a:p>
                <a:r>
                  <a:rPr lang="en-US">
                    <a:noFill/>
                  </a:rPr>
                  <a:t> </a:t>
                </a:r>
              </a:p>
            </p:txBody>
          </p:sp>
        </mc:Fallback>
      </mc:AlternateContent>
      <p:pic>
        <p:nvPicPr>
          <p:cNvPr id="8" name="Picture 7" descr="Beacon Icon #411927 - Free Icons Library">
            <a:extLst>
              <a:ext uri="{FF2B5EF4-FFF2-40B4-BE49-F238E27FC236}">
                <a16:creationId xmlns:a16="http://schemas.microsoft.com/office/drawing/2014/main" id="{A9510A04-3D38-0EAF-BEFA-AEB2BEADF9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924" y="2319509"/>
            <a:ext cx="680320" cy="6803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eacon Icon #411927 - Free Icons Library">
            <a:extLst>
              <a:ext uri="{FF2B5EF4-FFF2-40B4-BE49-F238E27FC236}">
                <a16:creationId xmlns:a16="http://schemas.microsoft.com/office/drawing/2014/main" id="{E8759BB5-A3E9-CCA0-7957-1F4072F624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007" y="4588028"/>
            <a:ext cx="680320" cy="68032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E636283B-422D-F4EE-56D8-F35A2D727450}"/>
              </a:ext>
            </a:extLst>
          </p:cNvPr>
          <p:cNvCxnSpPr>
            <a:cxnSpLocks/>
            <a:endCxn id="8" idx="3"/>
          </p:cNvCxnSpPr>
          <p:nvPr/>
        </p:nvCxnSpPr>
        <p:spPr>
          <a:xfrm flipH="1" flipV="1">
            <a:off x="1620244" y="2659669"/>
            <a:ext cx="3601948" cy="872788"/>
          </a:xfrm>
          <a:prstGeom prst="straightConnector1">
            <a:avLst/>
          </a:prstGeom>
          <a:ln w="34925" cmpd="sng">
            <a:solidFill>
              <a:schemeClr val="accent1"/>
            </a:solidFill>
            <a:prstDash val="dash"/>
            <a:headEnd type="arrow" w="med" len="sm"/>
            <a:tailEnd type="non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8D65D0D-0A1E-1084-E921-CA4A2110582A}"/>
              </a:ext>
            </a:extLst>
          </p:cNvPr>
          <p:cNvCxnSpPr>
            <a:cxnSpLocks/>
            <a:endCxn id="9" idx="3"/>
          </p:cNvCxnSpPr>
          <p:nvPr/>
        </p:nvCxnSpPr>
        <p:spPr>
          <a:xfrm flipH="1">
            <a:off x="1607327" y="3546290"/>
            <a:ext cx="3603417" cy="1381898"/>
          </a:xfrm>
          <a:prstGeom prst="straightConnector1">
            <a:avLst/>
          </a:prstGeom>
          <a:ln w="34925" cmpd="sng">
            <a:solidFill>
              <a:schemeClr val="accent1"/>
            </a:solidFill>
            <a:prstDash val="dash"/>
            <a:headEnd type="arrow" w="med" len="sm"/>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2CBFCF2-227F-FDE2-4F91-1121A56A5693}"/>
                  </a:ext>
                </a:extLst>
              </p:cNvPr>
              <p:cNvSpPr txBox="1"/>
              <p:nvPr/>
            </p:nvSpPr>
            <p:spPr>
              <a:xfrm>
                <a:off x="5163143" y="4113599"/>
                <a:ext cx="1135246" cy="523220"/>
              </a:xfrm>
              <a:prstGeom prst="rect">
                <a:avLst/>
              </a:prstGeom>
              <a:noFill/>
            </p:spPr>
            <p:txBody>
              <a:bodyPr wrap="none" rtlCol="0">
                <a:spAutoFit/>
              </a:bodyPr>
              <a:lstStyle/>
              <a:p>
                <a:pPr algn="ctr"/>
                <a:r>
                  <a:rPr lang="en-US" sz="1400" dirty="0"/>
                  <a:t>Mobile Node</a:t>
                </a:r>
              </a:p>
              <a:p>
                <a:pPr algn="ctr"/>
                <a:r>
                  <a:rPr lang="en-US" sz="1400" b="1" dirty="0"/>
                  <a:t>(</a:t>
                </a:r>
                <a14:m>
                  <m:oMath xmlns:m="http://schemas.openxmlformats.org/officeDocument/2006/math">
                    <m:sSub>
                      <m:sSubPr>
                        <m:ctrlPr>
                          <a:rPr lang="en-US" sz="1400" b="1" i="1">
                            <a:latin typeface="Cambria Math" panose="02040503050406030204" pitchFamily="18" charset="0"/>
                          </a:rPr>
                        </m:ctrlPr>
                      </m:sSubPr>
                      <m:e>
                        <m:r>
                          <a:rPr lang="en-US" sz="1400" b="1" i="1" smtClean="0">
                            <a:latin typeface="Cambria Math" panose="02040503050406030204" pitchFamily="18" charset="0"/>
                          </a:rPr>
                          <m:t>𝒙</m:t>
                        </m:r>
                      </m:e>
                      <m:sub>
                        <m:r>
                          <a:rPr lang="en-US" sz="1400" b="1" i="1">
                            <a:latin typeface="Cambria Math" panose="02040503050406030204" pitchFamily="18" charset="0"/>
                          </a:rPr>
                          <m:t>𝟏</m:t>
                        </m:r>
                      </m:sub>
                    </m:sSub>
                    <m:r>
                      <a:rPr lang="en-US" sz="1400" b="1" i="1">
                        <a:latin typeface="Cambria Math" panose="02040503050406030204" pitchFamily="18" charset="0"/>
                      </a:rPr>
                      <m:t>,</m:t>
                    </m:r>
                    <m:sSub>
                      <m:sSubPr>
                        <m:ctrlPr>
                          <a:rPr lang="en-US" sz="1400" b="1" i="1">
                            <a:latin typeface="Cambria Math" panose="02040503050406030204" pitchFamily="18" charset="0"/>
                          </a:rPr>
                        </m:ctrlPr>
                      </m:sSubPr>
                      <m:e>
                        <m:r>
                          <a:rPr lang="en-US" sz="1400" b="1" i="1" smtClean="0">
                            <a:latin typeface="Cambria Math" panose="02040503050406030204" pitchFamily="18" charset="0"/>
                          </a:rPr>
                          <m:t>𝒚</m:t>
                        </m:r>
                      </m:e>
                      <m:sub>
                        <m:r>
                          <a:rPr lang="en-US" sz="1400" b="1" i="1">
                            <a:latin typeface="Cambria Math" panose="02040503050406030204" pitchFamily="18" charset="0"/>
                          </a:rPr>
                          <m:t>𝟏</m:t>
                        </m:r>
                      </m:sub>
                    </m:sSub>
                  </m:oMath>
                </a14:m>
                <a:r>
                  <a:rPr lang="en-US" sz="1400" b="1" dirty="0"/>
                  <a:t>)</a:t>
                </a:r>
              </a:p>
            </p:txBody>
          </p:sp>
        </mc:Choice>
        <mc:Fallback xmlns="">
          <p:sp>
            <p:nvSpPr>
              <p:cNvPr id="12" name="TextBox 11">
                <a:extLst>
                  <a:ext uri="{FF2B5EF4-FFF2-40B4-BE49-F238E27FC236}">
                    <a16:creationId xmlns:a16="http://schemas.microsoft.com/office/drawing/2014/main" id="{22CBFCF2-227F-FDE2-4F91-1121A56A5693}"/>
                  </a:ext>
                </a:extLst>
              </p:cNvPr>
              <p:cNvSpPr txBox="1">
                <a:spLocks noRot="1" noChangeAspect="1" noMove="1" noResize="1" noEditPoints="1" noAdjustHandles="1" noChangeArrowheads="1" noChangeShapeType="1" noTextEdit="1"/>
              </p:cNvSpPr>
              <p:nvPr/>
            </p:nvSpPr>
            <p:spPr>
              <a:xfrm>
                <a:off x="5163143" y="4113599"/>
                <a:ext cx="1135246" cy="523220"/>
              </a:xfrm>
              <a:prstGeom prst="rect">
                <a:avLst/>
              </a:prstGeom>
              <a:blipFill>
                <a:blip r:embed="rId5"/>
                <a:stretch>
                  <a:fillRect l="-1111" t="-2381" r="-2222" b="-11905"/>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BD3488DF-0574-052E-31CD-08FA52A0290B}"/>
              </a:ext>
            </a:extLst>
          </p:cNvPr>
          <p:cNvGrpSpPr/>
          <p:nvPr/>
        </p:nvGrpSpPr>
        <p:grpSpPr>
          <a:xfrm rot="16200000">
            <a:off x="4339134" y="2651320"/>
            <a:ext cx="776522" cy="1762473"/>
            <a:chOff x="7526647" y="1978865"/>
            <a:chExt cx="680321" cy="1420223"/>
          </a:xfrm>
        </p:grpSpPr>
        <p:grpSp>
          <p:nvGrpSpPr>
            <p:cNvPr id="14" name="Group 13">
              <a:extLst>
                <a:ext uri="{FF2B5EF4-FFF2-40B4-BE49-F238E27FC236}">
                  <a16:creationId xmlns:a16="http://schemas.microsoft.com/office/drawing/2014/main" id="{8DFC6B02-FB5F-7D25-FC9C-B98AB7380FE0}"/>
                </a:ext>
              </a:extLst>
            </p:cNvPr>
            <p:cNvGrpSpPr/>
            <p:nvPr/>
          </p:nvGrpSpPr>
          <p:grpSpPr>
            <a:xfrm>
              <a:off x="7526647" y="1978865"/>
              <a:ext cx="680321" cy="1420223"/>
              <a:chOff x="1963553" y="1016164"/>
              <a:chExt cx="2188897" cy="4980375"/>
            </a:xfrm>
          </p:grpSpPr>
          <p:sp>
            <p:nvSpPr>
              <p:cNvPr id="16" name="Arc 15">
                <a:extLst>
                  <a:ext uri="{FF2B5EF4-FFF2-40B4-BE49-F238E27FC236}">
                    <a16:creationId xmlns:a16="http://schemas.microsoft.com/office/drawing/2014/main" id="{86F12520-3963-91E9-6D2B-D9D61343687F}"/>
                  </a:ext>
                </a:extLst>
              </p:cNvPr>
              <p:cNvSpPr/>
              <p:nvPr/>
            </p:nvSpPr>
            <p:spPr>
              <a:xfrm>
                <a:off x="1963553" y="3830854"/>
                <a:ext cx="2188897" cy="2165685"/>
              </a:xfrm>
              <a:prstGeom prst="arc">
                <a:avLst>
                  <a:gd name="adj1" fmla="val 10930390"/>
                  <a:gd name="adj2" fmla="val 72872"/>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7" name="Straight Arrow Connector 16">
                <a:extLst>
                  <a:ext uri="{FF2B5EF4-FFF2-40B4-BE49-F238E27FC236}">
                    <a16:creationId xmlns:a16="http://schemas.microsoft.com/office/drawing/2014/main" id="{277622A5-F92E-9414-B5D0-8C5D8D4C2CE3}"/>
                  </a:ext>
                </a:extLst>
              </p:cNvPr>
              <p:cNvCxnSpPr>
                <a:cxnSpLocks/>
              </p:cNvCxnSpPr>
              <p:nvPr/>
            </p:nvCxnSpPr>
            <p:spPr>
              <a:xfrm flipH="1" flipV="1">
                <a:off x="2414954" y="4032985"/>
                <a:ext cx="643047" cy="880711"/>
              </a:xfrm>
              <a:prstGeom prst="straightConnector1">
                <a:avLst/>
              </a:prstGeom>
              <a:ln w="22225" cmpd="sng">
                <a:solidFill>
                  <a:schemeClr val="tx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F522EB4-B0F2-CE47-FF99-D484938A96AD}"/>
                  </a:ext>
                </a:extLst>
              </p:cNvPr>
              <p:cNvCxnSpPr>
                <a:cxnSpLocks/>
              </p:cNvCxnSpPr>
              <p:nvPr/>
            </p:nvCxnSpPr>
            <p:spPr>
              <a:xfrm flipV="1">
                <a:off x="3058001" y="4129238"/>
                <a:ext cx="734353" cy="784458"/>
              </a:xfrm>
              <a:prstGeom prst="straightConnector1">
                <a:avLst/>
              </a:prstGeom>
              <a:ln w="22225" cmpd="sng">
                <a:solidFill>
                  <a:schemeClr val="tx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312D996-723F-422F-8FB2-80F90D5D10B2}"/>
                  </a:ext>
                </a:extLst>
              </p:cNvPr>
              <p:cNvCxnSpPr>
                <a:cxnSpLocks/>
                <a:stCxn id="16" idx="0"/>
                <a:endCxn id="16" idx="2"/>
              </p:cNvCxnSpPr>
              <p:nvPr/>
            </p:nvCxnSpPr>
            <p:spPr>
              <a:xfrm>
                <a:off x="1964357" y="4872196"/>
                <a:ext cx="2187842" cy="64698"/>
              </a:xfrm>
              <a:prstGeom prst="straightConnector1">
                <a:avLst/>
              </a:prstGeom>
              <a:ln w="22225" cmpd="sng">
                <a:solidFill>
                  <a:schemeClr val="tx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56FE56C-4E61-89C9-BE5D-7F5C7BAB7ED5}"/>
                  </a:ext>
                </a:extLst>
              </p:cNvPr>
              <p:cNvCxnSpPr>
                <a:cxnSpLocks/>
              </p:cNvCxnSpPr>
              <p:nvPr/>
            </p:nvCxnSpPr>
            <p:spPr>
              <a:xfrm rot="5400000" flipH="1">
                <a:off x="1628284" y="2407167"/>
                <a:ext cx="2809984" cy="27977"/>
              </a:xfrm>
              <a:prstGeom prst="straightConnector1">
                <a:avLst/>
              </a:prstGeom>
              <a:ln w="22225" cmpd="sng">
                <a:solidFill>
                  <a:schemeClr val="tx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21" name="Arc 20">
                <a:extLst>
                  <a:ext uri="{FF2B5EF4-FFF2-40B4-BE49-F238E27FC236}">
                    <a16:creationId xmlns:a16="http://schemas.microsoft.com/office/drawing/2014/main" id="{6D59F567-7DEA-99A6-4F28-61B8B292A30A}"/>
                  </a:ext>
                </a:extLst>
              </p:cNvPr>
              <p:cNvSpPr/>
              <p:nvPr/>
            </p:nvSpPr>
            <p:spPr>
              <a:xfrm>
                <a:off x="2401326" y="4218435"/>
                <a:ext cx="1291882" cy="1390521"/>
              </a:xfrm>
              <a:prstGeom prst="arc">
                <a:avLst>
                  <a:gd name="adj1" fmla="val 10930390"/>
                  <a:gd name="adj2" fmla="val 72872"/>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cxnSp>
          <p:nvCxnSpPr>
            <p:cNvPr id="15" name="Straight Arrow Connector 14">
              <a:extLst>
                <a:ext uri="{FF2B5EF4-FFF2-40B4-BE49-F238E27FC236}">
                  <a16:creationId xmlns:a16="http://schemas.microsoft.com/office/drawing/2014/main" id="{CF23A1ED-8EEF-00E8-B401-3B7766B5E806}"/>
                </a:ext>
              </a:extLst>
            </p:cNvPr>
            <p:cNvCxnSpPr>
              <a:cxnSpLocks/>
            </p:cNvCxnSpPr>
            <p:nvPr/>
          </p:nvCxnSpPr>
          <p:spPr>
            <a:xfrm flipV="1">
              <a:off x="7863471" y="2780170"/>
              <a:ext cx="0" cy="310130"/>
            </a:xfrm>
            <a:prstGeom prst="straightConnector1">
              <a:avLst/>
            </a:prstGeom>
            <a:ln w="22225" cmpd="sng">
              <a:solidFill>
                <a:schemeClr val="tx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85BAEAF-F94B-D918-C778-24A1121998B5}"/>
                  </a:ext>
                </a:extLst>
              </p:cNvPr>
              <p:cNvSpPr txBox="1"/>
              <p:nvPr/>
            </p:nvSpPr>
            <p:spPr>
              <a:xfrm>
                <a:off x="693247" y="2928857"/>
                <a:ext cx="1287660" cy="523220"/>
              </a:xfrm>
              <a:prstGeom prst="rect">
                <a:avLst/>
              </a:prstGeom>
              <a:noFill/>
            </p:spPr>
            <p:txBody>
              <a:bodyPr wrap="none" rtlCol="0">
                <a:spAutoFit/>
              </a:bodyPr>
              <a:lstStyle/>
              <a:p>
                <a:pPr algn="ctr"/>
                <a:r>
                  <a:rPr lang="en-US" sz="1400" dirty="0"/>
                  <a:t>Anchor Beacon</a:t>
                </a:r>
              </a:p>
              <a:p>
                <a:pPr algn="ctr"/>
                <a:r>
                  <a:rPr lang="en-US" sz="1400" b="1" dirty="0"/>
                  <a:t>(</a:t>
                </a:r>
                <a14:m>
                  <m:oMath xmlns:m="http://schemas.openxmlformats.org/officeDocument/2006/math">
                    <m:sSub>
                      <m:sSubPr>
                        <m:ctrlPr>
                          <a:rPr lang="en-US" sz="1400" b="1" i="1">
                            <a:latin typeface="Cambria Math" panose="02040503050406030204" pitchFamily="18" charset="0"/>
                          </a:rPr>
                        </m:ctrlPr>
                      </m:sSubPr>
                      <m:e>
                        <m:r>
                          <a:rPr lang="en-US" sz="1400" b="1" i="1" smtClean="0">
                            <a:latin typeface="Cambria Math" panose="02040503050406030204" pitchFamily="18" charset="0"/>
                          </a:rPr>
                          <m:t>𝑿</m:t>
                        </m:r>
                      </m:e>
                      <m:sub>
                        <m:r>
                          <a:rPr lang="en-US" sz="1400" b="1" i="1" smtClean="0">
                            <a:latin typeface="Cambria Math" panose="02040503050406030204" pitchFamily="18" charset="0"/>
                          </a:rPr>
                          <m:t>𝟏</m:t>
                        </m:r>
                      </m:sub>
                    </m:sSub>
                    <m:r>
                      <a:rPr lang="en-US" sz="1400" b="1" i="1" smtClean="0">
                        <a:latin typeface="Cambria Math" panose="02040503050406030204" pitchFamily="18" charset="0"/>
                      </a:rPr>
                      <m:t>,</m:t>
                    </m:r>
                    <m:sSub>
                      <m:sSubPr>
                        <m:ctrlPr>
                          <a:rPr lang="en-US" sz="1400" b="1" i="1">
                            <a:latin typeface="Cambria Math" panose="02040503050406030204" pitchFamily="18" charset="0"/>
                          </a:rPr>
                        </m:ctrlPr>
                      </m:sSubPr>
                      <m:e>
                        <m:r>
                          <a:rPr lang="en-US" sz="1400" b="1" i="1" smtClean="0">
                            <a:latin typeface="Cambria Math" panose="02040503050406030204" pitchFamily="18" charset="0"/>
                          </a:rPr>
                          <m:t>𝒀</m:t>
                        </m:r>
                      </m:e>
                      <m:sub>
                        <m:r>
                          <a:rPr lang="en-US" sz="1400" b="1" i="1" smtClean="0">
                            <a:latin typeface="Cambria Math" panose="02040503050406030204" pitchFamily="18" charset="0"/>
                          </a:rPr>
                          <m:t>𝟏</m:t>
                        </m:r>
                      </m:sub>
                    </m:sSub>
                  </m:oMath>
                </a14:m>
                <a:r>
                  <a:rPr lang="en-US" sz="1400" b="1" dirty="0"/>
                  <a:t>)</a:t>
                </a:r>
              </a:p>
            </p:txBody>
          </p:sp>
        </mc:Choice>
        <mc:Fallback xmlns="">
          <p:sp>
            <p:nvSpPr>
              <p:cNvPr id="22" name="TextBox 21">
                <a:extLst>
                  <a:ext uri="{FF2B5EF4-FFF2-40B4-BE49-F238E27FC236}">
                    <a16:creationId xmlns:a16="http://schemas.microsoft.com/office/drawing/2014/main" id="{E85BAEAF-F94B-D918-C778-24A1121998B5}"/>
                  </a:ext>
                </a:extLst>
              </p:cNvPr>
              <p:cNvSpPr txBox="1">
                <a:spLocks noRot="1" noChangeAspect="1" noMove="1" noResize="1" noEditPoints="1" noAdjustHandles="1" noChangeArrowheads="1" noChangeShapeType="1" noTextEdit="1"/>
              </p:cNvSpPr>
              <p:nvPr/>
            </p:nvSpPr>
            <p:spPr>
              <a:xfrm>
                <a:off x="693247" y="2928857"/>
                <a:ext cx="1287660" cy="523220"/>
              </a:xfrm>
              <a:prstGeom prst="rect">
                <a:avLst/>
              </a:prstGeom>
              <a:blipFill>
                <a:blip r:embed="rId6"/>
                <a:stretch>
                  <a:fillRect l="-980" t="-2381" r="-980" b="-119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7A162B7-B636-CFE3-AC3D-C96F081C46C5}"/>
                  </a:ext>
                </a:extLst>
              </p:cNvPr>
              <p:cNvSpPr txBox="1"/>
              <p:nvPr/>
            </p:nvSpPr>
            <p:spPr>
              <a:xfrm>
                <a:off x="659816" y="4088242"/>
                <a:ext cx="1287660" cy="523220"/>
              </a:xfrm>
              <a:prstGeom prst="rect">
                <a:avLst/>
              </a:prstGeom>
              <a:noFill/>
            </p:spPr>
            <p:txBody>
              <a:bodyPr wrap="none" rtlCol="0">
                <a:spAutoFit/>
              </a:bodyPr>
              <a:lstStyle/>
              <a:p>
                <a:pPr algn="ctr"/>
                <a:r>
                  <a:rPr lang="en-US" sz="1400" dirty="0"/>
                  <a:t>Anchor Beacon</a:t>
                </a:r>
              </a:p>
              <a:p>
                <a:pPr algn="ctr"/>
                <a:r>
                  <a:rPr lang="en-US" sz="1400" b="1" dirty="0"/>
                  <a:t>(</a:t>
                </a:r>
                <a14:m>
                  <m:oMath xmlns:m="http://schemas.openxmlformats.org/officeDocument/2006/math">
                    <m:sSub>
                      <m:sSubPr>
                        <m:ctrlPr>
                          <a:rPr lang="en-US" sz="1400" b="1" i="1">
                            <a:latin typeface="Cambria Math" panose="02040503050406030204" pitchFamily="18" charset="0"/>
                          </a:rPr>
                        </m:ctrlPr>
                      </m:sSubPr>
                      <m:e>
                        <m:r>
                          <a:rPr lang="en-US" sz="1400" b="1" i="1" smtClean="0">
                            <a:latin typeface="Cambria Math" panose="02040503050406030204" pitchFamily="18" charset="0"/>
                          </a:rPr>
                          <m:t>𝑿</m:t>
                        </m:r>
                      </m:e>
                      <m:sub>
                        <m:r>
                          <a:rPr lang="en-US" sz="1400" b="1" i="1" smtClean="0">
                            <a:latin typeface="Cambria Math" panose="02040503050406030204" pitchFamily="18" charset="0"/>
                          </a:rPr>
                          <m:t>𝟐</m:t>
                        </m:r>
                      </m:sub>
                    </m:sSub>
                    <m:r>
                      <a:rPr lang="en-US" sz="1400" b="1" i="1" smtClean="0">
                        <a:latin typeface="Cambria Math" panose="02040503050406030204" pitchFamily="18" charset="0"/>
                      </a:rPr>
                      <m:t>,</m:t>
                    </m:r>
                    <m:sSub>
                      <m:sSubPr>
                        <m:ctrlPr>
                          <a:rPr lang="en-US" sz="1400" b="1" i="1">
                            <a:latin typeface="Cambria Math" panose="02040503050406030204" pitchFamily="18" charset="0"/>
                          </a:rPr>
                        </m:ctrlPr>
                      </m:sSubPr>
                      <m:e>
                        <m:r>
                          <a:rPr lang="en-US" sz="1400" b="1" i="1" smtClean="0">
                            <a:latin typeface="Cambria Math" panose="02040503050406030204" pitchFamily="18" charset="0"/>
                          </a:rPr>
                          <m:t>𝒀</m:t>
                        </m:r>
                      </m:e>
                      <m:sub>
                        <m:r>
                          <a:rPr lang="en-US" sz="1400" b="1" i="1" smtClean="0">
                            <a:latin typeface="Cambria Math" panose="02040503050406030204" pitchFamily="18" charset="0"/>
                          </a:rPr>
                          <m:t>𝟐</m:t>
                        </m:r>
                      </m:sub>
                    </m:sSub>
                  </m:oMath>
                </a14:m>
                <a:r>
                  <a:rPr lang="en-US" sz="1400" b="1" dirty="0"/>
                  <a:t>)</a:t>
                </a:r>
              </a:p>
            </p:txBody>
          </p:sp>
        </mc:Choice>
        <mc:Fallback xmlns="">
          <p:sp>
            <p:nvSpPr>
              <p:cNvPr id="23" name="TextBox 22">
                <a:extLst>
                  <a:ext uri="{FF2B5EF4-FFF2-40B4-BE49-F238E27FC236}">
                    <a16:creationId xmlns:a16="http://schemas.microsoft.com/office/drawing/2014/main" id="{07A162B7-B636-CFE3-AC3D-C96F081C46C5}"/>
                  </a:ext>
                </a:extLst>
              </p:cNvPr>
              <p:cNvSpPr txBox="1">
                <a:spLocks noRot="1" noChangeAspect="1" noMove="1" noResize="1" noEditPoints="1" noAdjustHandles="1" noChangeArrowheads="1" noChangeShapeType="1" noTextEdit="1"/>
              </p:cNvSpPr>
              <p:nvPr/>
            </p:nvSpPr>
            <p:spPr>
              <a:xfrm>
                <a:off x="659816" y="4088242"/>
                <a:ext cx="1287660" cy="523220"/>
              </a:xfrm>
              <a:prstGeom prst="rect">
                <a:avLst/>
              </a:prstGeom>
              <a:blipFill>
                <a:blip r:embed="rId7"/>
                <a:stretch>
                  <a:fillRect l="-971" t="-2439" r="-971" b="-14634"/>
                </a:stretch>
              </a:blipFill>
            </p:spPr>
            <p:txBody>
              <a:bodyPr/>
              <a:lstStyle/>
              <a:p>
                <a:r>
                  <a:rPr lang="en-US">
                    <a:noFill/>
                  </a:rPr>
                  <a:t> </a:t>
                </a:r>
              </a:p>
            </p:txBody>
          </p:sp>
        </mc:Fallback>
      </mc:AlternateContent>
      <p:sp>
        <p:nvSpPr>
          <p:cNvPr id="24" name="Arc 23">
            <a:extLst>
              <a:ext uri="{FF2B5EF4-FFF2-40B4-BE49-F238E27FC236}">
                <a16:creationId xmlns:a16="http://schemas.microsoft.com/office/drawing/2014/main" id="{439283BE-5A06-E02B-7E27-1D9985A22360}"/>
              </a:ext>
            </a:extLst>
          </p:cNvPr>
          <p:cNvSpPr>
            <a:spLocks noChangeAspect="1"/>
          </p:cNvSpPr>
          <p:nvPr/>
        </p:nvSpPr>
        <p:spPr>
          <a:xfrm rot="16998011">
            <a:off x="4456072" y="2965895"/>
            <a:ext cx="881564" cy="1165194"/>
          </a:xfrm>
          <a:prstGeom prst="arc">
            <a:avLst>
              <a:gd name="adj1" fmla="val 15396275"/>
              <a:gd name="adj2" fmla="val 16765921"/>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nvGrpSpPr>
          <p:cNvPr id="25" name="Group 24">
            <a:extLst>
              <a:ext uri="{FF2B5EF4-FFF2-40B4-BE49-F238E27FC236}">
                <a16:creationId xmlns:a16="http://schemas.microsoft.com/office/drawing/2014/main" id="{2C0636DE-DD3F-0D38-0900-CDDD5400811D}"/>
              </a:ext>
            </a:extLst>
          </p:cNvPr>
          <p:cNvGrpSpPr/>
          <p:nvPr/>
        </p:nvGrpSpPr>
        <p:grpSpPr>
          <a:xfrm>
            <a:off x="4213647" y="3089180"/>
            <a:ext cx="1214279" cy="901417"/>
            <a:chOff x="6380644" y="3051602"/>
            <a:chExt cx="1214279" cy="901417"/>
          </a:xfrm>
        </p:grpSpPr>
        <p:sp>
          <p:nvSpPr>
            <p:cNvPr id="26" name="Arc 25">
              <a:extLst>
                <a:ext uri="{FF2B5EF4-FFF2-40B4-BE49-F238E27FC236}">
                  <a16:creationId xmlns:a16="http://schemas.microsoft.com/office/drawing/2014/main" id="{6C536BC8-A0BD-92FC-69DF-9180755AF1B4}"/>
                </a:ext>
              </a:extLst>
            </p:cNvPr>
            <p:cNvSpPr>
              <a:spLocks noChangeAspect="1"/>
            </p:cNvSpPr>
            <p:nvPr/>
          </p:nvSpPr>
          <p:spPr>
            <a:xfrm rot="14950629">
              <a:off x="6571544" y="2909787"/>
              <a:ext cx="881564" cy="1165194"/>
            </a:xfrm>
            <a:prstGeom prst="arc">
              <a:avLst>
                <a:gd name="adj1" fmla="val 15223930"/>
                <a:gd name="adj2" fmla="val 17370216"/>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27" name="Arc 26">
              <a:extLst>
                <a:ext uri="{FF2B5EF4-FFF2-40B4-BE49-F238E27FC236}">
                  <a16:creationId xmlns:a16="http://schemas.microsoft.com/office/drawing/2014/main" id="{B1A35985-BFE0-8E44-D4FE-28E0BC578388}"/>
                </a:ext>
              </a:extLst>
            </p:cNvPr>
            <p:cNvSpPr>
              <a:spLocks noChangeAspect="1"/>
            </p:cNvSpPr>
            <p:nvPr/>
          </p:nvSpPr>
          <p:spPr>
            <a:xfrm rot="14950629">
              <a:off x="6522459" y="2929640"/>
              <a:ext cx="881564" cy="1165194"/>
            </a:xfrm>
            <a:prstGeom prst="arc">
              <a:avLst>
                <a:gd name="adj1" fmla="val 15216113"/>
                <a:gd name="adj2" fmla="val 17537518"/>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F8B1602D-43E3-FF9A-79D5-E08F5148B66E}"/>
                  </a:ext>
                </a:extLst>
              </p:cNvPr>
              <p:cNvSpPr txBox="1"/>
              <p:nvPr/>
            </p:nvSpPr>
            <p:spPr>
              <a:xfrm>
                <a:off x="3221797" y="3590749"/>
                <a:ext cx="114114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latin typeface="Cambria Math" panose="02040503050406030204" pitchFamily="18" charset="0"/>
                            </a:rPr>
                          </m:ctrlPr>
                        </m:sSubPr>
                        <m:e>
                          <m:r>
                            <a:rPr lang="en-US" sz="1600" b="0" i="1" smtClean="0">
                              <a:latin typeface="Cambria Math" panose="02040503050406030204" pitchFamily="18" charset="0"/>
                            </a:rPr>
                            <m:t>𝐴𝑜𝐴</m:t>
                          </m:r>
                          <m:r>
                            <a:rPr lang="en-US" sz="1600" b="0" i="1" smtClean="0">
                              <a:latin typeface="Cambria Math" panose="02040503050406030204" pitchFamily="18" charset="0"/>
                            </a:rPr>
                            <m:t>= </m:t>
                          </m:r>
                          <m:r>
                            <a:rPr lang="en-US" sz="1600" b="1" i="1">
                              <a:latin typeface="Cambria Math" panose="02040503050406030204" pitchFamily="18" charset="0"/>
                              <a:ea typeface="Cambria Math" panose="02040503050406030204" pitchFamily="18" charset="0"/>
                            </a:rPr>
                            <m:t>𝜽</m:t>
                          </m:r>
                        </m:e>
                        <m:sub>
                          <m:r>
                            <a:rPr lang="en-US" sz="1600" b="1" i="1" smtClean="0">
                              <a:latin typeface="Cambria Math" panose="02040503050406030204" pitchFamily="18" charset="0"/>
                              <a:ea typeface="Cambria Math" panose="02040503050406030204" pitchFamily="18" charset="0"/>
                            </a:rPr>
                            <m:t>𝟐</m:t>
                          </m:r>
                        </m:sub>
                      </m:sSub>
                    </m:oMath>
                  </m:oMathPara>
                </a14:m>
                <a:endParaRPr lang="en-US" sz="1600" b="1" dirty="0"/>
              </a:p>
            </p:txBody>
          </p:sp>
        </mc:Choice>
        <mc:Fallback xmlns="">
          <p:sp>
            <p:nvSpPr>
              <p:cNvPr id="36" name="TextBox 35">
                <a:extLst>
                  <a:ext uri="{FF2B5EF4-FFF2-40B4-BE49-F238E27FC236}">
                    <a16:creationId xmlns:a16="http://schemas.microsoft.com/office/drawing/2014/main" id="{F8B1602D-43E3-FF9A-79D5-E08F5148B66E}"/>
                  </a:ext>
                </a:extLst>
              </p:cNvPr>
              <p:cNvSpPr txBox="1">
                <a:spLocks noRot="1" noChangeAspect="1" noMove="1" noResize="1" noEditPoints="1" noAdjustHandles="1" noChangeArrowheads="1" noChangeShapeType="1" noTextEdit="1"/>
              </p:cNvSpPr>
              <p:nvPr/>
            </p:nvSpPr>
            <p:spPr>
              <a:xfrm>
                <a:off x="3221797" y="3590749"/>
                <a:ext cx="1141146" cy="338554"/>
              </a:xfrm>
              <a:prstGeom prst="rect">
                <a:avLst/>
              </a:prstGeom>
              <a:blipFill>
                <a:blip r:embed="rId8"/>
                <a:stretch>
                  <a:fillRect b="-10714"/>
                </a:stretch>
              </a:blipFill>
            </p:spPr>
            <p:txBody>
              <a:bodyPr/>
              <a:lstStyle/>
              <a:p>
                <a:r>
                  <a:rPr lang="en-US">
                    <a:noFill/>
                  </a:rPr>
                  <a:t> </a:t>
                </a:r>
              </a:p>
            </p:txBody>
          </p:sp>
        </mc:Fallback>
      </mc:AlternateContent>
      <p:grpSp>
        <p:nvGrpSpPr>
          <p:cNvPr id="37" name="Group 36">
            <a:extLst>
              <a:ext uri="{FF2B5EF4-FFF2-40B4-BE49-F238E27FC236}">
                <a16:creationId xmlns:a16="http://schemas.microsoft.com/office/drawing/2014/main" id="{0E1D7B1C-E613-733A-2E68-29B7C98397A0}"/>
              </a:ext>
            </a:extLst>
          </p:cNvPr>
          <p:cNvGrpSpPr/>
          <p:nvPr/>
        </p:nvGrpSpPr>
        <p:grpSpPr>
          <a:xfrm>
            <a:off x="5171789" y="3155087"/>
            <a:ext cx="762783" cy="553073"/>
            <a:chOff x="7495720" y="2947930"/>
            <a:chExt cx="526596" cy="382318"/>
          </a:xfrm>
          <a:scene3d>
            <a:camera prst="orthographicFront">
              <a:rot lat="2700000" lon="0" rev="0"/>
            </a:camera>
            <a:lightRig rig="threePt" dir="t"/>
          </a:scene3d>
        </p:grpSpPr>
        <p:sp>
          <p:nvSpPr>
            <p:cNvPr id="38" name="Freeform 37">
              <a:extLst>
                <a:ext uri="{FF2B5EF4-FFF2-40B4-BE49-F238E27FC236}">
                  <a16:creationId xmlns:a16="http://schemas.microsoft.com/office/drawing/2014/main" id="{D21ED0ED-2C16-ABE9-84B4-7FD6152F069A}"/>
                </a:ext>
              </a:extLst>
            </p:cNvPr>
            <p:cNvSpPr/>
            <p:nvPr/>
          </p:nvSpPr>
          <p:spPr>
            <a:xfrm>
              <a:off x="7537095" y="2996699"/>
              <a:ext cx="375028" cy="333549"/>
            </a:xfrm>
            <a:custGeom>
              <a:avLst/>
              <a:gdLst>
                <a:gd name="connsiteX0" fmla="*/ 67485 w 836161"/>
                <a:gd name="connsiteY0" fmla="*/ 749774 h 749774"/>
                <a:gd name="connsiteX1" fmla="*/ 9885 w 836161"/>
                <a:gd name="connsiteY1" fmla="*/ 526574 h 749774"/>
                <a:gd name="connsiteX2" fmla="*/ 247485 w 836161"/>
                <a:gd name="connsiteY2" fmla="*/ 396974 h 749774"/>
                <a:gd name="connsiteX3" fmla="*/ 369885 w 836161"/>
                <a:gd name="connsiteY3" fmla="*/ 974 h 749774"/>
                <a:gd name="connsiteX4" fmla="*/ 571485 w 836161"/>
                <a:gd name="connsiteY4" fmla="*/ 288974 h 749774"/>
                <a:gd name="connsiteX5" fmla="*/ 816285 w 836161"/>
                <a:gd name="connsiteY5" fmla="*/ 418574 h 749774"/>
                <a:gd name="connsiteX6" fmla="*/ 809085 w 836161"/>
                <a:gd name="connsiteY6" fmla="*/ 684974 h 749774"/>
                <a:gd name="connsiteX7" fmla="*/ 708285 w 836161"/>
                <a:gd name="connsiteY7" fmla="*/ 728174 h 749774"/>
                <a:gd name="connsiteX0" fmla="*/ 67485 w 833621"/>
                <a:gd name="connsiteY0" fmla="*/ 749774 h 749774"/>
                <a:gd name="connsiteX1" fmla="*/ 9885 w 833621"/>
                <a:gd name="connsiteY1" fmla="*/ 526574 h 749774"/>
                <a:gd name="connsiteX2" fmla="*/ 247485 w 833621"/>
                <a:gd name="connsiteY2" fmla="*/ 396974 h 749774"/>
                <a:gd name="connsiteX3" fmla="*/ 369885 w 833621"/>
                <a:gd name="connsiteY3" fmla="*/ 974 h 749774"/>
                <a:gd name="connsiteX4" fmla="*/ 571485 w 833621"/>
                <a:gd name="connsiteY4" fmla="*/ 288974 h 749774"/>
                <a:gd name="connsiteX5" fmla="*/ 816285 w 833621"/>
                <a:gd name="connsiteY5" fmla="*/ 418574 h 749774"/>
                <a:gd name="connsiteX6" fmla="*/ 801885 w 833621"/>
                <a:gd name="connsiteY6" fmla="*/ 584174 h 749774"/>
                <a:gd name="connsiteX7" fmla="*/ 708285 w 833621"/>
                <a:gd name="connsiteY7" fmla="*/ 728174 h 749774"/>
                <a:gd name="connsiteX0" fmla="*/ 68770 w 834906"/>
                <a:gd name="connsiteY0" fmla="*/ 750397 h 750397"/>
                <a:gd name="connsiteX1" fmla="*/ 11170 w 834906"/>
                <a:gd name="connsiteY1" fmla="*/ 527197 h 750397"/>
                <a:gd name="connsiteX2" fmla="*/ 267527 w 834906"/>
                <a:gd name="connsiteY2" fmla="*/ 430422 h 750397"/>
                <a:gd name="connsiteX3" fmla="*/ 371170 w 834906"/>
                <a:gd name="connsiteY3" fmla="*/ 1597 h 750397"/>
                <a:gd name="connsiteX4" fmla="*/ 572770 w 834906"/>
                <a:gd name="connsiteY4" fmla="*/ 289597 h 750397"/>
                <a:gd name="connsiteX5" fmla="*/ 817570 w 834906"/>
                <a:gd name="connsiteY5" fmla="*/ 419197 h 750397"/>
                <a:gd name="connsiteX6" fmla="*/ 803170 w 834906"/>
                <a:gd name="connsiteY6" fmla="*/ 584797 h 750397"/>
                <a:gd name="connsiteX7" fmla="*/ 709570 w 834906"/>
                <a:gd name="connsiteY7" fmla="*/ 728797 h 750397"/>
                <a:gd name="connsiteX0" fmla="*/ 68770 w 834906"/>
                <a:gd name="connsiteY0" fmla="*/ 694480 h 694480"/>
                <a:gd name="connsiteX1" fmla="*/ 11170 w 834906"/>
                <a:gd name="connsiteY1" fmla="*/ 471280 h 694480"/>
                <a:gd name="connsiteX2" fmla="*/ 267527 w 834906"/>
                <a:gd name="connsiteY2" fmla="*/ 374505 h 694480"/>
                <a:gd name="connsiteX3" fmla="*/ 371170 w 834906"/>
                <a:gd name="connsiteY3" fmla="*/ 1951 h 694480"/>
                <a:gd name="connsiteX4" fmla="*/ 572770 w 834906"/>
                <a:gd name="connsiteY4" fmla="*/ 233680 h 694480"/>
                <a:gd name="connsiteX5" fmla="*/ 817570 w 834906"/>
                <a:gd name="connsiteY5" fmla="*/ 363280 h 694480"/>
                <a:gd name="connsiteX6" fmla="*/ 803170 w 834906"/>
                <a:gd name="connsiteY6" fmla="*/ 528880 h 694480"/>
                <a:gd name="connsiteX7" fmla="*/ 709570 w 834906"/>
                <a:gd name="connsiteY7" fmla="*/ 672880 h 694480"/>
                <a:gd name="connsiteX0" fmla="*/ 49761 w 815897"/>
                <a:gd name="connsiteY0" fmla="*/ 694480 h 694480"/>
                <a:gd name="connsiteX1" fmla="*/ 15607 w 815897"/>
                <a:gd name="connsiteY1" fmla="*/ 518173 h 694480"/>
                <a:gd name="connsiteX2" fmla="*/ 248518 w 815897"/>
                <a:gd name="connsiteY2" fmla="*/ 374505 h 694480"/>
                <a:gd name="connsiteX3" fmla="*/ 352161 w 815897"/>
                <a:gd name="connsiteY3" fmla="*/ 1951 h 694480"/>
                <a:gd name="connsiteX4" fmla="*/ 553761 w 815897"/>
                <a:gd name="connsiteY4" fmla="*/ 233680 h 694480"/>
                <a:gd name="connsiteX5" fmla="*/ 798561 w 815897"/>
                <a:gd name="connsiteY5" fmla="*/ 363280 h 694480"/>
                <a:gd name="connsiteX6" fmla="*/ 784161 w 815897"/>
                <a:gd name="connsiteY6" fmla="*/ 528880 h 694480"/>
                <a:gd name="connsiteX7" fmla="*/ 690561 w 815897"/>
                <a:gd name="connsiteY7" fmla="*/ 672880 h 694480"/>
                <a:gd name="connsiteX0" fmla="*/ 122672 w 802711"/>
                <a:gd name="connsiteY0" fmla="*/ 1090492 h 1090492"/>
                <a:gd name="connsiteX1" fmla="*/ 2421 w 802711"/>
                <a:gd name="connsiteY1" fmla="*/ 518173 h 1090492"/>
                <a:gd name="connsiteX2" fmla="*/ 235332 w 802711"/>
                <a:gd name="connsiteY2" fmla="*/ 374505 h 1090492"/>
                <a:gd name="connsiteX3" fmla="*/ 338975 w 802711"/>
                <a:gd name="connsiteY3" fmla="*/ 1951 h 1090492"/>
                <a:gd name="connsiteX4" fmla="*/ 540575 w 802711"/>
                <a:gd name="connsiteY4" fmla="*/ 233680 h 1090492"/>
                <a:gd name="connsiteX5" fmla="*/ 785375 w 802711"/>
                <a:gd name="connsiteY5" fmla="*/ 363280 h 1090492"/>
                <a:gd name="connsiteX6" fmla="*/ 770975 w 802711"/>
                <a:gd name="connsiteY6" fmla="*/ 528880 h 1090492"/>
                <a:gd name="connsiteX7" fmla="*/ 677375 w 802711"/>
                <a:gd name="connsiteY7" fmla="*/ 672880 h 1090492"/>
                <a:gd name="connsiteX0" fmla="*/ 157954 w 837993"/>
                <a:gd name="connsiteY0" fmla="*/ 1090492 h 1090492"/>
                <a:gd name="connsiteX1" fmla="*/ 1828 w 837993"/>
                <a:gd name="connsiteY1" fmla="*/ 721008 h 1090492"/>
                <a:gd name="connsiteX2" fmla="*/ 270614 w 837993"/>
                <a:gd name="connsiteY2" fmla="*/ 374505 h 1090492"/>
                <a:gd name="connsiteX3" fmla="*/ 374257 w 837993"/>
                <a:gd name="connsiteY3" fmla="*/ 1951 h 1090492"/>
                <a:gd name="connsiteX4" fmla="*/ 575857 w 837993"/>
                <a:gd name="connsiteY4" fmla="*/ 233680 h 1090492"/>
                <a:gd name="connsiteX5" fmla="*/ 820657 w 837993"/>
                <a:gd name="connsiteY5" fmla="*/ 363280 h 1090492"/>
                <a:gd name="connsiteX6" fmla="*/ 806257 w 837993"/>
                <a:gd name="connsiteY6" fmla="*/ 528880 h 1090492"/>
                <a:gd name="connsiteX7" fmla="*/ 712657 w 837993"/>
                <a:gd name="connsiteY7" fmla="*/ 672880 h 1090492"/>
                <a:gd name="connsiteX0" fmla="*/ 278107 w 836174"/>
                <a:gd name="connsiteY0" fmla="*/ 906974 h 906974"/>
                <a:gd name="connsiteX1" fmla="*/ 9 w 836174"/>
                <a:gd name="connsiteY1" fmla="*/ 721008 h 906974"/>
                <a:gd name="connsiteX2" fmla="*/ 268795 w 836174"/>
                <a:gd name="connsiteY2" fmla="*/ 374505 h 906974"/>
                <a:gd name="connsiteX3" fmla="*/ 372438 w 836174"/>
                <a:gd name="connsiteY3" fmla="*/ 1951 h 906974"/>
                <a:gd name="connsiteX4" fmla="*/ 574038 w 836174"/>
                <a:gd name="connsiteY4" fmla="*/ 233680 h 906974"/>
                <a:gd name="connsiteX5" fmla="*/ 818838 w 836174"/>
                <a:gd name="connsiteY5" fmla="*/ 363280 h 906974"/>
                <a:gd name="connsiteX6" fmla="*/ 804438 w 836174"/>
                <a:gd name="connsiteY6" fmla="*/ 528880 h 906974"/>
                <a:gd name="connsiteX7" fmla="*/ 710838 w 836174"/>
                <a:gd name="connsiteY7" fmla="*/ 672880 h 906974"/>
                <a:gd name="connsiteX0" fmla="*/ 278107 w 836174"/>
                <a:gd name="connsiteY0" fmla="*/ 906974 h 1014937"/>
                <a:gd name="connsiteX1" fmla="*/ 9 w 836174"/>
                <a:gd name="connsiteY1" fmla="*/ 721008 h 1014937"/>
                <a:gd name="connsiteX2" fmla="*/ 268795 w 836174"/>
                <a:gd name="connsiteY2" fmla="*/ 374505 h 1014937"/>
                <a:gd name="connsiteX3" fmla="*/ 372438 w 836174"/>
                <a:gd name="connsiteY3" fmla="*/ 1951 h 1014937"/>
                <a:gd name="connsiteX4" fmla="*/ 574038 w 836174"/>
                <a:gd name="connsiteY4" fmla="*/ 233680 h 1014937"/>
                <a:gd name="connsiteX5" fmla="*/ 818838 w 836174"/>
                <a:gd name="connsiteY5" fmla="*/ 363280 h 1014937"/>
                <a:gd name="connsiteX6" fmla="*/ 804438 w 836174"/>
                <a:gd name="connsiteY6" fmla="*/ 528880 h 1014937"/>
                <a:gd name="connsiteX7" fmla="*/ 710838 w 836174"/>
                <a:gd name="connsiteY7" fmla="*/ 672880 h 1014937"/>
                <a:gd name="connsiteX0" fmla="*/ 278107 w 847482"/>
                <a:gd name="connsiteY0" fmla="*/ 906743 h 1014706"/>
                <a:gd name="connsiteX1" fmla="*/ 9 w 847482"/>
                <a:gd name="connsiteY1" fmla="*/ 720777 h 1014706"/>
                <a:gd name="connsiteX2" fmla="*/ 268795 w 847482"/>
                <a:gd name="connsiteY2" fmla="*/ 374274 h 1014706"/>
                <a:gd name="connsiteX3" fmla="*/ 372438 w 847482"/>
                <a:gd name="connsiteY3" fmla="*/ 1720 h 1014706"/>
                <a:gd name="connsiteX4" fmla="*/ 574038 w 847482"/>
                <a:gd name="connsiteY4" fmla="*/ 233449 h 1014706"/>
                <a:gd name="connsiteX5" fmla="*/ 833187 w 847482"/>
                <a:gd name="connsiteY5" fmla="*/ 189191 h 1014706"/>
                <a:gd name="connsiteX6" fmla="*/ 804438 w 847482"/>
                <a:gd name="connsiteY6" fmla="*/ 528649 h 1014706"/>
                <a:gd name="connsiteX7" fmla="*/ 710838 w 847482"/>
                <a:gd name="connsiteY7" fmla="*/ 672649 h 1014706"/>
                <a:gd name="connsiteX0" fmla="*/ 278107 w 847482"/>
                <a:gd name="connsiteY0" fmla="*/ 906743 h 1014706"/>
                <a:gd name="connsiteX1" fmla="*/ 9 w 847482"/>
                <a:gd name="connsiteY1" fmla="*/ 720777 h 1014706"/>
                <a:gd name="connsiteX2" fmla="*/ 268795 w 847482"/>
                <a:gd name="connsiteY2" fmla="*/ 374274 h 1014706"/>
                <a:gd name="connsiteX3" fmla="*/ 372438 w 847482"/>
                <a:gd name="connsiteY3" fmla="*/ 1720 h 1014706"/>
                <a:gd name="connsiteX4" fmla="*/ 574038 w 847482"/>
                <a:gd name="connsiteY4" fmla="*/ 233449 h 1014706"/>
                <a:gd name="connsiteX5" fmla="*/ 833187 w 847482"/>
                <a:gd name="connsiteY5" fmla="*/ 189191 h 1014706"/>
                <a:gd name="connsiteX6" fmla="*/ 804438 w 847482"/>
                <a:gd name="connsiteY6" fmla="*/ 528649 h 1014706"/>
                <a:gd name="connsiteX7" fmla="*/ 588866 w 847482"/>
                <a:gd name="connsiteY7" fmla="*/ 769238 h 101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7482" h="1014706">
                  <a:moveTo>
                    <a:pt x="278107" y="906743"/>
                  </a:moveTo>
                  <a:cubicBezTo>
                    <a:pt x="148210" y="1201238"/>
                    <a:pt x="1561" y="809522"/>
                    <a:pt x="9" y="720777"/>
                  </a:cubicBezTo>
                  <a:cubicBezTo>
                    <a:pt x="-1543" y="632032"/>
                    <a:pt x="206724" y="494117"/>
                    <a:pt x="268795" y="374274"/>
                  </a:cubicBezTo>
                  <a:cubicBezTo>
                    <a:pt x="330866" y="254431"/>
                    <a:pt x="321564" y="25191"/>
                    <a:pt x="372438" y="1720"/>
                  </a:cubicBezTo>
                  <a:cubicBezTo>
                    <a:pt x="423312" y="-21751"/>
                    <a:pt x="497247" y="202204"/>
                    <a:pt x="574038" y="233449"/>
                  </a:cubicBezTo>
                  <a:cubicBezTo>
                    <a:pt x="650830" y="264694"/>
                    <a:pt x="794787" y="139991"/>
                    <a:pt x="833187" y="189191"/>
                  </a:cubicBezTo>
                  <a:cubicBezTo>
                    <a:pt x="871587" y="238391"/>
                    <a:pt x="822438" y="477049"/>
                    <a:pt x="804438" y="528649"/>
                  </a:cubicBezTo>
                  <a:cubicBezTo>
                    <a:pt x="786438" y="580249"/>
                    <a:pt x="612866" y="762038"/>
                    <a:pt x="588866" y="769238"/>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a:extLst>
                <a:ext uri="{FF2B5EF4-FFF2-40B4-BE49-F238E27FC236}">
                  <a16:creationId xmlns:a16="http://schemas.microsoft.com/office/drawing/2014/main" id="{59AB76A9-6286-681F-9839-2AFB3997FC77}"/>
                </a:ext>
              </a:extLst>
            </p:cNvPr>
            <p:cNvSpPr/>
            <p:nvPr/>
          </p:nvSpPr>
          <p:spPr>
            <a:xfrm>
              <a:off x="7495720" y="2947930"/>
              <a:ext cx="526596" cy="331259"/>
            </a:xfrm>
            <a:custGeom>
              <a:avLst/>
              <a:gdLst>
                <a:gd name="connsiteX0" fmla="*/ 67485 w 836161"/>
                <a:gd name="connsiteY0" fmla="*/ 749774 h 749774"/>
                <a:gd name="connsiteX1" fmla="*/ 9885 w 836161"/>
                <a:gd name="connsiteY1" fmla="*/ 526574 h 749774"/>
                <a:gd name="connsiteX2" fmla="*/ 247485 w 836161"/>
                <a:gd name="connsiteY2" fmla="*/ 396974 h 749774"/>
                <a:gd name="connsiteX3" fmla="*/ 369885 w 836161"/>
                <a:gd name="connsiteY3" fmla="*/ 974 h 749774"/>
                <a:gd name="connsiteX4" fmla="*/ 571485 w 836161"/>
                <a:gd name="connsiteY4" fmla="*/ 288974 h 749774"/>
                <a:gd name="connsiteX5" fmla="*/ 816285 w 836161"/>
                <a:gd name="connsiteY5" fmla="*/ 418574 h 749774"/>
                <a:gd name="connsiteX6" fmla="*/ 809085 w 836161"/>
                <a:gd name="connsiteY6" fmla="*/ 684974 h 749774"/>
                <a:gd name="connsiteX7" fmla="*/ 708285 w 836161"/>
                <a:gd name="connsiteY7" fmla="*/ 728174 h 749774"/>
                <a:gd name="connsiteX0" fmla="*/ 9857 w 778533"/>
                <a:gd name="connsiteY0" fmla="*/ 749774 h 749774"/>
                <a:gd name="connsiteX1" fmla="*/ 110657 w 778533"/>
                <a:gd name="connsiteY1" fmla="*/ 605774 h 749774"/>
                <a:gd name="connsiteX2" fmla="*/ 189857 w 778533"/>
                <a:gd name="connsiteY2" fmla="*/ 396974 h 749774"/>
                <a:gd name="connsiteX3" fmla="*/ 312257 w 778533"/>
                <a:gd name="connsiteY3" fmla="*/ 974 h 749774"/>
                <a:gd name="connsiteX4" fmla="*/ 513857 w 778533"/>
                <a:gd name="connsiteY4" fmla="*/ 288974 h 749774"/>
                <a:gd name="connsiteX5" fmla="*/ 758657 w 778533"/>
                <a:gd name="connsiteY5" fmla="*/ 418574 h 749774"/>
                <a:gd name="connsiteX6" fmla="*/ 751457 w 778533"/>
                <a:gd name="connsiteY6" fmla="*/ 684974 h 749774"/>
                <a:gd name="connsiteX7" fmla="*/ 650657 w 778533"/>
                <a:gd name="connsiteY7" fmla="*/ 728174 h 749774"/>
                <a:gd name="connsiteX0" fmla="*/ 6431 w 868707"/>
                <a:gd name="connsiteY0" fmla="*/ 742574 h 742574"/>
                <a:gd name="connsiteX1" fmla="*/ 200831 w 868707"/>
                <a:gd name="connsiteY1" fmla="*/ 605774 h 742574"/>
                <a:gd name="connsiteX2" fmla="*/ 280031 w 868707"/>
                <a:gd name="connsiteY2" fmla="*/ 396974 h 742574"/>
                <a:gd name="connsiteX3" fmla="*/ 402431 w 868707"/>
                <a:gd name="connsiteY3" fmla="*/ 974 h 742574"/>
                <a:gd name="connsiteX4" fmla="*/ 604031 w 868707"/>
                <a:gd name="connsiteY4" fmla="*/ 288974 h 742574"/>
                <a:gd name="connsiteX5" fmla="*/ 848831 w 868707"/>
                <a:gd name="connsiteY5" fmla="*/ 418574 h 742574"/>
                <a:gd name="connsiteX6" fmla="*/ 841631 w 868707"/>
                <a:gd name="connsiteY6" fmla="*/ 684974 h 742574"/>
                <a:gd name="connsiteX7" fmla="*/ 740831 w 868707"/>
                <a:gd name="connsiteY7" fmla="*/ 728174 h 742574"/>
                <a:gd name="connsiteX0" fmla="*/ 6706 w 868982"/>
                <a:gd name="connsiteY0" fmla="*/ 744101 h 744101"/>
                <a:gd name="connsiteX1" fmla="*/ 201106 w 868982"/>
                <a:gd name="connsiteY1" fmla="*/ 607301 h 744101"/>
                <a:gd name="connsiteX2" fmla="*/ 337906 w 868982"/>
                <a:gd name="connsiteY2" fmla="*/ 470501 h 744101"/>
                <a:gd name="connsiteX3" fmla="*/ 402706 w 868982"/>
                <a:gd name="connsiteY3" fmla="*/ 2501 h 744101"/>
                <a:gd name="connsiteX4" fmla="*/ 604306 w 868982"/>
                <a:gd name="connsiteY4" fmla="*/ 290501 h 744101"/>
                <a:gd name="connsiteX5" fmla="*/ 849106 w 868982"/>
                <a:gd name="connsiteY5" fmla="*/ 420101 h 744101"/>
                <a:gd name="connsiteX6" fmla="*/ 841906 w 868982"/>
                <a:gd name="connsiteY6" fmla="*/ 686501 h 744101"/>
                <a:gd name="connsiteX7" fmla="*/ 741106 w 868982"/>
                <a:gd name="connsiteY7" fmla="*/ 729701 h 744101"/>
                <a:gd name="connsiteX0" fmla="*/ 5725 w 868001"/>
                <a:gd name="connsiteY0" fmla="*/ 741625 h 741625"/>
                <a:gd name="connsiteX1" fmla="*/ 200125 w 868001"/>
                <a:gd name="connsiteY1" fmla="*/ 604825 h 741625"/>
                <a:gd name="connsiteX2" fmla="*/ 106525 w 868001"/>
                <a:gd name="connsiteY2" fmla="*/ 273625 h 741625"/>
                <a:gd name="connsiteX3" fmla="*/ 401725 w 868001"/>
                <a:gd name="connsiteY3" fmla="*/ 25 h 741625"/>
                <a:gd name="connsiteX4" fmla="*/ 603325 w 868001"/>
                <a:gd name="connsiteY4" fmla="*/ 288025 h 741625"/>
                <a:gd name="connsiteX5" fmla="*/ 848125 w 868001"/>
                <a:gd name="connsiteY5" fmla="*/ 417625 h 741625"/>
                <a:gd name="connsiteX6" fmla="*/ 840925 w 868001"/>
                <a:gd name="connsiteY6" fmla="*/ 684025 h 741625"/>
                <a:gd name="connsiteX7" fmla="*/ 740125 w 868001"/>
                <a:gd name="connsiteY7" fmla="*/ 727225 h 741625"/>
                <a:gd name="connsiteX0" fmla="*/ 5725 w 868001"/>
                <a:gd name="connsiteY0" fmla="*/ 561756 h 561756"/>
                <a:gd name="connsiteX1" fmla="*/ 200125 w 868001"/>
                <a:gd name="connsiteY1" fmla="*/ 424956 h 561756"/>
                <a:gd name="connsiteX2" fmla="*/ 106525 w 868001"/>
                <a:gd name="connsiteY2" fmla="*/ 93756 h 561756"/>
                <a:gd name="connsiteX3" fmla="*/ 408925 w 868001"/>
                <a:gd name="connsiteY3" fmla="*/ 156 h 561756"/>
                <a:gd name="connsiteX4" fmla="*/ 603325 w 868001"/>
                <a:gd name="connsiteY4" fmla="*/ 108156 h 561756"/>
                <a:gd name="connsiteX5" fmla="*/ 848125 w 868001"/>
                <a:gd name="connsiteY5" fmla="*/ 237756 h 561756"/>
                <a:gd name="connsiteX6" fmla="*/ 840925 w 868001"/>
                <a:gd name="connsiteY6" fmla="*/ 504156 h 561756"/>
                <a:gd name="connsiteX7" fmla="*/ 740125 w 868001"/>
                <a:gd name="connsiteY7" fmla="*/ 547356 h 561756"/>
                <a:gd name="connsiteX0" fmla="*/ 5725 w 868001"/>
                <a:gd name="connsiteY0" fmla="*/ 495698 h 495698"/>
                <a:gd name="connsiteX1" fmla="*/ 200125 w 868001"/>
                <a:gd name="connsiteY1" fmla="*/ 358898 h 495698"/>
                <a:gd name="connsiteX2" fmla="*/ 106525 w 868001"/>
                <a:gd name="connsiteY2" fmla="*/ 27698 h 495698"/>
                <a:gd name="connsiteX3" fmla="*/ 408925 w 868001"/>
                <a:gd name="connsiteY3" fmla="*/ 20498 h 495698"/>
                <a:gd name="connsiteX4" fmla="*/ 603325 w 868001"/>
                <a:gd name="connsiteY4" fmla="*/ 42098 h 495698"/>
                <a:gd name="connsiteX5" fmla="*/ 848125 w 868001"/>
                <a:gd name="connsiteY5" fmla="*/ 171698 h 495698"/>
                <a:gd name="connsiteX6" fmla="*/ 840925 w 868001"/>
                <a:gd name="connsiteY6" fmla="*/ 438098 h 495698"/>
                <a:gd name="connsiteX7" fmla="*/ 740125 w 868001"/>
                <a:gd name="connsiteY7" fmla="*/ 481298 h 495698"/>
                <a:gd name="connsiteX0" fmla="*/ 5725 w 868001"/>
                <a:gd name="connsiteY0" fmla="*/ 565791 h 565791"/>
                <a:gd name="connsiteX1" fmla="*/ 200125 w 868001"/>
                <a:gd name="connsiteY1" fmla="*/ 428991 h 565791"/>
                <a:gd name="connsiteX2" fmla="*/ 106525 w 868001"/>
                <a:gd name="connsiteY2" fmla="*/ 97791 h 565791"/>
                <a:gd name="connsiteX3" fmla="*/ 408925 w 868001"/>
                <a:gd name="connsiteY3" fmla="*/ 90591 h 565791"/>
                <a:gd name="connsiteX4" fmla="*/ 603325 w 868001"/>
                <a:gd name="connsiteY4" fmla="*/ 4191 h 565791"/>
                <a:gd name="connsiteX5" fmla="*/ 848125 w 868001"/>
                <a:gd name="connsiteY5" fmla="*/ 241791 h 565791"/>
                <a:gd name="connsiteX6" fmla="*/ 840925 w 868001"/>
                <a:gd name="connsiteY6" fmla="*/ 508191 h 565791"/>
                <a:gd name="connsiteX7" fmla="*/ 740125 w 868001"/>
                <a:gd name="connsiteY7" fmla="*/ 551391 h 565791"/>
                <a:gd name="connsiteX0" fmla="*/ 5725 w 929265"/>
                <a:gd name="connsiteY0" fmla="*/ 570731 h 570731"/>
                <a:gd name="connsiteX1" fmla="*/ 200125 w 929265"/>
                <a:gd name="connsiteY1" fmla="*/ 433931 h 570731"/>
                <a:gd name="connsiteX2" fmla="*/ 106525 w 929265"/>
                <a:gd name="connsiteY2" fmla="*/ 102731 h 570731"/>
                <a:gd name="connsiteX3" fmla="*/ 408925 w 929265"/>
                <a:gd name="connsiteY3" fmla="*/ 95531 h 570731"/>
                <a:gd name="connsiteX4" fmla="*/ 603325 w 929265"/>
                <a:gd name="connsiteY4" fmla="*/ 9131 h 570731"/>
                <a:gd name="connsiteX5" fmla="*/ 920125 w 929265"/>
                <a:gd name="connsiteY5" fmla="*/ 59531 h 570731"/>
                <a:gd name="connsiteX6" fmla="*/ 840925 w 929265"/>
                <a:gd name="connsiteY6" fmla="*/ 513131 h 570731"/>
                <a:gd name="connsiteX7" fmla="*/ 740125 w 929265"/>
                <a:gd name="connsiteY7" fmla="*/ 556331 h 570731"/>
                <a:gd name="connsiteX0" fmla="*/ 5725 w 924106"/>
                <a:gd name="connsiteY0" fmla="*/ 565383 h 565383"/>
                <a:gd name="connsiteX1" fmla="*/ 200125 w 924106"/>
                <a:gd name="connsiteY1" fmla="*/ 428583 h 565383"/>
                <a:gd name="connsiteX2" fmla="*/ 106525 w 924106"/>
                <a:gd name="connsiteY2" fmla="*/ 97383 h 565383"/>
                <a:gd name="connsiteX3" fmla="*/ 408925 w 924106"/>
                <a:gd name="connsiteY3" fmla="*/ 90183 h 565383"/>
                <a:gd name="connsiteX4" fmla="*/ 603325 w 924106"/>
                <a:gd name="connsiteY4" fmla="*/ 3783 h 565383"/>
                <a:gd name="connsiteX5" fmla="*/ 920125 w 924106"/>
                <a:gd name="connsiteY5" fmla="*/ 54183 h 565383"/>
                <a:gd name="connsiteX6" fmla="*/ 783325 w 924106"/>
                <a:gd name="connsiteY6" fmla="*/ 385383 h 565383"/>
                <a:gd name="connsiteX7" fmla="*/ 740125 w 924106"/>
                <a:gd name="connsiteY7" fmla="*/ 550983 h 565383"/>
                <a:gd name="connsiteX0" fmla="*/ 5725 w 924106"/>
                <a:gd name="connsiteY0" fmla="*/ 565383 h 565383"/>
                <a:gd name="connsiteX1" fmla="*/ 200125 w 924106"/>
                <a:gd name="connsiteY1" fmla="*/ 428583 h 565383"/>
                <a:gd name="connsiteX2" fmla="*/ 106525 w 924106"/>
                <a:gd name="connsiteY2" fmla="*/ 97383 h 565383"/>
                <a:gd name="connsiteX3" fmla="*/ 408925 w 924106"/>
                <a:gd name="connsiteY3" fmla="*/ 90183 h 565383"/>
                <a:gd name="connsiteX4" fmla="*/ 603325 w 924106"/>
                <a:gd name="connsiteY4" fmla="*/ 3783 h 565383"/>
                <a:gd name="connsiteX5" fmla="*/ 920125 w 924106"/>
                <a:gd name="connsiteY5" fmla="*/ 54183 h 565383"/>
                <a:gd name="connsiteX6" fmla="*/ 783325 w 924106"/>
                <a:gd name="connsiteY6" fmla="*/ 385383 h 565383"/>
                <a:gd name="connsiteX7" fmla="*/ 617725 w 924106"/>
                <a:gd name="connsiteY7" fmla="*/ 558183 h 565383"/>
                <a:gd name="connsiteX0" fmla="*/ 6461 w 924842"/>
                <a:gd name="connsiteY0" fmla="*/ 565383 h 565383"/>
                <a:gd name="connsiteX1" fmla="*/ 172061 w 924842"/>
                <a:gd name="connsiteY1" fmla="*/ 421383 h 565383"/>
                <a:gd name="connsiteX2" fmla="*/ 107261 w 924842"/>
                <a:gd name="connsiteY2" fmla="*/ 97383 h 565383"/>
                <a:gd name="connsiteX3" fmla="*/ 409661 w 924842"/>
                <a:gd name="connsiteY3" fmla="*/ 90183 h 565383"/>
                <a:gd name="connsiteX4" fmla="*/ 604061 w 924842"/>
                <a:gd name="connsiteY4" fmla="*/ 3783 h 565383"/>
                <a:gd name="connsiteX5" fmla="*/ 920861 w 924842"/>
                <a:gd name="connsiteY5" fmla="*/ 54183 h 565383"/>
                <a:gd name="connsiteX6" fmla="*/ 784061 w 924842"/>
                <a:gd name="connsiteY6" fmla="*/ 385383 h 565383"/>
                <a:gd name="connsiteX7" fmla="*/ 618461 w 924842"/>
                <a:gd name="connsiteY7" fmla="*/ 558183 h 565383"/>
                <a:gd name="connsiteX0" fmla="*/ 6633 w 925014"/>
                <a:gd name="connsiteY0" fmla="*/ 565383 h 565383"/>
                <a:gd name="connsiteX1" fmla="*/ 172233 w 925014"/>
                <a:gd name="connsiteY1" fmla="*/ 421383 h 565383"/>
                <a:gd name="connsiteX2" fmla="*/ 143433 w 925014"/>
                <a:gd name="connsiteY2" fmla="*/ 97383 h 565383"/>
                <a:gd name="connsiteX3" fmla="*/ 409833 w 925014"/>
                <a:gd name="connsiteY3" fmla="*/ 90183 h 565383"/>
                <a:gd name="connsiteX4" fmla="*/ 604233 w 925014"/>
                <a:gd name="connsiteY4" fmla="*/ 3783 h 565383"/>
                <a:gd name="connsiteX5" fmla="*/ 921033 w 925014"/>
                <a:gd name="connsiteY5" fmla="*/ 54183 h 565383"/>
                <a:gd name="connsiteX6" fmla="*/ 784233 w 925014"/>
                <a:gd name="connsiteY6" fmla="*/ 385383 h 565383"/>
                <a:gd name="connsiteX7" fmla="*/ 618633 w 925014"/>
                <a:gd name="connsiteY7" fmla="*/ 558183 h 565383"/>
                <a:gd name="connsiteX0" fmla="*/ 6633 w 925014"/>
                <a:gd name="connsiteY0" fmla="*/ 562210 h 562210"/>
                <a:gd name="connsiteX1" fmla="*/ 172233 w 925014"/>
                <a:gd name="connsiteY1" fmla="*/ 418210 h 562210"/>
                <a:gd name="connsiteX2" fmla="*/ 143433 w 925014"/>
                <a:gd name="connsiteY2" fmla="*/ 94210 h 562210"/>
                <a:gd name="connsiteX3" fmla="*/ 409833 w 925014"/>
                <a:gd name="connsiteY3" fmla="*/ 43810 h 562210"/>
                <a:gd name="connsiteX4" fmla="*/ 604233 w 925014"/>
                <a:gd name="connsiteY4" fmla="*/ 610 h 562210"/>
                <a:gd name="connsiteX5" fmla="*/ 921033 w 925014"/>
                <a:gd name="connsiteY5" fmla="*/ 51010 h 562210"/>
                <a:gd name="connsiteX6" fmla="*/ 784233 w 925014"/>
                <a:gd name="connsiteY6" fmla="*/ 382210 h 562210"/>
                <a:gd name="connsiteX7" fmla="*/ 618633 w 925014"/>
                <a:gd name="connsiteY7" fmla="*/ 555010 h 562210"/>
                <a:gd name="connsiteX0" fmla="*/ 6633 w 930173"/>
                <a:gd name="connsiteY0" fmla="*/ 562210 h 562210"/>
                <a:gd name="connsiteX1" fmla="*/ 172233 w 930173"/>
                <a:gd name="connsiteY1" fmla="*/ 418210 h 562210"/>
                <a:gd name="connsiteX2" fmla="*/ 143433 w 930173"/>
                <a:gd name="connsiteY2" fmla="*/ 94210 h 562210"/>
                <a:gd name="connsiteX3" fmla="*/ 409833 w 930173"/>
                <a:gd name="connsiteY3" fmla="*/ 43810 h 562210"/>
                <a:gd name="connsiteX4" fmla="*/ 604233 w 930173"/>
                <a:gd name="connsiteY4" fmla="*/ 610 h 562210"/>
                <a:gd name="connsiteX5" fmla="*/ 921033 w 930173"/>
                <a:gd name="connsiteY5" fmla="*/ 51010 h 562210"/>
                <a:gd name="connsiteX6" fmla="*/ 841833 w 930173"/>
                <a:gd name="connsiteY6" fmla="*/ 382210 h 562210"/>
                <a:gd name="connsiteX7" fmla="*/ 618633 w 930173"/>
                <a:gd name="connsiteY7" fmla="*/ 555010 h 562210"/>
                <a:gd name="connsiteX0" fmla="*/ 6633 w 930173"/>
                <a:gd name="connsiteY0" fmla="*/ 562210 h 562210"/>
                <a:gd name="connsiteX1" fmla="*/ 172233 w 930173"/>
                <a:gd name="connsiteY1" fmla="*/ 418210 h 562210"/>
                <a:gd name="connsiteX2" fmla="*/ 143433 w 930173"/>
                <a:gd name="connsiteY2" fmla="*/ 94210 h 562210"/>
                <a:gd name="connsiteX3" fmla="*/ 409833 w 930173"/>
                <a:gd name="connsiteY3" fmla="*/ 43810 h 562210"/>
                <a:gd name="connsiteX4" fmla="*/ 604233 w 930173"/>
                <a:gd name="connsiteY4" fmla="*/ 610 h 562210"/>
                <a:gd name="connsiteX5" fmla="*/ 921033 w 930173"/>
                <a:gd name="connsiteY5" fmla="*/ 51010 h 562210"/>
                <a:gd name="connsiteX6" fmla="*/ 841833 w 930173"/>
                <a:gd name="connsiteY6" fmla="*/ 382210 h 562210"/>
                <a:gd name="connsiteX7" fmla="*/ 913833 w 930173"/>
                <a:gd name="connsiteY7" fmla="*/ 562210 h 562210"/>
                <a:gd name="connsiteX0" fmla="*/ 93270 w 800810"/>
                <a:gd name="connsiteY0" fmla="*/ 555010 h 562210"/>
                <a:gd name="connsiteX1" fmla="*/ 42870 w 800810"/>
                <a:gd name="connsiteY1" fmla="*/ 418210 h 562210"/>
                <a:gd name="connsiteX2" fmla="*/ 14070 w 800810"/>
                <a:gd name="connsiteY2" fmla="*/ 94210 h 562210"/>
                <a:gd name="connsiteX3" fmla="*/ 280470 w 800810"/>
                <a:gd name="connsiteY3" fmla="*/ 43810 h 562210"/>
                <a:gd name="connsiteX4" fmla="*/ 474870 w 800810"/>
                <a:gd name="connsiteY4" fmla="*/ 610 h 562210"/>
                <a:gd name="connsiteX5" fmla="*/ 791670 w 800810"/>
                <a:gd name="connsiteY5" fmla="*/ 51010 h 562210"/>
                <a:gd name="connsiteX6" fmla="*/ 712470 w 800810"/>
                <a:gd name="connsiteY6" fmla="*/ 382210 h 562210"/>
                <a:gd name="connsiteX7" fmla="*/ 784470 w 800810"/>
                <a:gd name="connsiteY7" fmla="*/ 562210 h 562210"/>
                <a:gd name="connsiteX0" fmla="*/ 122952 w 830492"/>
                <a:gd name="connsiteY0" fmla="*/ 555010 h 562210"/>
                <a:gd name="connsiteX1" fmla="*/ 7752 w 830492"/>
                <a:gd name="connsiteY1" fmla="*/ 360610 h 562210"/>
                <a:gd name="connsiteX2" fmla="*/ 43752 w 830492"/>
                <a:gd name="connsiteY2" fmla="*/ 94210 h 562210"/>
                <a:gd name="connsiteX3" fmla="*/ 310152 w 830492"/>
                <a:gd name="connsiteY3" fmla="*/ 43810 h 562210"/>
                <a:gd name="connsiteX4" fmla="*/ 504552 w 830492"/>
                <a:gd name="connsiteY4" fmla="*/ 610 h 562210"/>
                <a:gd name="connsiteX5" fmla="*/ 821352 w 830492"/>
                <a:gd name="connsiteY5" fmla="*/ 51010 h 562210"/>
                <a:gd name="connsiteX6" fmla="*/ 742152 w 830492"/>
                <a:gd name="connsiteY6" fmla="*/ 382210 h 562210"/>
                <a:gd name="connsiteX7" fmla="*/ 814152 w 830492"/>
                <a:gd name="connsiteY7" fmla="*/ 562210 h 562210"/>
                <a:gd name="connsiteX0" fmla="*/ 122952 w 830085"/>
                <a:gd name="connsiteY0" fmla="*/ 597616 h 604816"/>
                <a:gd name="connsiteX1" fmla="*/ 7752 w 830085"/>
                <a:gd name="connsiteY1" fmla="*/ 403216 h 604816"/>
                <a:gd name="connsiteX2" fmla="*/ 43752 w 830085"/>
                <a:gd name="connsiteY2" fmla="*/ 136816 h 604816"/>
                <a:gd name="connsiteX3" fmla="*/ 310152 w 830085"/>
                <a:gd name="connsiteY3" fmla="*/ 86416 h 604816"/>
                <a:gd name="connsiteX4" fmla="*/ 511752 w 830085"/>
                <a:gd name="connsiteY4" fmla="*/ 16 h 604816"/>
                <a:gd name="connsiteX5" fmla="*/ 821352 w 830085"/>
                <a:gd name="connsiteY5" fmla="*/ 93616 h 604816"/>
                <a:gd name="connsiteX6" fmla="*/ 742152 w 830085"/>
                <a:gd name="connsiteY6" fmla="*/ 424816 h 604816"/>
                <a:gd name="connsiteX7" fmla="*/ 814152 w 830085"/>
                <a:gd name="connsiteY7" fmla="*/ 604816 h 604816"/>
                <a:gd name="connsiteX0" fmla="*/ 122952 w 817487"/>
                <a:gd name="connsiteY0" fmla="*/ 632517 h 639717"/>
                <a:gd name="connsiteX1" fmla="*/ 7752 w 817487"/>
                <a:gd name="connsiteY1" fmla="*/ 438117 h 639717"/>
                <a:gd name="connsiteX2" fmla="*/ 43752 w 817487"/>
                <a:gd name="connsiteY2" fmla="*/ 171717 h 639717"/>
                <a:gd name="connsiteX3" fmla="*/ 310152 w 817487"/>
                <a:gd name="connsiteY3" fmla="*/ 121317 h 639717"/>
                <a:gd name="connsiteX4" fmla="*/ 511752 w 817487"/>
                <a:gd name="connsiteY4" fmla="*/ 34917 h 639717"/>
                <a:gd name="connsiteX5" fmla="*/ 742152 w 817487"/>
                <a:gd name="connsiteY5" fmla="*/ 34917 h 639717"/>
                <a:gd name="connsiteX6" fmla="*/ 742152 w 817487"/>
                <a:gd name="connsiteY6" fmla="*/ 459717 h 639717"/>
                <a:gd name="connsiteX7" fmla="*/ 814152 w 817487"/>
                <a:gd name="connsiteY7" fmla="*/ 639717 h 639717"/>
                <a:gd name="connsiteX0" fmla="*/ 122952 w 816458"/>
                <a:gd name="connsiteY0" fmla="*/ 627765 h 634965"/>
                <a:gd name="connsiteX1" fmla="*/ 7752 w 816458"/>
                <a:gd name="connsiteY1" fmla="*/ 433365 h 634965"/>
                <a:gd name="connsiteX2" fmla="*/ 43752 w 816458"/>
                <a:gd name="connsiteY2" fmla="*/ 166965 h 634965"/>
                <a:gd name="connsiteX3" fmla="*/ 310152 w 816458"/>
                <a:gd name="connsiteY3" fmla="*/ 116565 h 634965"/>
                <a:gd name="connsiteX4" fmla="*/ 511752 w 816458"/>
                <a:gd name="connsiteY4" fmla="*/ 30165 h 634965"/>
                <a:gd name="connsiteX5" fmla="*/ 742152 w 816458"/>
                <a:gd name="connsiteY5" fmla="*/ 30165 h 634965"/>
                <a:gd name="connsiteX6" fmla="*/ 684552 w 816458"/>
                <a:gd name="connsiteY6" fmla="*/ 390165 h 634965"/>
                <a:gd name="connsiteX7" fmla="*/ 814152 w 816458"/>
                <a:gd name="connsiteY7" fmla="*/ 634965 h 634965"/>
                <a:gd name="connsiteX0" fmla="*/ 122952 w 816458"/>
                <a:gd name="connsiteY0" fmla="*/ 694268 h 701468"/>
                <a:gd name="connsiteX1" fmla="*/ 7752 w 816458"/>
                <a:gd name="connsiteY1" fmla="*/ 499868 h 701468"/>
                <a:gd name="connsiteX2" fmla="*/ 43752 w 816458"/>
                <a:gd name="connsiteY2" fmla="*/ 233468 h 701468"/>
                <a:gd name="connsiteX3" fmla="*/ 310152 w 816458"/>
                <a:gd name="connsiteY3" fmla="*/ 183068 h 701468"/>
                <a:gd name="connsiteX4" fmla="*/ 511752 w 816458"/>
                <a:gd name="connsiteY4" fmla="*/ 96668 h 701468"/>
                <a:gd name="connsiteX5" fmla="*/ 792552 w 816458"/>
                <a:gd name="connsiteY5" fmla="*/ 17468 h 701468"/>
                <a:gd name="connsiteX6" fmla="*/ 684552 w 816458"/>
                <a:gd name="connsiteY6" fmla="*/ 456668 h 701468"/>
                <a:gd name="connsiteX7" fmla="*/ 814152 w 816458"/>
                <a:gd name="connsiteY7" fmla="*/ 701468 h 701468"/>
                <a:gd name="connsiteX0" fmla="*/ 215224 w 908730"/>
                <a:gd name="connsiteY0" fmla="*/ 694268 h 701468"/>
                <a:gd name="connsiteX1" fmla="*/ 100024 w 908730"/>
                <a:gd name="connsiteY1" fmla="*/ 499868 h 701468"/>
                <a:gd name="connsiteX2" fmla="*/ 13624 w 908730"/>
                <a:gd name="connsiteY2" fmla="*/ 240668 h 701468"/>
                <a:gd name="connsiteX3" fmla="*/ 402424 w 908730"/>
                <a:gd name="connsiteY3" fmla="*/ 183068 h 701468"/>
                <a:gd name="connsiteX4" fmla="*/ 604024 w 908730"/>
                <a:gd name="connsiteY4" fmla="*/ 96668 h 701468"/>
                <a:gd name="connsiteX5" fmla="*/ 884824 w 908730"/>
                <a:gd name="connsiteY5" fmla="*/ 17468 h 701468"/>
                <a:gd name="connsiteX6" fmla="*/ 776824 w 908730"/>
                <a:gd name="connsiteY6" fmla="*/ 456668 h 701468"/>
                <a:gd name="connsiteX7" fmla="*/ 906424 w 908730"/>
                <a:gd name="connsiteY7" fmla="*/ 701468 h 701468"/>
                <a:gd name="connsiteX0" fmla="*/ 215224 w 907514"/>
                <a:gd name="connsiteY0" fmla="*/ 693336 h 700536"/>
                <a:gd name="connsiteX1" fmla="*/ 100024 w 907514"/>
                <a:gd name="connsiteY1" fmla="*/ 498936 h 700536"/>
                <a:gd name="connsiteX2" fmla="*/ 13624 w 907514"/>
                <a:gd name="connsiteY2" fmla="*/ 239736 h 700536"/>
                <a:gd name="connsiteX3" fmla="*/ 402424 w 907514"/>
                <a:gd name="connsiteY3" fmla="*/ 182136 h 700536"/>
                <a:gd name="connsiteX4" fmla="*/ 604024 w 907514"/>
                <a:gd name="connsiteY4" fmla="*/ 95736 h 700536"/>
                <a:gd name="connsiteX5" fmla="*/ 884824 w 907514"/>
                <a:gd name="connsiteY5" fmla="*/ 16536 h 700536"/>
                <a:gd name="connsiteX6" fmla="*/ 568024 w 907514"/>
                <a:gd name="connsiteY6" fmla="*/ 441336 h 700536"/>
                <a:gd name="connsiteX7" fmla="*/ 906424 w 907514"/>
                <a:gd name="connsiteY7" fmla="*/ 700536 h 700536"/>
                <a:gd name="connsiteX0" fmla="*/ 215224 w 885977"/>
                <a:gd name="connsiteY0" fmla="*/ 693336 h 700536"/>
                <a:gd name="connsiteX1" fmla="*/ 100024 w 885977"/>
                <a:gd name="connsiteY1" fmla="*/ 498936 h 700536"/>
                <a:gd name="connsiteX2" fmla="*/ 13624 w 885977"/>
                <a:gd name="connsiteY2" fmla="*/ 239736 h 700536"/>
                <a:gd name="connsiteX3" fmla="*/ 402424 w 885977"/>
                <a:gd name="connsiteY3" fmla="*/ 182136 h 700536"/>
                <a:gd name="connsiteX4" fmla="*/ 604024 w 885977"/>
                <a:gd name="connsiteY4" fmla="*/ 95736 h 700536"/>
                <a:gd name="connsiteX5" fmla="*/ 884824 w 885977"/>
                <a:gd name="connsiteY5" fmla="*/ 16536 h 700536"/>
                <a:gd name="connsiteX6" fmla="*/ 568024 w 885977"/>
                <a:gd name="connsiteY6" fmla="*/ 441336 h 700536"/>
                <a:gd name="connsiteX7" fmla="*/ 884824 w 885977"/>
                <a:gd name="connsiteY7" fmla="*/ 700536 h 700536"/>
                <a:gd name="connsiteX0" fmla="*/ 210451 w 881204"/>
                <a:gd name="connsiteY0" fmla="*/ 694334 h 701534"/>
                <a:gd name="connsiteX1" fmla="*/ 95251 w 881204"/>
                <a:gd name="connsiteY1" fmla="*/ 499934 h 701534"/>
                <a:gd name="connsiteX2" fmla="*/ 8851 w 881204"/>
                <a:gd name="connsiteY2" fmla="*/ 240734 h 701534"/>
                <a:gd name="connsiteX3" fmla="*/ 318451 w 881204"/>
                <a:gd name="connsiteY3" fmla="*/ 240734 h 701534"/>
                <a:gd name="connsiteX4" fmla="*/ 599251 w 881204"/>
                <a:gd name="connsiteY4" fmla="*/ 96734 h 701534"/>
                <a:gd name="connsiteX5" fmla="*/ 880051 w 881204"/>
                <a:gd name="connsiteY5" fmla="*/ 17534 h 701534"/>
                <a:gd name="connsiteX6" fmla="*/ 563251 w 881204"/>
                <a:gd name="connsiteY6" fmla="*/ 442334 h 701534"/>
                <a:gd name="connsiteX7" fmla="*/ 880051 w 881204"/>
                <a:gd name="connsiteY7" fmla="*/ 701534 h 701534"/>
                <a:gd name="connsiteX0" fmla="*/ 210451 w 881204"/>
                <a:gd name="connsiteY0" fmla="*/ 709413 h 716613"/>
                <a:gd name="connsiteX1" fmla="*/ 95251 w 881204"/>
                <a:gd name="connsiteY1" fmla="*/ 515013 h 716613"/>
                <a:gd name="connsiteX2" fmla="*/ 8851 w 881204"/>
                <a:gd name="connsiteY2" fmla="*/ 255813 h 716613"/>
                <a:gd name="connsiteX3" fmla="*/ 318451 w 881204"/>
                <a:gd name="connsiteY3" fmla="*/ 255813 h 716613"/>
                <a:gd name="connsiteX4" fmla="*/ 556051 w 881204"/>
                <a:gd name="connsiteY4" fmla="*/ 54213 h 716613"/>
                <a:gd name="connsiteX5" fmla="*/ 880051 w 881204"/>
                <a:gd name="connsiteY5" fmla="*/ 32613 h 716613"/>
                <a:gd name="connsiteX6" fmla="*/ 563251 w 881204"/>
                <a:gd name="connsiteY6" fmla="*/ 457413 h 716613"/>
                <a:gd name="connsiteX7" fmla="*/ 880051 w 881204"/>
                <a:gd name="connsiteY7" fmla="*/ 716613 h 716613"/>
                <a:gd name="connsiteX0" fmla="*/ 210451 w 881204"/>
                <a:gd name="connsiteY0" fmla="*/ 763347 h 770547"/>
                <a:gd name="connsiteX1" fmla="*/ 95251 w 881204"/>
                <a:gd name="connsiteY1" fmla="*/ 568947 h 770547"/>
                <a:gd name="connsiteX2" fmla="*/ 8851 w 881204"/>
                <a:gd name="connsiteY2" fmla="*/ 309747 h 770547"/>
                <a:gd name="connsiteX3" fmla="*/ 318451 w 881204"/>
                <a:gd name="connsiteY3" fmla="*/ 309747 h 770547"/>
                <a:gd name="connsiteX4" fmla="*/ 556051 w 881204"/>
                <a:gd name="connsiteY4" fmla="*/ 108147 h 770547"/>
                <a:gd name="connsiteX5" fmla="*/ 836851 w 881204"/>
                <a:gd name="connsiteY5" fmla="*/ 21747 h 770547"/>
                <a:gd name="connsiteX6" fmla="*/ 563251 w 881204"/>
                <a:gd name="connsiteY6" fmla="*/ 511347 h 770547"/>
                <a:gd name="connsiteX7" fmla="*/ 880051 w 881204"/>
                <a:gd name="connsiteY7" fmla="*/ 770547 h 770547"/>
                <a:gd name="connsiteX0" fmla="*/ 210451 w 881226"/>
                <a:gd name="connsiteY0" fmla="*/ 764331 h 771531"/>
                <a:gd name="connsiteX1" fmla="*/ 95251 w 881226"/>
                <a:gd name="connsiteY1" fmla="*/ 569931 h 771531"/>
                <a:gd name="connsiteX2" fmla="*/ 8851 w 881226"/>
                <a:gd name="connsiteY2" fmla="*/ 310731 h 771531"/>
                <a:gd name="connsiteX3" fmla="*/ 318451 w 881226"/>
                <a:gd name="connsiteY3" fmla="*/ 310731 h 771531"/>
                <a:gd name="connsiteX4" fmla="*/ 556051 w 881226"/>
                <a:gd name="connsiteY4" fmla="*/ 109131 h 771531"/>
                <a:gd name="connsiteX5" fmla="*/ 836851 w 881226"/>
                <a:gd name="connsiteY5" fmla="*/ 22731 h 771531"/>
                <a:gd name="connsiteX6" fmla="*/ 570451 w 881226"/>
                <a:gd name="connsiteY6" fmla="*/ 526731 h 771531"/>
                <a:gd name="connsiteX7" fmla="*/ 880051 w 881226"/>
                <a:gd name="connsiteY7" fmla="*/ 771531 h 771531"/>
                <a:gd name="connsiteX0" fmla="*/ 210451 w 881226"/>
                <a:gd name="connsiteY0" fmla="*/ 677975 h 685175"/>
                <a:gd name="connsiteX1" fmla="*/ 95251 w 881226"/>
                <a:gd name="connsiteY1" fmla="*/ 483575 h 685175"/>
                <a:gd name="connsiteX2" fmla="*/ 8851 w 881226"/>
                <a:gd name="connsiteY2" fmla="*/ 224375 h 685175"/>
                <a:gd name="connsiteX3" fmla="*/ 318451 w 881226"/>
                <a:gd name="connsiteY3" fmla="*/ 224375 h 685175"/>
                <a:gd name="connsiteX4" fmla="*/ 556051 w 881226"/>
                <a:gd name="connsiteY4" fmla="*/ 22775 h 685175"/>
                <a:gd name="connsiteX5" fmla="*/ 815251 w 881226"/>
                <a:gd name="connsiteY5" fmla="*/ 51575 h 685175"/>
                <a:gd name="connsiteX6" fmla="*/ 570451 w 881226"/>
                <a:gd name="connsiteY6" fmla="*/ 440375 h 685175"/>
                <a:gd name="connsiteX7" fmla="*/ 880051 w 881226"/>
                <a:gd name="connsiteY7" fmla="*/ 685175 h 685175"/>
                <a:gd name="connsiteX0" fmla="*/ 210451 w 881226"/>
                <a:gd name="connsiteY0" fmla="*/ 748909 h 756109"/>
                <a:gd name="connsiteX1" fmla="*/ 95251 w 881226"/>
                <a:gd name="connsiteY1" fmla="*/ 554509 h 756109"/>
                <a:gd name="connsiteX2" fmla="*/ 8851 w 881226"/>
                <a:gd name="connsiteY2" fmla="*/ 295309 h 756109"/>
                <a:gd name="connsiteX3" fmla="*/ 318451 w 881226"/>
                <a:gd name="connsiteY3" fmla="*/ 295309 h 756109"/>
                <a:gd name="connsiteX4" fmla="*/ 678451 w 881226"/>
                <a:gd name="connsiteY4" fmla="*/ 7309 h 756109"/>
                <a:gd name="connsiteX5" fmla="*/ 815251 w 881226"/>
                <a:gd name="connsiteY5" fmla="*/ 122509 h 756109"/>
                <a:gd name="connsiteX6" fmla="*/ 570451 w 881226"/>
                <a:gd name="connsiteY6" fmla="*/ 511309 h 756109"/>
                <a:gd name="connsiteX7" fmla="*/ 880051 w 881226"/>
                <a:gd name="connsiteY7" fmla="*/ 756109 h 756109"/>
                <a:gd name="connsiteX0" fmla="*/ 210451 w 881274"/>
                <a:gd name="connsiteY0" fmla="*/ 748406 h 755606"/>
                <a:gd name="connsiteX1" fmla="*/ 95251 w 881274"/>
                <a:gd name="connsiteY1" fmla="*/ 554006 h 755606"/>
                <a:gd name="connsiteX2" fmla="*/ 8851 w 881274"/>
                <a:gd name="connsiteY2" fmla="*/ 294806 h 755606"/>
                <a:gd name="connsiteX3" fmla="*/ 318451 w 881274"/>
                <a:gd name="connsiteY3" fmla="*/ 294806 h 755606"/>
                <a:gd name="connsiteX4" fmla="*/ 678451 w 881274"/>
                <a:gd name="connsiteY4" fmla="*/ 6806 h 755606"/>
                <a:gd name="connsiteX5" fmla="*/ 815251 w 881274"/>
                <a:gd name="connsiteY5" fmla="*/ 122006 h 755606"/>
                <a:gd name="connsiteX6" fmla="*/ 584851 w 881274"/>
                <a:gd name="connsiteY6" fmla="*/ 467606 h 755606"/>
                <a:gd name="connsiteX7" fmla="*/ 880051 w 881274"/>
                <a:gd name="connsiteY7" fmla="*/ 755606 h 755606"/>
                <a:gd name="connsiteX0" fmla="*/ 210451 w 838245"/>
                <a:gd name="connsiteY0" fmla="*/ 748406 h 755606"/>
                <a:gd name="connsiteX1" fmla="*/ 95251 w 838245"/>
                <a:gd name="connsiteY1" fmla="*/ 554006 h 755606"/>
                <a:gd name="connsiteX2" fmla="*/ 8851 w 838245"/>
                <a:gd name="connsiteY2" fmla="*/ 294806 h 755606"/>
                <a:gd name="connsiteX3" fmla="*/ 318451 w 838245"/>
                <a:gd name="connsiteY3" fmla="*/ 294806 h 755606"/>
                <a:gd name="connsiteX4" fmla="*/ 678451 w 838245"/>
                <a:gd name="connsiteY4" fmla="*/ 6806 h 755606"/>
                <a:gd name="connsiteX5" fmla="*/ 815251 w 838245"/>
                <a:gd name="connsiteY5" fmla="*/ 122006 h 755606"/>
                <a:gd name="connsiteX6" fmla="*/ 584851 w 838245"/>
                <a:gd name="connsiteY6" fmla="*/ 467606 h 755606"/>
                <a:gd name="connsiteX7" fmla="*/ 836851 w 838245"/>
                <a:gd name="connsiteY7" fmla="*/ 755606 h 755606"/>
                <a:gd name="connsiteX0" fmla="*/ 177424 w 805218"/>
                <a:gd name="connsiteY0" fmla="*/ 748406 h 755606"/>
                <a:gd name="connsiteX1" fmla="*/ 62224 w 805218"/>
                <a:gd name="connsiteY1" fmla="*/ 554006 h 755606"/>
                <a:gd name="connsiteX2" fmla="*/ 11824 w 805218"/>
                <a:gd name="connsiteY2" fmla="*/ 323606 h 755606"/>
                <a:gd name="connsiteX3" fmla="*/ 285424 w 805218"/>
                <a:gd name="connsiteY3" fmla="*/ 294806 h 755606"/>
                <a:gd name="connsiteX4" fmla="*/ 645424 w 805218"/>
                <a:gd name="connsiteY4" fmla="*/ 6806 h 755606"/>
                <a:gd name="connsiteX5" fmla="*/ 782224 w 805218"/>
                <a:gd name="connsiteY5" fmla="*/ 122006 h 755606"/>
                <a:gd name="connsiteX6" fmla="*/ 551824 w 805218"/>
                <a:gd name="connsiteY6" fmla="*/ 467606 h 755606"/>
                <a:gd name="connsiteX7" fmla="*/ 803824 w 805218"/>
                <a:gd name="connsiteY7" fmla="*/ 755606 h 755606"/>
                <a:gd name="connsiteX0" fmla="*/ 177424 w 805822"/>
                <a:gd name="connsiteY0" fmla="*/ 747755 h 754955"/>
                <a:gd name="connsiteX1" fmla="*/ 62224 w 805822"/>
                <a:gd name="connsiteY1" fmla="*/ 553355 h 754955"/>
                <a:gd name="connsiteX2" fmla="*/ 11824 w 805822"/>
                <a:gd name="connsiteY2" fmla="*/ 322955 h 754955"/>
                <a:gd name="connsiteX3" fmla="*/ 285424 w 805822"/>
                <a:gd name="connsiteY3" fmla="*/ 294155 h 754955"/>
                <a:gd name="connsiteX4" fmla="*/ 645424 w 805822"/>
                <a:gd name="connsiteY4" fmla="*/ 6155 h 754955"/>
                <a:gd name="connsiteX5" fmla="*/ 782224 w 805822"/>
                <a:gd name="connsiteY5" fmla="*/ 121355 h 754955"/>
                <a:gd name="connsiteX6" fmla="*/ 645424 w 805822"/>
                <a:gd name="connsiteY6" fmla="*/ 402155 h 754955"/>
                <a:gd name="connsiteX7" fmla="*/ 803824 w 805822"/>
                <a:gd name="connsiteY7" fmla="*/ 754955 h 754955"/>
                <a:gd name="connsiteX0" fmla="*/ 7329 w 887727"/>
                <a:gd name="connsiteY0" fmla="*/ 697355 h 754955"/>
                <a:gd name="connsiteX1" fmla="*/ 144129 w 887727"/>
                <a:gd name="connsiteY1" fmla="*/ 553355 h 754955"/>
                <a:gd name="connsiteX2" fmla="*/ 93729 w 887727"/>
                <a:gd name="connsiteY2" fmla="*/ 322955 h 754955"/>
                <a:gd name="connsiteX3" fmla="*/ 367329 w 887727"/>
                <a:gd name="connsiteY3" fmla="*/ 294155 h 754955"/>
                <a:gd name="connsiteX4" fmla="*/ 727329 w 887727"/>
                <a:gd name="connsiteY4" fmla="*/ 6155 h 754955"/>
                <a:gd name="connsiteX5" fmla="*/ 864129 w 887727"/>
                <a:gd name="connsiteY5" fmla="*/ 121355 h 754955"/>
                <a:gd name="connsiteX6" fmla="*/ 727329 w 887727"/>
                <a:gd name="connsiteY6" fmla="*/ 402155 h 754955"/>
                <a:gd name="connsiteX7" fmla="*/ 885729 w 887727"/>
                <a:gd name="connsiteY7" fmla="*/ 754955 h 754955"/>
                <a:gd name="connsiteX0" fmla="*/ 8230 w 888628"/>
                <a:gd name="connsiteY0" fmla="*/ 697355 h 754955"/>
                <a:gd name="connsiteX1" fmla="*/ 123430 w 888628"/>
                <a:gd name="connsiteY1" fmla="*/ 538955 h 754955"/>
                <a:gd name="connsiteX2" fmla="*/ 94630 w 888628"/>
                <a:gd name="connsiteY2" fmla="*/ 322955 h 754955"/>
                <a:gd name="connsiteX3" fmla="*/ 368230 w 888628"/>
                <a:gd name="connsiteY3" fmla="*/ 294155 h 754955"/>
                <a:gd name="connsiteX4" fmla="*/ 728230 w 888628"/>
                <a:gd name="connsiteY4" fmla="*/ 6155 h 754955"/>
                <a:gd name="connsiteX5" fmla="*/ 865030 w 888628"/>
                <a:gd name="connsiteY5" fmla="*/ 121355 h 754955"/>
                <a:gd name="connsiteX6" fmla="*/ 728230 w 888628"/>
                <a:gd name="connsiteY6" fmla="*/ 402155 h 754955"/>
                <a:gd name="connsiteX7" fmla="*/ 886630 w 888628"/>
                <a:gd name="connsiteY7" fmla="*/ 754955 h 754955"/>
                <a:gd name="connsiteX0" fmla="*/ 3919 w 1114717"/>
                <a:gd name="connsiteY0" fmla="*/ 625355 h 754955"/>
                <a:gd name="connsiteX1" fmla="*/ 349519 w 1114717"/>
                <a:gd name="connsiteY1" fmla="*/ 538955 h 754955"/>
                <a:gd name="connsiteX2" fmla="*/ 320719 w 1114717"/>
                <a:gd name="connsiteY2" fmla="*/ 322955 h 754955"/>
                <a:gd name="connsiteX3" fmla="*/ 594319 w 1114717"/>
                <a:gd name="connsiteY3" fmla="*/ 294155 h 754955"/>
                <a:gd name="connsiteX4" fmla="*/ 954319 w 1114717"/>
                <a:gd name="connsiteY4" fmla="*/ 6155 h 754955"/>
                <a:gd name="connsiteX5" fmla="*/ 1091119 w 1114717"/>
                <a:gd name="connsiteY5" fmla="*/ 121355 h 754955"/>
                <a:gd name="connsiteX6" fmla="*/ 954319 w 1114717"/>
                <a:gd name="connsiteY6" fmla="*/ 402155 h 754955"/>
                <a:gd name="connsiteX7" fmla="*/ 1112719 w 1114717"/>
                <a:gd name="connsiteY7" fmla="*/ 754955 h 754955"/>
                <a:gd name="connsiteX0" fmla="*/ 83113 w 1193911"/>
                <a:gd name="connsiteY0" fmla="*/ 625355 h 754955"/>
                <a:gd name="connsiteX1" fmla="*/ 18313 w 1193911"/>
                <a:gd name="connsiteY1" fmla="*/ 214955 h 754955"/>
                <a:gd name="connsiteX2" fmla="*/ 399913 w 1193911"/>
                <a:gd name="connsiteY2" fmla="*/ 322955 h 754955"/>
                <a:gd name="connsiteX3" fmla="*/ 673513 w 1193911"/>
                <a:gd name="connsiteY3" fmla="*/ 294155 h 754955"/>
                <a:gd name="connsiteX4" fmla="*/ 1033513 w 1193911"/>
                <a:gd name="connsiteY4" fmla="*/ 6155 h 754955"/>
                <a:gd name="connsiteX5" fmla="*/ 1170313 w 1193911"/>
                <a:gd name="connsiteY5" fmla="*/ 121355 h 754955"/>
                <a:gd name="connsiteX6" fmla="*/ 1033513 w 1193911"/>
                <a:gd name="connsiteY6" fmla="*/ 402155 h 754955"/>
                <a:gd name="connsiteX7" fmla="*/ 1191913 w 1193911"/>
                <a:gd name="connsiteY7" fmla="*/ 754955 h 754955"/>
                <a:gd name="connsiteX0" fmla="*/ 83113 w 1193911"/>
                <a:gd name="connsiteY0" fmla="*/ 625355 h 754955"/>
                <a:gd name="connsiteX1" fmla="*/ 18313 w 1193911"/>
                <a:gd name="connsiteY1" fmla="*/ 214955 h 754955"/>
                <a:gd name="connsiteX2" fmla="*/ 399913 w 1193911"/>
                <a:gd name="connsiteY2" fmla="*/ 322955 h 754955"/>
                <a:gd name="connsiteX3" fmla="*/ 673513 w 1193911"/>
                <a:gd name="connsiteY3" fmla="*/ 294155 h 754955"/>
                <a:gd name="connsiteX4" fmla="*/ 1033513 w 1193911"/>
                <a:gd name="connsiteY4" fmla="*/ 6155 h 754955"/>
                <a:gd name="connsiteX5" fmla="*/ 1170313 w 1193911"/>
                <a:gd name="connsiteY5" fmla="*/ 121355 h 754955"/>
                <a:gd name="connsiteX6" fmla="*/ 1033513 w 1193911"/>
                <a:gd name="connsiteY6" fmla="*/ 402155 h 754955"/>
                <a:gd name="connsiteX7" fmla="*/ 1191913 w 1193911"/>
                <a:gd name="connsiteY7" fmla="*/ 754955 h 754955"/>
                <a:gd name="connsiteX0" fmla="*/ 83113 w 1193911"/>
                <a:gd name="connsiteY0" fmla="*/ 720127 h 849727"/>
                <a:gd name="connsiteX1" fmla="*/ 18313 w 1193911"/>
                <a:gd name="connsiteY1" fmla="*/ 309727 h 849727"/>
                <a:gd name="connsiteX2" fmla="*/ 399913 w 1193911"/>
                <a:gd name="connsiteY2" fmla="*/ 417727 h 849727"/>
                <a:gd name="connsiteX3" fmla="*/ 637513 w 1193911"/>
                <a:gd name="connsiteY3" fmla="*/ 14527 h 849727"/>
                <a:gd name="connsiteX4" fmla="*/ 1033513 w 1193911"/>
                <a:gd name="connsiteY4" fmla="*/ 100927 h 849727"/>
                <a:gd name="connsiteX5" fmla="*/ 1170313 w 1193911"/>
                <a:gd name="connsiteY5" fmla="*/ 216127 h 849727"/>
                <a:gd name="connsiteX6" fmla="*/ 1033513 w 1193911"/>
                <a:gd name="connsiteY6" fmla="*/ 496927 h 849727"/>
                <a:gd name="connsiteX7" fmla="*/ 1191913 w 1193911"/>
                <a:gd name="connsiteY7" fmla="*/ 849727 h 849727"/>
                <a:gd name="connsiteX0" fmla="*/ 83113 w 1193911"/>
                <a:gd name="connsiteY0" fmla="*/ 705613 h 835213"/>
                <a:gd name="connsiteX1" fmla="*/ 18313 w 1193911"/>
                <a:gd name="connsiteY1" fmla="*/ 295213 h 835213"/>
                <a:gd name="connsiteX2" fmla="*/ 399913 w 1193911"/>
                <a:gd name="connsiteY2" fmla="*/ 403213 h 835213"/>
                <a:gd name="connsiteX3" fmla="*/ 637513 w 1193911"/>
                <a:gd name="connsiteY3" fmla="*/ 13 h 835213"/>
                <a:gd name="connsiteX4" fmla="*/ 745513 w 1193911"/>
                <a:gd name="connsiteY4" fmla="*/ 388813 h 835213"/>
                <a:gd name="connsiteX5" fmla="*/ 1170313 w 1193911"/>
                <a:gd name="connsiteY5" fmla="*/ 201613 h 835213"/>
                <a:gd name="connsiteX6" fmla="*/ 1033513 w 1193911"/>
                <a:gd name="connsiteY6" fmla="*/ 482413 h 835213"/>
                <a:gd name="connsiteX7" fmla="*/ 1191913 w 1193911"/>
                <a:gd name="connsiteY7" fmla="*/ 835213 h 835213"/>
                <a:gd name="connsiteX0" fmla="*/ 83113 w 1193911"/>
                <a:gd name="connsiteY0" fmla="*/ 705614 h 835214"/>
                <a:gd name="connsiteX1" fmla="*/ 18313 w 1193911"/>
                <a:gd name="connsiteY1" fmla="*/ 295214 h 835214"/>
                <a:gd name="connsiteX2" fmla="*/ 399913 w 1193911"/>
                <a:gd name="connsiteY2" fmla="*/ 403214 h 835214"/>
                <a:gd name="connsiteX3" fmla="*/ 637513 w 1193911"/>
                <a:gd name="connsiteY3" fmla="*/ 14 h 835214"/>
                <a:gd name="connsiteX4" fmla="*/ 745513 w 1193911"/>
                <a:gd name="connsiteY4" fmla="*/ 388814 h 835214"/>
                <a:gd name="connsiteX5" fmla="*/ 860713 w 1193911"/>
                <a:gd name="connsiteY5" fmla="*/ 511214 h 835214"/>
                <a:gd name="connsiteX6" fmla="*/ 1033513 w 1193911"/>
                <a:gd name="connsiteY6" fmla="*/ 482414 h 835214"/>
                <a:gd name="connsiteX7" fmla="*/ 1191913 w 1193911"/>
                <a:gd name="connsiteY7" fmla="*/ 835214 h 835214"/>
                <a:gd name="connsiteX0" fmla="*/ 83113 w 1207124"/>
                <a:gd name="connsiteY0" fmla="*/ 705614 h 835214"/>
                <a:gd name="connsiteX1" fmla="*/ 18313 w 1207124"/>
                <a:gd name="connsiteY1" fmla="*/ 295214 h 835214"/>
                <a:gd name="connsiteX2" fmla="*/ 399913 w 1207124"/>
                <a:gd name="connsiteY2" fmla="*/ 403214 h 835214"/>
                <a:gd name="connsiteX3" fmla="*/ 637513 w 1207124"/>
                <a:gd name="connsiteY3" fmla="*/ 14 h 835214"/>
                <a:gd name="connsiteX4" fmla="*/ 745513 w 1207124"/>
                <a:gd name="connsiteY4" fmla="*/ 388814 h 835214"/>
                <a:gd name="connsiteX5" fmla="*/ 860713 w 1207124"/>
                <a:gd name="connsiteY5" fmla="*/ 511214 h 835214"/>
                <a:gd name="connsiteX6" fmla="*/ 1206313 w 1207124"/>
                <a:gd name="connsiteY6" fmla="*/ 511214 h 835214"/>
                <a:gd name="connsiteX7" fmla="*/ 1191913 w 1207124"/>
                <a:gd name="connsiteY7" fmla="*/ 835214 h 835214"/>
                <a:gd name="connsiteX0" fmla="*/ 83113 w 1207124"/>
                <a:gd name="connsiteY0" fmla="*/ 705614 h 705614"/>
                <a:gd name="connsiteX1" fmla="*/ 18313 w 1207124"/>
                <a:gd name="connsiteY1" fmla="*/ 295214 h 705614"/>
                <a:gd name="connsiteX2" fmla="*/ 399913 w 1207124"/>
                <a:gd name="connsiteY2" fmla="*/ 403214 h 705614"/>
                <a:gd name="connsiteX3" fmla="*/ 637513 w 1207124"/>
                <a:gd name="connsiteY3" fmla="*/ 14 h 705614"/>
                <a:gd name="connsiteX4" fmla="*/ 745513 w 1207124"/>
                <a:gd name="connsiteY4" fmla="*/ 388814 h 705614"/>
                <a:gd name="connsiteX5" fmla="*/ 860713 w 1207124"/>
                <a:gd name="connsiteY5" fmla="*/ 511214 h 705614"/>
                <a:gd name="connsiteX6" fmla="*/ 1206313 w 1207124"/>
                <a:gd name="connsiteY6" fmla="*/ 511214 h 705614"/>
                <a:gd name="connsiteX7" fmla="*/ 1105513 w 1207124"/>
                <a:gd name="connsiteY7" fmla="*/ 691214 h 705614"/>
                <a:gd name="connsiteX0" fmla="*/ 75706 w 1199717"/>
                <a:gd name="connsiteY0" fmla="*/ 718339 h 718339"/>
                <a:gd name="connsiteX1" fmla="*/ 10906 w 1199717"/>
                <a:gd name="connsiteY1" fmla="*/ 307939 h 718339"/>
                <a:gd name="connsiteX2" fmla="*/ 284506 w 1199717"/>
                <a:gd name="connsiteY2" fmla="*/ 113539 h 718339"/>
                <a:gd name="connsiteX3" fmla="*/ 630106 w 1199717"/>
                <a:gd name="connsiteY3" fmla="*/ 12739 h 718339"/>
                <a:gd name="connsiteX4" fmla="*/ 738106 w 1199717"/>
                <a:gd name="connsiteY4" fmla="*/ 401539 h 718339"/>
                <a:gd name="connsiteX5" fmla="*/ 853306 w 1199717"/>
                <a:gd name="connsiteY5" fmla="*/ 523939 h 718339"/>
                <a:gd name="connsiteX6" fmla="*/ 1198906 w 1199717"/>
                <a:gd name="connsiteY6" fmla="*/ 523939 h 718339"/>
                <a:gd name="connsiteX7" fmla="*/ 1098106 w 1199717"/>
                <a:gd name="connsiteY7" fmla="*/ 703939 h 718339"/>
                <a:gd name="connsiteX0" fmla="*/ 75706 w 1199717"/>
                <a:gd name="connsiteY0" fmla="*/ 842326 h 842326"/>
                <a:gd name="connsiteX1" fmla="*/ 10906 w 1199717"/>
                <a:gd name="connsiteY1" fmla="*/ 431926 h 842326"/>
                <a:gd name="connsiteX2" fmla="*/ 284506 w 1199717"/>
                <a:gd name="connsiteY2" fmla="*/ 237526 h 842326"/>
                <a:gd name="connsiteX3" fmla="*/ 608506 w 1199717"/>
                <a:gd name="connsiteY3" fmla="*/ 7126 h 842326"/>
                <a:gd name="connsiteX4" fmla="*/ 738106 w 1199717"/>
                <a:gd name="connsiteY4" fmla="*/ 525526 h 842326"/>
                <a:gd name="connsiteX5" fmla="*/ 853306 w 1199717"/>
                <a:gd name="connsiteY5" fmla="*/ 647926 h 842326"/>
                <a:gd name="connsiteX6" fmla="*/ 1198906 w 1199717"/>
                <a:gd name="connsiteY6" fmla="*/ 647926 h 842326"/>
                <a:gd name="connsiteX7" fmla="*/ 1098106 w 1199717"/>
                <a:gd name="connsiteY7" fmla="*/ 827926 h 842326"/>
                <a:gd name="connsiteX0" fmla="*/ 75706 w 1199757"/>
                <a:gd name="connsiteY0" fmla="*/ 838619 h 838619"/>
                <a:gd name="connsiteX1" fmla="*/ 10906 w 1199757"/>
                <a:gd name="connsiteY1" fmla="*/ 428219 h 838619"/>
                <a:gd name="connsiteX2" fmla="*/ 284506 w 1199757"/>
                <a:gd name="connsiteY2" fmla="*/ 233819 h 838619"/>
                <a:gd name="connsiteX3" fmla="*/ 608506 w 1199757"/>
                <a:gd name="connsiteY3" fmla="*/ 3419 h 838619"/>
                <a:gd name="connsiteX4" fmla="*/ 651706 w 1199757"/>
                <a:gd name="connsiteY4" fmla="*/ 421019 h 838619"/>
                <a:gd name="connsiteX5" fmla="*/ 853306 w 1199757"/>
                <a:gd name="connsiteY5" fmla="*/ 644219 h 838619"/>
                <a:gd name="connsiteX6" fmla="*/ 1198906 w 1199757"/>
                <a:gd name="connsiteY6" fmla="*/ 644219 h 838619"/>
                <a:gd name="connsiteX7" fmla="*/ 1098106 w 1199757"/>
                <a:gd name="connsiteY7" fmla="*/ 824219 h 838619"/>
                <a:gd name="connsiteX0" fmla="*/ 75706 w 1199736"/>
                <a:gd name="connsiteY0" fmla="*/ 838619 h 838619"/>
                <a:gd name="connsiteX1" fmla="*/ 10906 w 1199736"/>
                <a:gd name="connsiteY1" fmla="*/ 428219 h 838619"/>
                <a:gd name="connsiteX2" fmla="*/ 284506 w 1199736"/>
                <a:gd name="connsiteY2" fmla="*/ 233819 h 838619"/>
                <a:gd name="connsiteX3" fmla="*/ 608506 w 1199736"/>
                <a:gd name="connsiteY3" fmla="*/ 3419 h 838619"/>
                <a:gd name="connsiteX4" fmla="*/ 651706 w 1199736"/>
                <a:gd name="connsiteY4" fmla="*/ 421019 h 838619"/>
                <a:gd name="connsiteX5" fmla="*/ 846106 w 1199736"/>
                <a:gd name="connsiteY5" fmla="*/ 586619 h 838619"/>
                <a:gd name="connsiteX6" fmla="*/ 1198906 w 1199736"/>
                <a:gd name="connsiteY6" fmla="*/ 644219 h 838619"/>
                <a:gd name="connsiteX7" fmla="*/ 1098106 w 1199736"/>
                <a:gd name="connsiteY7" fmla="*/ 824219 h 838619"/>
                <a:gd name="connsiteX0" fmla="*/ 75706 w 1199736"/>
                <a:gd name="connsiteY0" fmla="*/ 838619 h 988420"/>
                <a:gd name="connsiteX1" fmla="*/ 10906 w 1199736"/>
                <a:gd name="connsiteY1" fmla="*/ 428219 h 988420"/>
                <a:gd name="connsiteX2" fmla="*/ 284506 w 1199736"/>
                <a:gd name="connsiteY2" fmla="*/ 233819 h 988420"/>
                <a:gd name="connsiteX3" fmla="*/ 608506 w 1199736"/>
                <a:gd name="connsiteY3" fmla="*/ 3419 h 988420"/>
                <a:gd name="connsiteX4" fmla="*/ 651706 w 1199736"/>
                <a:gd name="connsiteY4" fmla="*/ 421019 h 988420"/>
                <a:gd name="connsiteX5" fmla="*/ 846106 w 1199736"/>
                <a:gd name="connsiteY5" fmla="*/ 586619 h 988420"/>
                <a:gd name="connsiteX6" fmla="*/ 1198906 w 1199736"/>
                <a:gd name="connsiteY6" fmla="*/ 644219 h 988420"/>
                <a:gd name="connsiteX7" fmla="*/ 846989 w 1199736"/>
                <a:gd name="connsiteY7" fmla="*/ 988420 h 988420"/>
                <a:gd name="connsiteX0" fmla="*/ 75706 w 1199736"/>
                <a:gd name="connsiteY0" fmla="*/ 838619 h 1007738"/>
                <a:gd name="connsiteX1" fmla="*/ 10906 w 1199736"/>
                <a:gd name="connsiteY1" fmla="*/ 428219 h 1007738"/>
                <a:gd name="connsiteX2" fmla="*/ 284506 w 1199736"/>
                <a:gd name="connsiteY2" fmla="*/ 233819 h 1007738"/>
                <a:gd name="connsiteX3" fmla="*/ 608506 w 1199736"/>
                <a:gd name="connsiteY3" fmla="*/ 3419 h 1007738"/>
                <a:gd name="connsiteX4" fmla="*/ 651706 w 1199736"/>
                <a:gd name="connsiteY4" fmla="*/ 421019 h 1007738"/>
                <a:gd name="connsiteX5" fmla="*/ 846106 w 1199736"/>
                <a:gd name="connsiteY5" fmla="*/ 586619 h 1007738"/>
                <a:gd name="connsiteX6" fmla="*/ 1198906 w 1199736"/>
                <a:gd name="connsiteY6" fmla="*/ 644219 h 1007738"/>
                <a:gd name="connsiteX7" fmla="*/ 811115 w 1199736"/>
                <a:gd name="connsiteY7" fmla="*/ 1007738 h 1007738"/>
                <a:gd name="connsiteX0" fmla="*/ 75706 w 1199736"/>
                <a:gd name="connsiteY0" fmla="*/ 838619 h 1007738"/>
                <a:gd name="connsiteX1" fmla="*/ 10906 w 1199736"/>
                <a:gd name="connsiteY1" fmla="*/ 428219 h 1007738"/>
                <a:gd name="connsiteX2" fmla="*/ 284506 w 1199736"/>
                <a:gd name="connsiteY2" fmla="*/ 233819 h 1007738"/>
                <a:gd name="connsiteX3" fmla="*/ 608506 w 1199736"/>
                <a:gd name="connsiteY3" fmla="*/ 3419 h 1007738"/>
                <a:gd name="connsiteX4" fmla="*/ 651706 w 1199736"/>
                <a:gd name="connsiteY4" fmla="*/ 421019 h 1007738"/>
                <a:gd name="connsiteX5" fmla="*/ 846106 w 1199736"/>
                <a:gd name="connsiteY5" fmla="*/ 586619 h 1007738"/>
                <a:gd name="connsiteX6" fmla="*/ 1198906 w 1199736"/>
                <a:gd name="connsiteY6" fmla="*/ 644219 h 1007738"/>
                <a:gd name="connsiteX7" fmla="*/ 725018 w 1199736"/>
                <a:gd name="connsiteY7" fmla="*/ 1007738 h 1007738"/>
                <a:gd name="connsiteX0" fmla="*/ 381652 w 1189990"/>
                <a:gd name="connsiteY0" fmla="*/ 944866 h 1007738"/>
                <a:gd name="connsiteX1" fmla="*/ 1160 w 1189990"/>
                <a:gd name="connsiteY1" fmla="*/ 428219 h 1007738"/>
                <a:gd name="connsiteX2" fmla="*/ 274760 w 1189990"/>
                <a:gd name="connsiteY2" fmla="*/ 233819 h 1007738"/>
                <a:gd name="connsiteX3" fmla="*/ 598760 w 1189990"/>
                <a:gd name="connsiteY3" fmla="*/ 3419 h 1007738"/>
                <a:gd name="connsiteX4" fmla="*/ 641960 w 1189990"/>
                <a:gd name="connsiteY4" fmla="*/ 421019 h 1007738"/>
                <a:gd name="connsiteX5" fmla="*/ 836360 w 1189990"/>
                <a:gd name="connsiteY5" fmla="*/ 586619 h 1007738"/>
                <a:gd name="connsiteX6" fmla="*/ 1189160 w 1189990"/>
                <a:gd name="connsiteY6" fmla="*/ 644219 h 1007738"/>
                <a:gd name="connsiteX7" fmla="*/ 715272 w 1189990"/>
                <a:gd name="connsiteY7" fmla="*/ 1007738 h 1007738"/>
                <a:gd name="connsiteX0" fmla="*/ 381652 w 1189990"/>
                <a:gd name="connsiteY0" fmla="*/ 944866 h 1007738"/>
                <a:gd name="connsiteX1" fmla="*/ 1160 w 1189990"/>
                <a:gd name="connsiteY1" fmla="*/ 428219 h 1007738"/>
                <a:gd name="connsiteX2" fmla="*/ 274760 w 1189990"/>
                <a:gd name="connsiteY2" fmla="*/ 233819 h 1007738"/>
                <a:gd name="connsiteX3" fmla="*/ 598760 w 1189990"/>
                <a:gd name="connsiteY3" fmla="*/ 3419 h 1007738"/>
                <a:gd name="connsiteX4" fmla="*/ 641960 w 1189990"/>
                <a:gd name="connsiteY4" fmla="*/ 421019 h 1007738"/>
                <a:gd name="connsiteX5" fmla="*/ 836360 w 1189990"/>
                <a:gd name="connsiteY5" fmla="*/ 586619 h 1007738"/>
                <a:gd name="connsiteX6" fmla="*/ 1189160 w 1189990"/>
                <a:gd name="connsiteY6" fmla="*/ 644219 h 1007738"/>
                <a:gd name="connsiteX7" fmla="*/ 715272 w 1189990"/>
                <a:gd name="connsiteY7" fmla="*/ 1007738 h 100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9990" h="1007738">
                  <a:moveTo>
                    <a:pt x="381652" y="944866"/>
                  </a:moveTo>
                  <a:cubicBezTo>
                    <a:pt x="144133" y="1036526"/>
                    <a:pt x="18975" y="546727"/>
                    <a:pt x="1160" y="428219"/>
                  </a:cubicBezTo>
                  <a:cubicBezTo>
                    <a:pt x="-16655" y="309711"/>
                    <a:pt x="175160" y="304619"/>
                    <a:pt x="274760" y="233819"/>
                  </a:cubicBezTo>
                  <a:cubicBezTo>
                    <a:pt x="374360" y="163019"/>
                    <a:pt x="537560" y="-27781"/>
                    <a:pt x="598760" y="3419"/>
                  </a:cubicBezTo>
                  <a:cubicBezTo>
                    <a:pt x="659960" y="34619"/>
                    <a:pt x="602360" y="323819"/>
                    <a:pt x="641960" y="421019"/>
                  </a:cubicBezTo>
                  <a:cubicBezTo>
                    <a:pt x="681560" y="518219"/>
                    <a:pt x="745160" y="549419"/>
                    <a:pt x="836360" y="586619"/>
                  </a:cubicBezTo>
                  <a:cubicBezTo>
                    <a:pt x="927560" y="623819"/>
                    <a:pt x="1207160" y="592619"/>
                    <a:pt x="1189160" y="644219"/>
                  </a:cubicBezTo>
                  <a:cubicBezTo>
                    <a:pt x="1171160" y="695819"/>
                    <a:pt x="739272" y="1000538"/>
                    <a:pt x="715272" y="1007738"/>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0" name="Group 39">
            <a:extLst>
              <a:ext uri="{FF2B5EF4-FFF2-40B4-BE49-F238E27FC236}">
                <a16:creationId xmlns:a16="http://schemas.microsoft.com/office/drawing/2014/main" id="{7C23F2F5-193E-B880-F452-B24C209DA75E}"/>
              </a:ext>
            </a:extLst>
          </p:cNvPr>
          <p:cNvGrpSpPr/>
          <p:nvPr/>
        </p:nvGrpSpPr>
        <p:grpSpPr>
          <a:xfrm>
            <a:off x="5338839" y="3402366"/>
            <a:ext cx="846945" cy="728651"/>
            <a:chOff x="5362413" y="4385005"/>
            <a:chExt cx="1139785" cy="1039676"/>
          </a:xfrm>
        </p:grpSpPr>
        <p:pic>
          <p:nvPicPr>
            <p:cNvPr id="41" name="Picture 40">
              <a:extLst>
                <a:ext uri="{FF2B5EF4-FFF2-40B4-BE49-F238E27FC236}">
                  <a16:creationId xmlns:a16="http://schemas.microsoft.com/office/drawing/2014/main" id="{4CF2DA10-1E0C-7BAF-4ED4-177E095B227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79" b="94318" l="0" r="99057">
                          <a14:foregroundMark x1="91195" y1="52841" x2="92138" y2="32576"/>
                          <a14:foregroundMark x1="91195" y1="24053" x2="88679" y2="5303"/>
                          <a14:foregroundMark x1="90566" y1="17614" x2="76415" y2="37500"/>
                          <a14:foregroundMark x1="51887" y1="23674" x2="10692" y2="24621"/>
                          <a14:foregroundMark x1="16667" y1="8712" x2="16667" y2="36364"/>
                          <a14:foregroundMark x1="10063" y1="14773" x2="10692" y2="50189"/>
                          <a14:foregroundMark x1="9119" y1="48295" x2="30503" y2="26515"/>
                          <a14:foregroundMark x1="8491" y1="12121" x2="95283" y2="8333"/>
                          <a14:foregroundMark x1="94654" y1="3220" x2="7547" y2="5303"/>
                          <a14:foregroundMark x1="14151" y1="3220" x2="13208" y2="63636"/>
                          <a14:foregroundMark x1="17296" y1="68561" x2="5975" y2="379"/>
                          <a14:foregroundMark x1="5031" y1="2273" x2="7547" y2="58712"/>
                          <a14:foregroundMark x1="27987" y1="2273" x2="99371" y2="1326"/>
                          <a14:foregroundMark x1="98742" y1="379" x2="314" y2="2841"/>
                          <a14:foregroundMark x1="50314" y1="64205" x2="48742" y2="85417"/>
                          <a14:foregroundMark x1="48742" y1="78977" x2="48742" y2="94318"/>
                          <a14:foregroundMark x1="41195" y1="87311" x2="50314" y2="71970"/>
                          <a14:foregroundMark x1="51887" y1="75947" x2="46226" y2="65530"/>
                          <a14:foregroundMark x1="48742" y1="59659" x2="50943" y2="46780"/>
                        </a14:backgroundRemoval>
                      </a14:imgEffect>
                    </a14:imgLayer>
                  </a14:imgProps>
                </a:ext>
              </a:extLst>
            </a:blip>
            <a:stretch>
              <a:fillRect/>
            </a:stretch>
          </p:blipFill>
          <p:spPr>
            <a:xfrm flipH="1">
              <a:off x="5411846" y="4385005"/>
              <a:ext cx="386707" cy="642080"/>
            </a:xfrm>
            <a:prstGeom prst="rect">
              <a:avLst/>
            </a:prstGeom>
            <a:scene3d>
              <a:camera prst="isometricRightUp">
                <a:rot lat="1200001" lon="18899998" rev="0"/>
              </a:camera>
              <a:lightRig rig="threePt" dir="t"/>
            </a:scene3d>
          </p:spPr>
        </p:pic>
        <p:pic>
          <p:nvPicPr>
            <p:cNvPr id="42" name="Picture 10" descr="INGA Wireless Sensor Node Icons PNG - Free PNG and Icons Downloads">
              <a:extLst>
                <a:ext uri="{FF2B5EF4-FFF2-40B4-BE49-F238E27FC236}">
                  <a16:creationId xmlns:a16="http://schemas.microsoft.com/office/drawing/2014/main" id="{78239B2C-98DA-2323-C09C-E62B15DD426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548" b="97024" l="2000" r="98333">
                          <a14:foregroundMark x1="7667" y1="36905" x2="8667" y2="46429"/>
                          <a14:foregroundMark x1="2000" y1="42857" x2="4667" y2="42857"/>
                          <a14:foregroundMark x1="37667" y1="10714" x2="50667" y2="6548"/>
                          <a14:foregroundMark x1="50667" y1="6548" x2="52333" y2="9524"/>
                          <a14:foregroundMark x1="42000" y1="88690" x2="55333" y2="88690"/>
                          <a14:foregroundMark x1="55333" y1="88690" x2="60000" y2="85119"/>
                          <a14:foregroundMark x1="49333" y1="97619" x2="50667" y2="87500"/>
                          <a14:foregroundMark x1="98333" y1="50595" x2="79000" y2="50595"/>
                        </a14:backgroundRemoval>
                      </a14:imgEffect>
                    </a14:imgLayer>
                  </a14:imgProps>
                </a:ext>
                <a:ext uri="{28A0092B-C50C-407E-A947-70E740481C1C}">
                  <a14:useLocalDpi xmlns:a14="http://schemas.microsoft.com/office/drawing/2010/main" val="0"/>
                </a:ext>
              </a:extLst>
            </a:blip>
            <a:srcRect/>
            <a:stretch>
              <a:fillRect/>
            </a:stretch>
          </p:blipFill>
          <p:spPr bwMode="auto">
            <a:xfrm>
              <a:off x="5362413" y="4782602"/>
              <a:ext cx="1139785" cy="6420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5" name="Group 114">
            <a:extLst>
              <a:ext uri="{FF2B5EF4-FFF2-40B4-BE49-F238E27FC236}">
                <a16:creationId xmlns:a16="http://schemas.microsoft.com/office/drawing/2014/main" id="{036EE8A3-4C18-77F8-4755-457BE577FA76}"/>
              </a:ext>
            </a:extLst>
          </p:cNvPr>
          <p:cNvGrpSpPr/>
          <p:nvPr/>
        </p:nvGrpSpPr>
        <p:grpSpPr>
          <a:xfrm>
            <a:off x="544734" y="5047989"/>
            <a:ext cx="519985" cy="501041"/>
            <a:chOff x="3388136" y="5035463"/>
            <a:chExt cx="519985" cy="501041"/>
          </a:xfrm>
        </p:grpSpPr>
        <p:cxnSp>
          <p:nvCxnSpPr>
            <p:cNvPr id="109" name="Straight Arrow Connector 108">
              <a:extLst>
                <a:ext uri="{FF2B5EF4-FFF2-40B4-BE49-F238E27FC236}">
                  <a16:creationId xmlns:a16="http://schemas.microsoft.com/office/drawing/2014/main" id="{4C5A912F-49A7-A0E4-6336-8D09C4B78833}"/>
                </a:ext>
              </a:extLst>
            </p:cNvPr>
            <p:cNvCxnSpPr>
              <a:cxnSpLocks/>
            </p:cNvCxnSpPr>
            <p:nvPr/>
          </p:nvCxnSpPr>
          <p:spPr>
            <a:xfrm flipV="1">
              <a:off x="3388136" y="5035463"/>
              <a:ext cx="0" cy="501041"/>
            </a:xfrm>
            <a:prstGeom prst="straightConnector1">
              <a:avLst/>
            </a:prstGeom>
            <a:ln w="15875" cmpd="sng">
              <a:solidFill>
                <a:schemeClr val="tx1"/>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60DAF01C-4A50-2A3F-3FB6-76D7AEED93C4}"/>
                </a:ext>
              </a:extLst>
            </p:cNvPr>
            <p:cNvCxnSpPr>
              <a:cxnSpLocks/>
            </p:cNvCxnSpPr>
            <p:nvPr/>
          </p:nvCxnSpPr>
          <p:spPr>
            <a:xfrm>
              <a:off x="3388136" y="5536504"/>
              <a:ext cx="519985" cy="0"/>
            </a:xfrm>
            <a:prstGeom prst="straightConnector1">
              <a:avLst/>
            </a:prstGeom>
            <a:ln w="15875" cmpd="sng">
              <a:solidFill>
                <a:schemeClr val="tx1"/>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grpSp>
      <p:sp>
        <p:nvSpPr>
          <p:cNvPr id="118" name="TextBox 117">
            <a:extLst>
              <a:ext uri="{FF2B5EF4-FFF2-40B4-BE49-F238E27FC236}">
                <a16:creationId xmlns:a16="http://schemas.microsoft.com/office/drawing/2014/main" id="{BE0CF2CA-2D64-E83F-5745-E58C838330D5}"/>
              </a:ext>
            </a:extLst>
          </p:cNvPr>
          <p:cNvSpPr txBox="1"/>
          <p:nvPr/>
        </p:nvSpPr>
        <p:spPr>
          <a:xfrm>
            <a:off x="1038744" y="5386232"/>
            <a:ext cx="304892" cy="369332"/>
          </a:xfrm>
          <a:prstGeom prst="rect">
            <a:avLst/>
          </a:prstGeom>
          <a:noFill/>
        </p:spPr>
        <p:txBody>
          <a:bodyPr wrap="none" rtlCol="0">
            <a:spAutoFit/>
          </a:bodyPr>
          <a:lstStyle/>
          <a:p>
            <a:r>
              <a:rPr lang="en-US" dirty="0"/>
              <a:t>X</a:t>
            </a:r>
          </a:p>
        </p:txBody>
      </p:sp>
      <p:sp>
        <p:nvSpPr>
          <p:cNvPr id="119" name="TextBox 118">
            <a:extLst>
              <a:ext uri="{FF2B5EF4-FFF2-40B4-BE49-F238E27FC236}">
                <a16:creationId xmlns:a16="http://schemas.microsoft.com/office/drawing/2014/main" id="{2A0A377B-2620-6C7A-5CF9-5B5C2BE66104}"/>
              </a:ext>
            </a:extLst>
          </p:cNvPr>
          <p:cNvSpPr txBox="1"/>
          <p:nvPr/>
        </p:nvSpPr>
        <p:spPr>
          <a:xfrm>
            <a:off x="406434" y="4743171"/>
            <a:ext cx="296876" cy="369332"/>
          </a:xfrm>
          <a:prstGeom prst="rect">
            <a:avLst/>
          </a:prstGeom>
          <a:noFill/>
        </p:spPr>
        <p:txBody>
          <a:bodyPr wrap="none" rtlCol="0">
            <a:spAutoFit/>
          </a:bodyPr>
          <a:lstStyle/>
          <a:p>
            <a:r>
              <a:rPr lang="en-US" dirty="0"/>
              <a:t>Y</a:t>
            </a:r>
          </a:p>
        </p:txBody>
      </p:sp>
      <p:sp>
        <p:nvSpPr>
          <p:cNvPr id="120" name="Rounded Rectangle 119">
            <a:extLst>
              <a:ext uri="{FF2B5EF4-FFF2-40B4-BE49-F238E27FC236}">
                <a16:creationId xmlns:a16="http://schemas.microsoft.com/office/drawing/2014/main" id="{DED82839-96C5-2D14-7A2F-89576546F9FD}"/>
              </a:ext>
            </a:extLst>
          </p:cNvPr>
          <p:cNvSpPr/>
          <p:nvPr/>
        </p:nvSpPr>
        <p:spPr>
          <a:xfrm>
            <a:off x="6925200" y="3117242"/>
            <a:ext cx="4876868" cy="149422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How can we differentiate signals from asynchronous beacons?</a:t>
            </a:r>
          </a:p>
        </p:txBody>
      </p:sp>
      <p:sp>
        <p:nvSpPr>
          <p:cNvPr id="5" name="TextBox 4">
            <a:extLst>
              <a:ext uri="{FF2B5EF4-FFF2-40B4-BE49-F238E27FC236}">
                <a16:creationId xmlns:a16="http://schemas.microsoft.com/office/drawing/2014/main" id="{8E0B0B79-3317-B7AA-DFFA-1C33F8349D8A}"/>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Application: Low-power Localization</a:t>
            </a:r>
          </a:p>
        </p:txBody>
      </p:sp>
      <p:pic>
        <p:nvPicPr>
          <p:cNvPr id="28" name="Picture 2" descr="University of Maryland Primary logo">
            <a:extLst>
              <a:ext uri="{FF2B5EF4-FFF2-40B4-BE49-F238E27FC236}">
                <a16:creationId xmlns:a16="http://schemas.microsoft.com/office/drawing/2014/main" id="{E065184C-D1BC-1D26-D8F4-EF72D4255FB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iCoSMoS">
            <a:extLst>
              <a:ext uri="{FF2B5EF4-FFF2-40B4-BE49-F238E27FC236}">
                <a16:creationId xmlns:a16="http://schemas.microsoft.com/office/drawing/2014/main" id="{6E3AC77B-9009-49AE-0DE4-5B9A3C4A8BB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9993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E3719A-5D71-B45D-AF97-EE253C4B3391}"/>
              </a:ext>
            </a:extLst>
          </p:cNvPr>
          <p:cNvSpPr/>
          <p:nvPr/>
        </p:nvSpPr>
        <p:spPr>
          <a:xfrm>
            <a:off x="671206" y="2103884"/>
            <a:ext cx="5938050" cy="3333598"/>
          </a:xfrm>
          <a:prstGeom prst="rect">
            <a:avLst/>
          </a:prstGeom>
          <a:pattFill prst="dotGrid">
            <a:fgClr>
              <a:schemeClr val="bg1">
                <a:lumMod val="85000"/>
              </a:schemeClr>
            </a:fgClr>
            <a:bgClr>
              <a:schemeClr val="bg1"/>
            </a:bgClr>
          </a:patt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BB8F1F4-0055-4581-8AEB-929C96DFE198}"/>
                  </a:ext>
                </a:extLst>
              </p:cNvPr>
              <p:cNvSpPr txBox="1"/>
              <p:nvPr/>
            </p:nvSpPr>
            <p:spPr>
              <a:xfrm>
                <a:off x="3217403" y="3215374"/>
                <a:ext cx="116160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latin typeface="Cambria Math" panose="02040503050406030204" pitchFamily="18" charset="0"/>
                            </a:rPr>
                          </m:ctrlPr>
                        </m:sSubPr>
                        <m:e>
                          <m:r>
                            <a:rPr lang="en-US" sz="1600" b="0" i="1" smtClean="0">
                              <a:latin typeface="Cambria Math" panose="02040503050406030204" pitchFamily="18" charset="0"/>
                            </a:rPr>
                            <m:t>𝐴𝑜𝐴</m:t>
                          </m:r>
                          <m:r>
                            <a:rPr lang="en-US" sz="1600" b="0" i="1" smtClean="0">
                              <a:latin typeface="Cambria Math" panose="02040503050406030204" pitchFamily="18" charset="0"/>
                            </a:rPr>
                            <m:t>= </m:t>
                          </m:r>
                          <m:r>
                            <a:rPr lang="en-US" sz="1600" b="1" i="1">
                              <a:latin typeface="Cambria Math" panose="02040503050406030204" pitchFamily="18" charset="0"/>
                              <a:ea typeface="Cambria Math" panose="02040503050406030204" pitchFamily="18" charset="0"/>
                            </a:rPr>
                            <m:t>𝜽</m:t>
                          </m:r>
                        </m:e>
                        <m:sub>
                          <m:r>
                            <a:rPr lang="en-US" sz="1600" b="1" i="1">
                              <a:latin typeface="Cambria Math" panose="02040503050406030204" pitchFamily="18" charset="0"/>
                            </a:rPr>
                            <m:t>𝟏</m:t>
                          </m:r>
                        </m:sub>
                      </m:sSub>
                    </m:oMath>
                  </m:oMathPara>
                </a14:m>
                <a:endParaRPr lang="en-US" sz="1600" b="1" dirty="0"/>
              </a:p>
            </p:txBody>
          </p:sp>
        </mc:Choice>
        <mc:Fallback xmlns="">
          <p:sp>
            <p:nvSpPr>
              <p:cNvPr id="7" name="TextBox 6">
                <a:extLst>
                  <a:ext uri="{FF2B5EF4-FFF2-40B4-BE49-F238E27FC236}">
                    <a16:creationId xmlns:a16="http://schemas.microsoft.com/office/drawing/2014/main" id="{FBB8F1F4-0055-4581-8AEB-929C96DFE198}"/>
                  </a:ext>
                </a:extLst>
              </p:cNvPr>
              <p:cNvSpPr txBox="1">
                <a:spLocks noRot="1" noChangeAspect="1" noMove="1" noResize="1" noEditPoints="1" noAdjustHandles="1" noChangeArrowheads="1" noChangeShapeType="1" noTextEdit="1"/>
              </p:cNvSpPr>
              <p:nvPr/>
            </p:nvSpPr>
            <p:spPr>
              <a:xfrm>
                <a:off x="3217403" y="3215374"/>
                <a:ext cx="1161600" cy="338554"/>
              </a:xfrm>
              <a:prstGeom prst="rect">
                <a:avLst/>
              </a:prstGeom>
              <a:blipFill>
                <a:blip r:embed="rId3"/>
                <a:stretch>
                  <a:fillRect b="-14286"/>
                </a:stretch>
              </a:blipFill>
            </p:spPr>
            <p:txBody>
              <a:bodyPr/>
              <a:lstStyle/>
              <a:p>
                <a:r>
                  <a:rPr lang="en-US">
                    <a:noFill/>
                  </a:rPr>
                  <a:t> </a:t>
                </a:r>
              </a:p>
            </p:txBody>
          </p:sp>
        </mc:Fallback>
      </mc:AlternateContent>
      <p:pic>
        <p:nvPicPr>
          <p:cNvPr id="8" name="Picture 7" descr="Beacon Icon #411927 - Free Icons Library">
            <a:extLst>
              <a:ext uri="{FF2B5EF4-FFF2-40B4-BE49-F238E27FC236}">
                <a16:creationId xmlns:a16="http://schemas.microsoft.com/office/drawing/2014/main" id="{A9510A04-3D38-0EAF-BEFA-AEB2BEADF9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924" y="2319509"/>
            <a:ext cx="680320" cy="6803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eacon Icon #411927 - Free Icons Library">
            <a:extLst>
              <a:ext uri="{FF2B5EF4-FFF2-40B4-BE49-F238E27FC236}">
                <a16:creationId xmlns:a16="http://schemas.microsoft.com/office/drawing/2014/main" id="{E8759BB5-A3E9-CCA0-7957-1F4072F624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007" y="4588028"/>
            <a:ext cx="680320" cy="68032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E636283B-422D-F4EE-56D8-F35A2D727450}"/>
              </a:ext>
            </a:extLst>
          </p:cNvPr>
          <p:cNvCxnSpPr>
            <a:cxnSpLocks/>
            <a:endCxn id="8" idx="3"/>
          </p:cNvCxnSpPr>
          <p:nvPr/>
        </p:nvCxnSpPr>
        <p:spPr>
          <a:xfrm flipH="1" flipV="1">
            <a:off x="1620244" y="2659669"/>
            <a:ext cx="3601948" cy="872788"/>
          </a:xfrm>
          <a:prstGeom prst="straightConnector1">
            <a:avLst/>
          </a:prstGeom>
          <a:ln w="34925" cmpd="sng">
            <a:solidFill>
              <a:schemeClr val="accent1"/>
            </a:solidFill>
            <a:prstDash val="dash"/>
            <a:headEnd type="arrow" w="med" len="sm"/>
            <a:tailEnd type="non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8D65D0D-0A1E-1084-E921-CA4A2110582A}"/>
              </a:ext>
            </a:extLst>
          </p:cNvPr>
          <p:cNvCxnSpPr>
            <a:cxnSpLocks/>
            <a:endCxn id="9" idx="3"/>
          </p:cNvCxnSpPr>
          <p:nvPr/>
        </p:nvCxnSpPr>
        <p:spPr>
          <a:xfrm flipH="1">
            <a:off x="1607327" y="3546290"/>
            <a:ext cx="3603417" cy="1381898"/>
          </a:xfrm>
          <a:prstGeom prst="straightConnector1">
            <a:avLst/>
          </a:prstGeom>
          <a:ln w="34925" cmpd="sng">
            <a:solidFill>
              <a:schemeClr val="accent1"/>
            </a:solidFill>
            <a:prstDash val="dash"/>
            <a:headEnd type="arrow" w="med" len="sm"/>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2CBFCF2-227F-FDE2-4F91-1121A56A5693}"/>
                  </a:ext>
                </a:extLst>
              </p:cNvPr>
              <p:cNvSpPr txBox="1"/>
              <p:nvPr/>
            </p:nvSpPr>
            <p:spPr>
              <a:xfrm>
                <a:off x="5163143" y="4113599"/>
                <a:ext cx="1135246" cy="523220"/>
              </a:xfrm>
              <a:prstGeom prst="rect">
                <a:avLst/>
              </a:prstGeom>
              <a:noFill/>
            </p:spPr>
            <p:txBody>
              <a:bodyPr wrap="none" rtlCol="0">
                <a:spAutoFit/>
              </a:bodyPr>
              <a:lstStyle/>
              <a:p>
                <a:pPr algn="ctr"/>
                <a:r>
                  <a:rPr lang="en-US" sz="1400" dirty="0"/>
                  <a:t>Mobile Node</a:t>
                </a:r>
              </a:p>
              <a:p>
                <a:pPr algn="ctr"/>
                <a:r>
                  <a:rPr lang="en-US" sz="1400" b="1" dirty="0"/>
                  <a:t>(</a:t>
                </a:r>
                <a14:m>
                  <m:oMath xmlns:m="http://schemas.openxmlformats.org/officeDocument/2006/math">
                    <m:sSub>
                      <m:sSubPr>
                        <m:ctrlPr>
                          <a:rPr lang="en-US" sz="1400" b="1" i="1">
                            <a:latin typeface="Cambria Math" panose="02040503050406030204" pitchFamily="18" charset="0"/>
                          </a:rPr>
                        </m:ctrlPr>
                      </m:sSubPr>
                      <m:e>
                        <m:r>
                          <a:rPr lang="en-US" sz="1400" b="1" i="1" smtClean="0">
                            <a:latin typeface="Cambria Math" panose="02040503050406030204" pitchFamily="18" charset="0"/>
                          </a:rPr>
                          <m:t>𝒙</m:t>
                        </m:r>
                      </m:e>
                      <m:sub>
                        <m:r>
                          <a:rPr lang="en-US" sz="1400" b="1" i="1">
                            <a:latin typeface="Cambria Math" panose="02040503050406030204" pitchFamily="18" charset="0"/>
                          </a:rPr>
                          <m:t>𝟏</m:t>
                        </m:r>
                      </m:sub>
                    </m:sSub>
                    <m:r>
                      <a:rPr lang="en-US" sz="1400" b="1" i="1">
                        <a:latin typeface="Cambria Math" panose="02040503050406030204" pitchFamily="18" charset="0"/>
                      </a:rPr>
                      <m:t>,</m:t>
                    </m:r>
                    <m:sSub>
                      <m:sSubPr>
                        <m:ctrlPr>
                          <a:rPr lang="en-US" sz="1400" b="1" i="1">
                            <a:latin typeface="Cambria Math" panose="02040503050406030204" pitchFamily="18" charset="0"/>
                          </a:rPr>
                        </m:ctrlPr>
                      </m:sSubPr>
                      <m:e>
                        <m:r>
                          <a:rPr lang="en-US" sz="1400" b="1" i="1" smtClean="0">
                            <a:latin typeface="Cambria Math" panose="02040503050406030204" pitchFamily="18" charset="0"/>
                          </a:rPr>
                          <m:t>𝒚</m:t>
                        </m:r>
                      </m:e>
                      <m:sub>
                        <m:r>
                          <a:rPr lang="en-US" sz="1400" b="1" i="1">
                            <a:latin typeface="Cambria Math" panose="02040503050406030204" pitchFamily="18" charset="0"/>
                          </a:rPr>
                          <m:t>𝟏</m:t>
                        </m:r>
                      </m:sub>
                    </m:sSub>
                  </m:oMath>
                </a14:m>
                <a:r>
                  <a:rPr lang="en-US" sz="1400" b="1" dirty="0"/>
                  <a:t>)</a:t>
                </a:r>
              </a:p>
            </p:txBody>
          </p:sp>
        </mc:Choice>
        <mc:Fallback xmlns="">
          <p:sp>
            <p:nvSpPr>
              <p:cNvPr id="12" name="TextBox 11">
                <a:extLst>
                  <a:ext uri="{FF2B5EF4-FFF2-40B4-BE49-F238E27FC236}">
                    <a16:creationId xmlns:a16="http://schemas.microsoft.com/office/drawing/2014/main" id="{22CBFCF2-227F-FDE2-4F91-1121A56A5693}"/>
                  </a:ext>
                </a:extLst>
              </p:cNvPr>
              <p:cNvSpPr txBox="1">
                <a:spLocks noRot="1" noChangeAspect="1" noMove="1" noResize="1" noEditPoints="1" noAdjustHandles="1" noChangeArrowheads="1" noChangeShapeType="1" noTextEdit="1"/>
              </p:cNvSpPr>
              <p:nvPr/>
            </p:nvSpPr>
            <p:spPr>
              <a:xfrm>
                <a:off x="5163143" y="4113599"/>
                <a:ext cx="1135246" cy="523220"/>
              </a:xfrm>
              <a:prstGeom prst="rect">
                <a:avLst/>
              </a:prstGeom>
              <a:blipFill>
                <a:blip r:embed="rId5"/>
                <a:stretch>
                  <a:fillRect l="-1111" t="-2381" r="-2222" b="-11905"/>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BD3488DF-0574-052E-31CD-08FA52A0290B}"/>
              </a:ext>
            </a:extLst>
          </p:cNvPr>
          <p:cNvGrpSpPr/>
          <p:nvPr/>
        </p:nvGrpSpPr>
        <p:grpSpPr>
          <a:xfrm rot="16200000">
            <a:off x="4339134" y="2651320"/>
            <a:ext cx="776522" cy="1762473"/>
            <a:chOff x="7526647" y="1978865"/>
            <a:chExt cx="680321" cy="1420223"/>
          </a:xfrm>
        </p:grpSpPr>
        <p:grpSp>
          <p:nvGrpSpPr>
            <p:cNvPr id="14" name="Group 13">
              <a:extLst>
                <a:ext uri="{FF2B5EF4-FFF2-40B4-BE49-F238E27FC236}">
                  <a16:creationId xmlns:a16="http://schemas.microsoft.com/office/drawing/2014/main" id="{8DFC6B02-FB5F-7D25-FC9C-B98AB7380FE0}"/>
                </a:ext>
              </a:extLst>
            </p:cNvPr>
            <p:cNvGrpSpPr/>
            <p:nvPr/>
          </p:nvGrpSpPr>
          <p:grpSpPr>
            <a:xfrm>
              <a:off x="7526647" y="1978865"/>
              <a:ext cx="680321" cy="1420223"/>
              <a:chOff x="1963553" y="1016164"/>
              <a:chExt cx="2188897" cy="4980375"/>
            </a:xfrm>
          </p:grpSpPr>
          <p:sp>
            <p:nvSpPr>
              <p:cNvPr id="16" name="Arc 15">
                <a:extLst>
                  <a:ext uri="{FF2B5EF4-FFF2-40B4-BE49-F238E27FC236}">
                    <a16:creationId xmlns:a16="http://schemas.microsoft.com/office/drawing/2014/main" id="{86F12520-3963-91E9-6D2B-D9D61343687F}"/>
                  </a:ext>
                </a:extLst>
              </p:cNvPr>
              <p:cNvSpPr/>
              <p:nvPr/>
            </p:nvSpPr>
            <p:spPr>
              <a:xfrm>
                <a:off x="1963553" y="3830854"/>
                <a:ext cx="2188897" cy="2165685"/>
              </a:xfrm>
              <a:prstGeom prst="arc">
                <a:avLst>
                  <a:gd name="adj1" fmla="val 10930390"/>
                  <a:gd name="adj2" fmla="val 72872"/>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7" name="Straight Arrow Connector 16">
                <a:extLst>
                  <a:ext uri="{FF2B5EF4-FFF2-40B4-BE49-F238E27FC236}">
                    <a16:creationId xmlns:a16="http://schemas.microsoft.com/office/drawing/2014/main" id="{277622A5-F92E-9414-B5D0-8C5D8D4C2CE3}"/>
                  </a:ext>
                </a:extLst>
              </p:cNvPr>
              <p:cNvCxnSpPr>
                <a:cxnSpLocks/>
              </p:cNvCxnSpPr>
              <p:nvPr/>
            </p:nvCxnSpPr>
            <p:spPr>
              <a:xfrm flipH="1" flipV="1">
                <a:off x="2414954" y="4032985"/>
                <a:ext cx="643047" cy="880711"/>
              </a:xfrm>
              <a:prstGeom prst="straightConnector1">
                <a:avLst/>
              </a:prstGeom>
              <a:ln w="22225" cmpd="sng">
                <a:solidFill>
                  <a:schemeClr val="tx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F522EB4-B0F2-CE47-FF99-D484938A96AD}"/>
                  </a:ext>
                </a:extLst>
              </p:cNvPr>
              <p:cNvCxnSpPr>
                <a:cxnSpLocks/>
              </p:cNvCxnSpPr>
              <p:nvPr/>
            </p:nvCxnSpPr>
            <p:spPr>
              <a:xfrm flipV="1">
                <a:off x="3058001" y="4129238"/>
                <a:ext cx="734353" cy="784458"/>
              </a:xfrm>
              <a:prstGeom prst="straightConnector1">
                <a:avLst/>
              </a:prstGeom>
              <a:ln w="22225" cmpd="sng">
                <a:solidFill>
                  <a:schemeClr val="tx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312D996-723F-422F-8FB2-80F90D5D10B2}"/>
                  </a:ext>
                </a:extLst>
              </p:cNvPr>
              <p:cNvCxnSpPr>
                <a:cxnSpLocks/>
                <a:stCxn id="16" idx="0"/>
                <a:endCxn id="16" idx="2"/>
              </p:cNvCxnSpPr>
              <p:nvPr/>
            </p:nvCxnSpPr>
            <p:spPr>
              <a:xfrm>
                <a:off x="1964357" y="4872196"/>
                <a:ext cx="2187842" cy="64698"/>
              </a:xfrm>
              <a:prstGeom prst="straightConnector1">
                <a:avLst/>
              </a:prstGeom>
              <a:ln w="22225" cmpd="sng">
                <a:solidFill>
                  <a:schemeClr val="tx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56FE56C-4E61-89C9-BE5D-7F5C7BAB7ED5}"/>
                  </a:ext>
                </a:extLst>
              </p:cNvPr>
              <p:cNvCxnSpPr>
                <a:cxnSpLocks/>
              </p:cNvCxnSpPr>
              <p:nvPr/>
            </p:nvCxnSpPr>
            <p:spPr>
              <a:xfrm rot="5400000" flipH="1">
                <a:off x="1628284" y="2407167"/>
                <a:ext cx="2809984" cy="27977"/>
              </a:xfrm>
              <a:prstGeom prst="straightConnector1">
                <a:avLst/>
              </a:prstGeom>
              <a:ln w="22225" cmpd="sng">
                <a:solidFill>
                  <a:schemeClr val="tx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21" name="Arc 20">
                <a:extLst>
                  <a:ext uri="{FF2B5EF4-FFF2-40B4-BE49-F238E27FC236}">
                    <a16:creationId xmlns:a16="http://schemas.microsoft.com/office/drawing/2014/main" id="{6D59F567-7DEA-99A6-4F28-61B8B292A30A}"/>
                  </a:ext>
                </a:extLst>
              </p:cNvPr>
              <p:cNvSpPr/>
              <p:nvPr/>
            </p:nvSpPr>
            <p:spPr>
              <a:xfrm>
                <a:off x="2401326" y="4218435"/>
                <a:ext cx="1291882" cy="1390521"/>
              </a:xfrm>
              <a:prstGeom prst="arc">
                <a:avLst>
                  <a:gd name="adj1" fmla="val 10930390"/>
                  <a:gd name="adj2" fmla="val 72872"/>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cxnSp>
          <p:nvCxnSpPr>
            <p:cNvPr id="15" name="Straight Arrow Connector 14">
              <a:extLst>
                <a:ext uri="{FF2B5EF4-FFF2-40B4-BE49-F238E27FC236}">
                  <a16:creationId xmlns:a16="http://schemas.microsoft.com/office/drawing/2014/main" id="{CF23A1ED-8EEF-00E8-B401-3B7766B5E806}"/>
                </a:ext>
              </a:extLst>
            </p:cNvPr>
            <p:cNvCxnSpPr>
              <a:cxnSpLocks/>
            </p:cNvCxnSpPr>
            <p:nvPr/>
          </p:nvCxnSpPr>
          <p:spPr>
            <a:xfrm flipV="1">
              <a:off x="7863471" y="2780170"/>
              <a:ext cx="0" cy="310130"/>
            </a:xfrm>
            <a:prstGeom prst="straightConnector1">
              <a:avLst/>
            </a:prstGeom>
            <a:ln w="22225" cmpd="sng">
              <a:solidFill>
                <a:schemeClr val="tx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85BAEAF-F94B-D918-C778-24A1121998B5}"/>
                  </a:ext>
                </a:extLst>
              </p:cNvPr>
              <p:cNvSpPr txBox="1"/>
              <p:nvPr/>
            </p:nvSpPr>
            <p:spPr>
              <a:xfrm>
                <a:off x="693247" y="2928857"/>
                <a:ext cx="1287660" cy="523220"/>
              </a:xfrm>
              <a:prstGeom prst="rect">
                <a:avLst/>
              </a:prstGeom>
              <a:noFill/>
            </p:spPr>
            <p:txBody>
              <a:bodyPr wrap="none" rtlCol="0">
                <a:spAutoFit/>
              </a:bodyPr>
              <a:lstStyle/>
              <a:p>
                <a:pPr algn="ctr"/>
                <a:r>
                  <a:rPr lang="en-US" sz="1400" dirty="0"/>
                  <a:t>Anchor Beacon</a:t>
                </a:r>
              </a:p>
              <a:p>
                <a:pPr algn="ctr"/>
                <a:r>
                  <a:rPr lang="en-US" sz="1400" b="1" dirty="0"/>
                  <a:t>(</a:t>
                </a:r>
                <a14:m>
                  <m:oMath xmlns:m="http://schemas.openxmlformats.org/officeDocument/2006/math">
                    <m:sSub>
                      <m:sSubPr>
                        <m:ctrlPr>
                          <a:rPr lang="en-US" sz="1400" b="1" i="1">
                            <a:latin typeface="Cambria Math" panose="02040503050406030204" pitchFamily="18" charset="0"/>
                          </a:rPr>
                        </m:ctrlPr>
                      </m:sSubPr>
                      <m:e>
                        <m:r>
                          <a:rPr lang="en-US" sz="1400" b="1" i="1" smtClean="0">
                            <a:latin typeface="Cambria Math" panose="02040503050406030204" pitchFamily="18" charset="0"/>
                          </a:rPr>
                          <m:t>𝑿</m:t>
                        </m:r>
                      </m:e>
                      <m:sub>
                        <m:r>
                          <a:rPr lang="en-US" sz="1400" b="1" i="1" smtClean="0">
                            <a:latin typeface="Cambria Math" panose="02040503050406030204" pitchFamily="18" charset="0"/>
                          </a:rPr>
                          <m:t>𝟏</m:t>
                        </m:r>
                      </m:sub>
                    </m:sSub>
                    <m:r>
                      <a:rPr lang="en-US" sz="1400" b="1" i="1" smtClean="0">
                        <a:latin typeface="Cambria Math" panose="02040503050406030204" pitchFamily="18" charset="0"/>
                      </a:rPr>
                      <m:t>,</m:t>
                    </m:r>
                    <m:sSub>
                      <m:sSubPr>
                        <m:ctrlPr>
                          <a:rPr lang="en-US" sz="1400" b="1" i="1">
                            <a:latin typeface="Cambria Math" panose="02040503050406030204" pitchFamily="18" charset="0"/>
                          </a:rPr>
                        </m:ctrlPr>
                      </m:sSubPr>
                      <m:e>
                        <m:r>
                          <a:rPr lang="en-US" sz="1400" b="1" i="1" smtClean="0">
                            <a:latin typeface="Cambria Math" panose="02040503050406030204" pitchFamily="18" charset="0"/>
                          </a:rPr>
                          <m:t>𝒀</m:t>
                        </m:r>
                      </m:e>
                      <m:sub>
                        <m:r>
                          <a:rPr lang="en-US" sz="1400" b="1" i="1" smtClean="0">
                            <a:latin typeface="Cambria Math" panose="02040503050406030204" pitchFamily="18" charset="0"/>
                          </a:rPr>
                          <m:t>𝟏</m:t>
                        </m:r>
                      </m:sub>
                    </m:sSub>
                  </m:oMath>
                </a14:m>
                <a:r>
                  <a:rPr lang="en-US" sz="1400" b="1" dirty="0"/>
                  <a:t>)</a:t>
                </a:r>
              </a:p>
            </p:txBody>
          </p:sp>
        </mc:Choice>
        <mc:Fallback xmlns="">
          <p:sp>
            <p:nvSpPr>
              <p:cNvPr id="22" name="TextBox 21">
                <a:extLst>
                  <a:ext uri="{FF2B5EF4-FFF2-40B4-BE49-F238E27FC236}">
                    <a16:creationId xmlns:a16="http://schemas.microsoft.com/office/drawing/2014/main" id="{E85BAEAF-F94B-D918-C778-24A1121998B5}"/>
                  </a:ext>
                </a:extLst>
              </p:cNvPr>
              <p:cNvSpPr txBox="1">
                <a:spLocks noRot="1" noChangeAspect="1" noMove="1" noResize="1" noEditPoints="1" noAdjustHandles="1" noChangeArrowheads="1" noChangeShapeType="1" noTextEdit="1"/>
              </p:cNvSpPr>
              <p:nvPr/>
            </p:nvSpPr>
            <p:spPr>
              <a:xfrm>
                <a:off x="693247" y="2928857"/>
                <a:ext cx="1287660" cy="523220"/>
              </a:xfrm>
              <a:prstGeom prst="rect">
                <a:avLst/>
              </a:prstGeom>
              <a:blipFill>
                <a:blip r:embed="rId6"/>
                <a:stretch>
                  <a:fillRect l="-980" t="-2381" r="-980" b="-119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7A162B7-B636-CFE3-AC3D-C96F081C46C5}"/>
                  </a:ext>
                </a:extLst>
              </p:cNvPr>
              <p:cNvSpPr txBox="1"/>
              <p:nvPr/>
            </p:nvSpPr>
            <p:spPr>
              <a:xfrm>
                <a:off x="659816" y="4088242"/>
                <a:ext cx="1287660" cy="523220"/>
              </a:xfrm>
              <a:prstGeom prst="rect">
                <a:avLst/>
              </a:prstGeom>
              <a:noFill/>
            </p:spPr>
            <p:txBody>
              <a:bodyPr wrap="none" rtlCol="0">
                <a:spAutoFit/>
              </a:bodyPr>
              <a:lstStyle/>
              <a:p>
                <a:pPr algn="ctr"/>
                <a:r>
                  <a:rPr lang="en-US" sz="1400" dirty="0"/>
                  <a:t>Anchor Beacon</a:t>
                </a:r>
              </a:p>
              <a:p>
                <a:pPr algn="ctr"/>
                <a:r>
                  <a:rPr lang="en-US" sz="1400" b="1" dirty="0"/>
                  <a:t>(</a:t>
                </a:r>
                <a14:m>
                  <m:oMath xmlns:m="http://schemas.openxmlformats.org/officeDocument/2006/math">
                    <m:sSub>
                      <m:sSubPr>
                        <m:ctrlPr>
                          <a:rPr lang="en-US" sz="1400" b="1" i="1">
                            <a:latin typeface="Cambria Math" panose="02040503050406030204" pitchFamily="18" charset="0"/>
                          </a:rPr>
                        </m:ctrlPr>
                      </m:sSubPr>
                      <m:e>
                        <m:r>
                          <a:rPr lang="en-US" sz="1400" b="1" i="1" smtClean="0">
                            <a:latin typeface="Cambria Math" panose="02040503050406030204" pitchFamily="18" charset="0"/>
                          </a:rPr>
                          <m:t>𝑿</m:t>
                        </m:r>
                      </m:e>
                      <m:sub>
                        <m:r>
                          <a:rPr lang="en-US" sz="1400" b="1" i="1" smtClean="0">
                            <a:latin typeface="Cambria Math" panose="02040503050406030204" pitchFamily="18" charset="0"/>
                          </a:rPr>
                          <m:t>𝟐</m:t>
                        </m:r>
                      </m:sub>
                    </m:sSub>
                    <m:r>
                      <a:rPr lang="en-US" sz="1400" b="1" i="1" smtClean="0">
                        <a:latin typeface="Cambria Math" panose="02040503050406030204" pitchFamily="18" charset="0"/>
                      </a:rPr>
                      <m:t>,</m:t>
                    </m:r>
                    <m:sSub>
                      <m:sSubPr>
                        <m:ctrlPr>
                          <a:rPr lang="en-US" sz="1400" b="1" i="1">
                            <a:latin typeface="Cambria Math" panose="02040503050406030204" pitchFamily="18" charset="0"/>
                          </a:rPr>
                        </m:ctrlPr>
                      </m:sSubPr>
                      <m:e>
                        <m:r>
                          <a:rPr lang="en-US" sz="1400" b="1" i="1" smtClean="0">
                            <a:latin typeface="Cambria Math" panose="02040503050406030204" pitchFamily="18" charset="0"/>
                          </a:rPr>
                          <m:t>𝒀</m:t>
                        </m:r>
                      </m:e>
                      <m:sub>
                        <m:r>
                          <a:rPr lang="en-US" sz="1400" b="1" i="1" smtClean="0">
                            <a:latin typeface="Cambria Math" panose="02040503050406030204" pitchFamily="18" charset="0"/>
                          </a:rPr>
                          <m:t>𝟐</m:t>
                        </m:r>
                      </m:sub>
                    </m:sSub>
                  </m:oMath>
                </a14:m>
                <a:r>
                  <a:rPr lang="en-US" sz="1400" b="1" dirty="0"/>
                  <a:t>)</a:t>
                </a:r>
              </a:p>
            </p:txBody>
          </p:sp>
        </mc:Choice>
        <mc:Fallback xmlns="">
          <p:sp>
            <p:nvSpPr>
              <p:cNvPr id="23" name="TextBox 22">
                <a:extLst>
                  <a:ext uri="{FF2B5EF4-FFF2-40B4-BE49-F238E27FC236}">
                    <a16:creationId xmlns:a16="http://schemas.microsoft.com/office/drawing/2014/main" id="{07A162B7-B636-CFE3-AC3D-C96F081C46C5}"/>
                  </a:ext>
                </a:extLst>
              </p:cNvPr>
              <p:cNvSpPr txBox="1">
                <a:spLocks noRot="1" noChangeAspect="1" noMove="1" noResize="1" noEditPoints="1" noAdjustHandles="1" noChangeArrowheads="1" noChangeShapeType="1" noTextEdit="1"/>
              </p:cNvSpPr>
              <p:nvPr/>
            </p:nvSpPr>
            <p:spPr>
              <a:xfrm>
                <a:off x="659816" y="4088242"/>
                <a:ext cx="1287660" cy="523220"/>
              </a:xfrm>
              <a:prstGeom prst="rect">
                <a:avLst/>
              </a:prstGeom>
              <a:blipFill>
                <a:blip r:embed="rId7"/>
                <a:stretch>
                  <a:fillRect l="-971" t="-2439" r="-971" b="-14634"/>
                </a:stretch>
              </a:blipFill>
            </p:spPr>
            <p:txBody>
              <a:bodyPr/>
              <a:lstStyle/>
              <a:p>
                <a:r>
                  <a:rPr lang="en-US">
                    <a:noFill/>
                  </a:rPr>
                  <a:t> </a:t>
                </a:r>
              </a:p>
            </p:txBody>
          </p:sp>
        </mc:Fallback>
      </mc:AlternateContent>
      <p:sp>
        <p:nvSpPr>
          <p:cNvPr id="24" name="Arc 23">
            <a:extLst>
              <a:ext uri="{FF2B5EF4-FFF2-40B4-BE49-F238E27FC236}">
                <a16:creationId xmlns:a16="http://schemas.microsoft.com/office/drawing/2014/main" id="{439283BE-5A06-E02B-7E27-1D9985A22360}"/>
              </a:ext>
            </a:extLst>
          </p:cNvPr>
          <p:cNvSpPr>
            <a:spLocks noChangeAspect="1"/>
          </p:cNvSpPr>
          <p:nvPr/>
        </p:nvSpPr>
        <p:spPr>
          <a:xfrm rot="16998011">
            <a:off x="4456072" y="2965895"/>
            <a:ext cx="881564" cy="1165194"/>
          </a:xfrm>
          <a:prstGeom prst="arc">
            <a:avLst>
              <a:gd name="adj1" fmla="val 15396275"/>
              <a:gd name="adj2" fmla="val 16765921"/>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nvGrpSpPr>
          <p:cNvPr id="25" name="Group 24">
            <a:extLst>
              <a:ext uri="{FF2B5EF4-FFF2-40B4-BE49-F238E27FC236}">
                <a16:creationId xmlns:a16="http://schemas.microsoft.com/office/drawing/2014/main" id="{2C0636DE-DD3F-0D38-0900-CDDD5400811D}"/>
              </a:ext>
            </a:extLst>
          </p:cNvPr>
          <p:cNvGrpSpPr/>
          <p:nvPr/>
        </p:nvGrpSpPr>
        <p:grpSpPr>
          <a:xfrm>
            <a:off x="4213647" y="3089180"/>
            <a:ext cx="1214279" cy="901417"/>
            <a:chOff x="6380644" y="3051602"/>
            <a:chExt cx="1214279" cy="901417"/>
          </a:xfrm>
        </p:grpSpPr>
        <p:sp>
          <p:nvSpPr>
            <p:cNvPr id="26" name="Arc 25">
              <a:extLst>
                <a:ext uri="{FF2B5EF4-FFF2-40B4-BE49-F238E27FC236}">
                  <a16:creationId xmlns:a16="http://schemas.microsoft.com/office/drawing/2014/main" id="{6C536BC8-A0BD-92FC-69DF-9180755AF1B4}"/>
                </a:ext>
              </a:extLst>
            </p:cNvPr>
            <p:cNvSpPr>
              <a:spLocks noChangeAspect="1"/>
            </p:cNvSpPr>
            <p:nvPr/>
          </p:nvSpPr>
          <p:spPr>
            <a:xfrm rot="14950629">
              <a:off x="6571544" y="2909787"/>
              <a:ext cx="881564" cy="1165194"/>
            </a:xfrm>
            <a:prstGeom prst="arc">
              <a:avLst>
                <a:gd name="adj1" fmla="val 15223930"/>
                <a:gd name="adj2" fmla="val 17370216"/>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27" name="Arc 26">
              <a:extLst>
                <a:ext uri="{FF2B5EF4-FFF2-40B4-BE49-F238E27FC236}">
                  <a16:creationId xmlns:a16="http://schemas.microsoft.com/office/drawing/2014/main" id="{B1A35985-BFE0-8E44-D4FE-28E0BC578388}"/>
                </a:ext>
              </a:extLst>
            </p:cNvPr>
            <p:cNvSpPr>
              <a:spLocks noChangeAspect="1"/>
            </p:cNvSpPr>
            <p:nvPr/>
          </p:nvSpPr>
          <p:spPr>
            <a:xfrm rot="14950629">
              <a:off x="6522459" y="2929640"/>
              <a:ext cx="881564" cy="1165194"/>
            </a:xfrm>
            <a:prstGeom prst="arc">
              <a:avLst>
                <a:gd name="adj1" fmla="val 15216113"/>
                <a:gd name="adj2" fmla="val 17537518"/>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F8B1602D-43E3-FF9A-79D5-E08F5148B66E}"/>
                  </a:ext>
                </a:extLst>
              </p:cNvPr>
              <p:cNvSpPr txBox="1"/>
              <p:nvPr/>
            </p:nvSpPr>
            <p:spPr>
              <a:xfrm>
                <a:off x="3221797" y="3590749"/>
                <a:ext cx="114114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latin typeface="Cambria Math" panose="02040503050406030204" pitchFamily="18" charset="0"/>
                            </a:rPr>
                          </m:ctrlPr>
                        </m:sSubPr>
                        <m:e>
                          <m:r>
                            <a:rPr lang="en-US" sz="1600" b="0" i="1" smtClean="0">
                              <a:latin typeface="Cambria Math" panose="02040503050406030204" pitchFamily="18" charset="0"/>
                            </a:rPr>
                            <m:t>𝐴𝑜𝐴</m:t>
                          </m:r>
                          <m:r>
                            <a:rPr lang="en-US" sz="1600" b="0" i="1" smtClean="0">
                              <a:latin typeface="Cambria Math" panose="02040503050406030204" pitchFamily="18" charset="0"/>
                            </a:rPr>
                            <m:t>= </m:t>
                          </m:r>
                          <m:r>
                            <a:rPr lang="en-US" sz="1600" b="1" i="1">
                              <a:latin typeface="Cambria Math" panose="02040503050406030204" pitchFamily="18" charset="0"/>
                              <a:ea typeface="Cambria Math" panose="02040503050406030204" pitchFamily="18" charset="0"/>
                            </a:rPr>
                            <m:t>𝜽</m:t>
                          </m:r>
                        </m:e>
                        <m:sub>
                          <m:r>
                            <a:rPr lang="en-US" sz="1600" b="1" i="1" smtClean="0">
                              <a:latin typeface="Cambria Math" panose="02040503050406030204" pitchFamily="18" charset="0"/>
                              <a:ea typeface="Cambria Math" panose="02040503050406030204" pitchFamily="18" charset="0"/>
                            </a:rPr>
                            <m:t>𝟐</m:t>
                          </m:r>
                        </m:sub>
                      </m:sSub>
                    </m:oMath>
                  </m:oMathPara>
                </a14:m>
                <a:endParaRPr lang="en-US" sz="1600" b="1" dirty="0"/>
              </a:p>
            </p:txBody>
          </p:sp>
        </mc:Choice>
        <mc:Fallback xmlns="">
          <p:sp>
            <p:nvSpPr>
              <p:cNvPr id="36" name="TextBox 35">
                <a:extLst>
                  <a:ext uri="{FF2B5EF4-FFF2-40B4-BE49-F238E27FC236}">
                    <a16:creationId xmlns:a16="http://schemas.microsoft.com/office/drawing/2014/main" id="{F8B1602D-43E3-FF9A-79D5-E08F5148B66E}"/>
                  </a:ext>
                </a:extLst>
              </p:cNvPr>
              <p:cNvSpPr txBox="1">
                <a:spLocks noRot="1" noChangeAspect="1" noMove="1" noResize="1" noEditPoints="1" noAdjustHandles="1" noChangeArrowheads="1" noChangeShapeType="1" noTextEdit="1"/>
              </p:cNvSpPr>
              <p:nvPr/>
            </p:nvSpPr>
            <p:spPr>
              <a:xfrm>
                <a:off x="3221797" y="3590749"/>
                <a:ext cx="1141146" cy="338554"/>
              </a:xfrm>
              <a:prstGeom prst="rect">
                <a:avLst/>
              </a:prstGeom>
              <a:blipFill>
                <a:blip r:embed="rId8"/>
                <a:stretch>
                  <a:fillRect b="-10714"/>
                </a:stretch>
              </a:blipFill>
            </p:spPr>
            <p:txBody>
              <a:bodyPr/>
              <a:lstStyle/>
              <a:p>
                <a:r>
                  <a:rPr lang="en-US">
                    <a:noFill/>
                  </a:rPr>
                  <a:t> </a:t>
                </a:r>
              </a:p>
            </p:txBody>
          </p:sp>
        </mc:Fallback>
      </mc:AlternateContent>
      <p:grpSp>
        <p:nvGrpSpPr>
          <p:cNvPr id="37" name="Group 36">
            <a:extLst>
              <a:ext uri="{FF2B5EF4-FFF2-40B4-BE49-F238E27FC236}">
                <a16:creationId xmlns:a16="http://schemas.microsoft.com/office/drawing/2014/main" id="{0E1D7B1C-E613-733A-2E68-29B7C98397A0}"/>
              </a:ext>
            </a:extLst>
          </p:cNvPr>
          <p:cNvGrpSpPr/>
          <p:nvPr/>
        </p:nvGrpSpPr>
        <p:grpSpPr>
          <a:xfrm>
            <a:off x="5171789" y="3155087"/>
            <a:ext cx="762783" cy="553073"/>
            <a:chOff x="7495720" y="2947930"/>
            <a:chExt cx="526596" cy="382318"/>
          </a:xfrm>
          <a:scene3d>
            <a:camera prst="orthographicFront">
              <a:rot lat="2700000" lon="0" rev="0"/>
            </a:camera>
            <a:lightRig rig="threePt" dir="t"/>
          </a:scene3d>
        </p:grpSpPr>
        <p:sp>
          <p:nvSpPr>
            <p:cNvPr id="38" name="Freeform 37">
              <a:extLst>
                <a:ext uri="{FF2B5EF4-FFF2-40B4-BE49-F238E27FC236}">
                  <a16:creationId xmlns:a16="http://schemas.microsoft.com/office/drawing/2014/main" id="{D21ED0ED-2C16-ABE9-84B4-7FD6152F069A}"/>
                </a:ext>
              </a:extLst>
            </p:cNvPr>
            <p:cNvSpPr/>
            <p:nvPr/>
          </p:nvSpPr>
          <p:spPr>
            <a:xfrm>
              <a:off x="7537095" y="2996699"/>
              <a:ext cx="375028" cy="333549"/>
            </a:xfrm>
            <a:custGeom>
              <a:avLst/>
              <a:gdLst>
                <a:gd name="connsiteX0" fmla="*/ 67485 w 836161"/>
                <a:gd name="connsiteY0" fmla="*/ 749774 h 749774"/>
                <a:gd name="connsiteX1" fmla="*/ 9885 w 836161"/>
                <a:gd name="connsiteY1" fmla="*/ 526574 h 749774"/>
                <a:gd name="connsiteX2" fmla="*/ 247485 w 836161"/>
                <a:gd name="connsiteY2" fmla="*/ 396974 h 749774"/>
                <a:gd name="connsiteX3" fmla="*/ 369885 w 836161"/>
                <a:gd name="connsiteY3" fmla="*/ 974 h 749774"/>
                <a:gd name="connsiteX4" fmla="*/ 571485 w 836161"/>
                <a:gd name="connsiteY4" fmla="*/ 288974 h 749774"/>
                <a:gd name="connsiteX5" fmla="*/ 816285 w 836161"/>
                <a:gd name="connsiteY5" fmla="*/ 418574 h 749774"/>
                <a:gd name="connsiteX6" fmla="*/ 809085 w 836161"/>
                <a:gd name="connsiteY6" fmla="*/ 684974 h 749774"/>
                <a:gd name="connsiteX7" fmla="*/ 708285 w 836161"/>
                <a:gd name="connsiteY7" fmla="*/ 728174 h 749774"/>
                <a:gd name="connsiteX0" fmla="*/ 67485 w 833621"/>
                <a:gd name="connsiteY0" fmla="*/ 749774 h 749774"/>
                <a:gd name="connsiteX1" fmla="*/ 9885 w 833621"/>
                <a:gd name="connsiteY1" fmla="*/ 526574 h 749774"/>
                <a:gd name="connsiteX2" fmla="*/ 247485 w 833621"/>
                <a:gd name="connsiteY2" fmla="*/ 396974 h 749774"/>
                <a:gd name="connsiteX3" fmla="*/ 369885 w 833621"/>
                <a:gd name="connsiteY3" fmla="*/ 974 h 749774"/>
                <a:gd name="connsiteX4" fmla="*/ 571485 w 833621"/>
                <a:gd name="connsiteY4" fmla="*/ 288974 h 749774"/>
                <a:gd name="connsiteX5" fmla="*/ 816285 w 833621"/>
                <a:gd name="connsiteY5" fmla="*/ 418574 h 749774"/>
                <a:gd name="connsiteX6" fmla="*/ 801885 w 833621"/>
                <a:gd name="connsiteY6" fmla="*/ 584174 h 749774"/>
                <a:gd name="connsiteX7" fmla="*/ 708285 w 833621"/>
                <a:gd name="connsiteY7" fmla="*/ 728174 h 749774"/>
                <a:gd name="connsiteX0" fmla="*/ 68770 w 834906"/>
                <a:gd name="connsiteY0" fmla="*/ 750397 h 750397"/>
                <a:gd name="connsiteX1" fmla="*/ 11170 w 834906"/>
                <a:gd name="connsiteY1" fmla="*/ 527197 h 750397"/>
                <a:gd name="connsiteX2" fmla="*/ 267527 w 834906"/>
                <a:gd name="connsiteY2" fmla="*/ 430422 h 750397"/>
                <a:gd name="connsiteX3" fmla="*/ 371170 w 834906"/>
                <a:gd name="connsiteY3" fmla="*/ 1597 h 750397"/>
                <a:gd name="connsiteX4" fmla="*/ 572770 w 834906"/>
                <a:gd name="connsiteY4" fmla="*/ 289597 h 750397"/>
                <a:gd name="connsiteX5" fmla="*/ 817570 w 834906"/>
                <a:gd name="connsiteY5" fmla="*/ 419197 h 750397"/>
                <a:gd name="connsiteX6" fmla="*/ 803170 w 834906"/>
                <a:gd name="connsiteY6" fmla="*/ 584797 h 750397"/>
                <a:gd name="connsiteX7" fmla="*/ 709570 w 834906"/>
                <a:gd name="connsiteY7" fmla="*/ 728797 h 750397"/>
                <a:gd name="connsiteX0" fmla="*/ 68770 w 834906"/>
                <a:gd name="connsiteY0" fmla="*/ 694480 h 694480"/>
                <a:gd name="connsiteX1" fmla="*/ 11170 w 834906"/>
                <a:gd name="connsiteY1" fmla="*/ 471280 h 694480"/>
                <a:gd name="connsiteX2" fmla="*/ 267527 w 834906"/>
                <a:gd name="connsiteY2" fmla="*/ 374505 h 694480"/>
                <a:gd name="connsiteX3" fmla="*/ 371170 w 834906"/>
                <a:gd name="connsiteY3" fmla="*/ 1951 h 694480"/>
                <a:gd name="connsiteX4" fmla="*/ 572770 w 834906"/>
                <a:gd name="connsiteY4" fmla="*/ 233680 h 694480"/>
                <a:gd name="connsiteX5" fmla="*/ 817570 w 834906"/>
                <a:gd name="connsiteY5" fmla="*/ 363280 h 694480"/>
                <a:gd name="connsiteX6" fmla="*/ 803170 w 834906"/>
                <a:gd name="connsiteY6" fmla="*/ 528880 h 694480"/>
                <a:gd name="connsiteX7" fmla="*/ 709570 w 834906"/>
                <a:gd name="connsiteY7" fmla="*/ 672880 h 694480"/>
                <a:gd name="connsiteX0" fmla="*/ 49761 w 815897"/>
                <a:gd name="connsiteY0" fmla="*/ 694480 h 694480"/>
                <a:gd name="connsiteX1" fmla="*/ 15607 w 815897"/>
                <a:gd name="connsiteY1" fmla="*/ 518173 h 694480"/>
                <a:gd name="connsiteX2" fmla="*/ 248518 w 815897"/>
                <a:gd name="connsiteY2" fmla="*/ 374505 h 694480"/>
                <a:gd name="connsiteX3" fmla="*/ 352161 w 815897"/>
                <a:gd name="connsiteY3" fmla="*/ 1951 h 694480"/>
                <a:gd name="connsiteX4" fmla="*/ 553761 w 815897"/>
                <a:gd name="connsiteY4" fmla="*/ 233680 h 694480"/>
                <a:gd name="connsiteX5" fmla="*/ 798561 w 815897"/>
                <a:gd name="connsiteY5" fmla="*/ 363280 h 694480"/>
                <a:gd name="connsiteX6" fmla="*/ 784161 w 815897"/>
                <a:gd name="connsiteY6" fmla="*/ 528880 h 694480"/>
                <a:gd name="connsiteX7" fmla="*/ 690561 w 815897"/>
                <a:gd name="connsiteY7" fmla="*/ 672880 h 694480"/>
                <a:gd name="connsiteX0" fmla="*/ 122672 w 802711"/>
                <a:gd name="connsiteY0" fmla="*/ 1090492 h 1090492"/>
                <a:gd name="connsiteX1" fmla="*/ 2421 w 802711"/>
                <a:gd name="connsiteY1" fmla="*/ 518173 h 1090492"/>
                <a:gd name="connsiteX2" fmla="*/ 235332 w 802711"/>
                <a:gd name="connsiteY2" fmla="*/ 374505 h 1090492"/>
                <a:gd name="connsiteX3" fmla="*/ 338975 w 802711"/>
                <a:gd name="connsiteY3" fmla="*/ 1951 h 1090492"/>
                <a:gd name="connsiteX4" fmla="*/ 540575 w 802711"/>
                <a:gd name="connsiteY4" fmla="*/ 233680 h 1090492"/>
                <a:gd name="connsiteX5" fmla="*/ 785375 w 802711"/>
                <a:gd name="connsiteY5" fmla="*/ 363280 h 1090492"/>
                <a:gd name="connsiteX6" fmla="*/ 770975 w 802711"/>
                <a:gd name="connsiteY6" fmla="*/ 528880 h 1090492"/>
                <a:gd name="connsiteX7" fmla="*/ 677375 w 802711"/>
                <a:gd name="connsiteY7" fmla="*/ 672880 h 1090492"/>
                <a:gd name="connsiteX0" fmla="*/ 157954 w 837993"/>
                <a:gd name="connsiteY0" fmla="*/ 1090492 h 1090492"/>
                <a:gd name="connsiteX1" fmla="*/ 1828 w 837993"/>
                <a:gd name="connsiteY1" fmla="*/ 721008 h 1090492"/>
                <a:gd name="connsiteX2" fmla="*/ 270614 w 837993"/>
                <a:gd name="connsiteY2" fmla="*/ 374505 h 1090492"/>
                <a:gd name="connsiteX3" fmla="*/ 374257 w 837993"/>
                <a:gd name="connsiteY3" fmla="*/ 1951 h 1090492"/>
                <a:gd name="connsiteX4" fmla="*/ 575857 w 837993"/>
                <a:gd name="connsiteY4" fmla="*/ 233680 h 1090492"/>
                <a:gd name="connsiteX5" fmla="*/ 820657 w 837993"/>
                <a:gd name="connsiteY5" fmla="*/ 363280 h 1090492"/>
                <a:gd name="connsiteX6" fmla="*/ 806257 w 837993"/>
                <a:gd name="connsiteY6" fmla="*/ 528880 h 1090492"/>
                <a:gd name="connsiteX7" fmla="*/ 712657 w 837993"/>
                <a:gd name="connsiteY7" fmla="*/ 672880 h 1090492"/>
                <a:gd name="connsiteX0" fmla="*/ 278107 w 836174"/>
                <a:gd name="connsiteY0" fmla="*/ 906974 h 906974"/>
                <a:gd name="connsiteX1" fmla="*/ 9 w 836174"/>
                <a:gd name="connsiteY1" fmla="*/ 721008 h 906974"/>
                <a:gd name="connsiteX2" fmla="*/ 268795 w 836174"/>
                <a:gd name="connsiteY2" fmla="*/ 374505 h 906974"/>
                <a:gd name="connsiteX3" fmla="*/ 372438 w 836174"/>
                <a:gd name="connsiteY3" fmla="*/ 1951 h 906974"/>
                <a:gd name="connsiteX4" fmla="*/ 574038 w 836174"/>
                <a:gd name="connsiteY4" fmla="*/ 233680 h 906974"/>
                <a:gd name="connsiteX5" fmla="*/ 818838 w 836174"/>
                <a:gd name="connsiteY5" fmla="*/ 363280 h 906974"/>
                <a:gd name="connsiteX6" fmla="*/ 804438 w 836174"/>
                <a:gd name="connsiteY6" fmla="*/ 528880 h 906974"/>
                <a:gd name="connsiteX7" fmla="*/ 710838 w 836174"/>
                <a:gd name="connsiteY7" fmla="*/ 672880 h 906974"/>
                <a:gd name="connsiteX0" fmla="*/ 278107 w 836174"/>
                <a:gd name="connsiteY0" fmla="*/ 906974 h 1014937"/>
                <a:gd name="connsiteX1" fmla="*/ 9 w 836174"/>
                <a:gd name="connsiteY1" fmla="*/ 721008 h 1014937"/>
                <a:gd name="connsiteX2" fmla="*/ 268795 w 836174"/>
                <a:gd name="connsiteY2" fmla="*/ 374505 h 1014937"/>
                <a:gd name="connsiteX3" fmla="*/ 372438 w 836174"/>
                <a:gd name="connsiteY3" fmla="*/ 1951 h 1014937"/>
                <a:gd name="connsiteX4" fmla="*/ 574038 w 836174"/>
                <a:gd name="connsiteY4" fmla="*/ 233680 h 1014937"/>
                <a:gd name="connsiteX5" fmla="*/ 818838 w 836174"/>
                <a:gd name="connsiteY5" fmla="*/ 363280 h 1014937"/>
                <a:gd name="connsiteX6" fmla="*/ 804438 w 836174"/>
                <a:gd name="connsiteY6" fmla="*/ 528880 h 1014937"/>
                <a:gd name="connsiteX7" fmla="*/ 710838 w 836174"/>
                <a:gd name="connsiteY7" fmla="*/ 672880 h 1014937"/>
                <a:gd name="connsiteX0" fmla="*/ 278107 w 847482"/>
                <a:gd name="connsiteY0" fmla="*/ 906743 h 1014706"/>
                <a:gd name="connsiteX1" fmla="*/ 9 w 847482"/>
                <a:gd name="connsiteY1" fmla="*/ 720777 h 1014706"/>
                <a:gd name="connsiteX2" fmla="*/ 268795 w 847482"/>
                <a:gd name="connsiteY2" fmla="*/ 374274 h 1014706"/>
                <a:gd name="connsiteX3" fmla="*/ 372438 w 847482"/>
                <a:gd name="connsiteY3" fmla="*/ 1720 h 1014706"/>
                <a:gd name="connsiteX4" fmla="*/ 574038 w 847482"/>
                <a:gd name="connsiteY4" fmla="*/ 233449 h 1014706"/>
                <a:gd name="connsiteX5" fmla="*/ 833187 w 847482"/>
                <a:gd name="connsiteY5" fmla="*/ 189191 h 1014706"/>
                <a:gd name="connsiteX6" fmla="*/ 804438 w 847482"/>
                <a:gd name="connsiteY6" fmla="*/ 528649 h 1014706"/>
                <a:gd name="connsiteX7" fmla="*/ 710838 w 847482"/>
                <a:gd name="connsiteY7" fmla="*/ 672649 h 1014706"/>
                <a:gd name="connsiteX0" fmla="*/ 278107 w 847482"/>
                <a:gd name="connsiteY0" fmla="*/ 906743 h 1014706"/>
                <a:gd name="connsiteX1" fmla="*/ 9 w 847482"/>
                <a:gd name="connsiteY1" fmla="*/ 720777 h 1014706"/>
                <a:gd name="connsiteX2" fmla="*/ 268795 w 847482"/>
                <a:gd name="connsiteY2" fmla="*/ 374274 h 1014706"/>
                <a:gd name="connsiteX3" fmla="*/ 372438 w 847482"/>
                <a:gd name="connsiteY3" fmla="*/ 1720 h 1014706"/>
                <a:gd name="connsiteX4" fmla="*/ 574038 w 847482"/>
                <a:gd name="connsiteY4" fmla="*/ 233449 h 1014706"/>
                <a:gd name="connsiteX5" fmla="*/ 833187 w 847482"/>
                <a:gd name="connsiteY5" fmla="*/ 189191 h 1014706"/>
                <a:gd name="connsiteX6" fmla="*/ 804438 w 847482"/>
                <a:gd name="connsiteY6" fmla="*/ 528649 h 1014706"/>
                <a:gd name="connsiteX7" fmla="*/ 588866 w 847482"/>
                <a:gd name="connsiteY7" fmla="*/ 769238 h 101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7482" h="1014706">
                  <a:moveTo>
                    <a:pt x="278107" y="906743"/>
                  </a:moveTo>
                  <a:cubicBezTo>
                    <a:pt x="148210" y="1201238"/>
                    <a:pt x="1561" y="809522"/>
                    <a:pt x="9" y="720777"/>
                  </a:cubicBezTo>
                  <a:cubicBezTo>
                    <a:pt x="-1543" y="632032"/>
                    <a:pt x="206724" y="494117"/>
                    <a:pt x="268795" y="374274"/>
                  </a:cubicBezTo>
                  <a:cubicBezTo>
                    <a:pt x="330866" y="254431"/>
                    <a:pt x="321564" y="25191"/>
                    <a:pt x="372438" y="1720"/>
                  </a:cubicBezTo>
                  <a:cubicBezTo>
                    <a:pt x="423312" y="-21751"/>
                    <a:pt x="497247" y="202204"/>
                    <a:pt x="574038" y="233449"/>
                  </a:cubicBezTo>
                  <a:cubicBezTo>
                    <a:pt x="650830" y="264694"/>
                    <a:pt x="794787" y="139991"/>
                    <a:pt x="833187" y="189191"/>
                  </a:cubicBezTo>
                  <a:cubicBezTo>
                    <a:pt x="871587" y="238391"/>
                    <a:pt x="822438" y="477049"/>
                    <a:pt x="804438" y="528649"/>
                  </a:cubicBezTo>
                  <a:cubicBezTo>
                    <a:pt x="786438" y="580249"/>
                    <a:pt x="612866" y="762038"/>
                    <a:pt x="588866" y="769238"/>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a:extLst>
                <a:ext uri="{FF2B5EF4-FFF2-40B4-BE49-F238E27FC236}">
                  <a16:creationId xmlns:a16="http://schemas.microsoft.com/office/drawing/2014/main" id="{59AB76A9-6286-681F-9839-2AFB3997FC77}"/>
                </a:ext>
              </a:extLst>
            </p:cNvPr>
            <p:cNvSpPr/>
            <p:nvPr/>
          </p:nvSpPr>
          <p:spPr>
            <a:xfrm>
              <a:off x="7495720" y="2947930"/>
              <a:ext cx="526596" cy="331259"/>
            </a:xfrm>
            <a:custGeom>
              <a:avLst/>
              <a:gdLst>
                <a:gd name="connsiteX0" fmla="*/ 67485 w 836161"/>
                <a:gd name="connsiteY0" fmla="*/ 749774 h 749774"/>
                <a:gd name="connsiteX1" fmla="*/ 9885 w 836161"/>
                <a:gd name="connsiteY1" fmla="*/ 526574 h 749774"/>
                <a:gd name="connsiteX2" fmla="*/ 247485 w 836161"/>
                <a:gd name="connsiteY2" fmla="*/ 396974 h 749774"/>
                <a:gd name="connsiteX3" fmla="*/ 369885 w 836161"/>
                <a:gd name="connsiteY3" fmla="*/ 974 h 749774"/>
                <a:gd name="connsiteX4" fmla="*/ 571485 w 836161"/>
                <a:gd name="connsiteY4" fmla="*/ 288974 h 749774"/>
                <a:gd name="connsiteX5" fmla="*/ 816285 w 836161"/>
                <a:gd name="connsiteY5" fmla="*/ 418574 h 749774"/>
                <a:gd name="connsiteX6" fmla="*/ 809085 w 836161"/>
                <a:gd name="connsiteY6" fmla="*/ 684974 h 749774"/>
                <a:gd name="connsiteX7" fmla="*/ 708285 w 836161"/>
                <a:gd name="connsiteY7" fmla="*/ 728174 h 749774"/>
                <a:gd name="connsiteX0" fmla="*/ 9857 w 778533"/>
                <a:gd name="connsiteY0" fmla="*/ 749774 h 749774"/>
                <a:gd name="connsiteX1" fmla="*/ 110657 w 778533"/>
                <a:gd name="connsiteY1" fmla="*/ 605774 h 749774"/>
                <a:gd name="connsiteX2" fmla="*/ 189857 w 778533"/>
                <a:gd name="connsiteY2" fmla="*/ 396974 h 749774"/>
                <a:gd name="connsiteX3" fmla="*/ 312257 w 778533"/>
                <a:gd name="connsiteY3" fmla="*/ 974 h 749774"/>
                <a:gd name="connsiteX4" fmla="*/ 513857 w 778533"/>
                <a:gd name="connsiteY4" fmla="*/ 288974 h 749774"/>
                <a:gd name="connsiteX5" fmla="*/ 758657 w 778533"/>
                <a:gd name="connsiteY5" fmla="*/ 418574 h 749774"/>
                <a:gd name="connsiteX6" fmla="*/ 751457 w 778533"/>
                <a:gd name="connsiteY6" fmla="*/ 684974 h 749774"/>
                <a:gd name="connsiteX7" fmla="*/ 650657 w 778533"/>
                <a:gd name="connsiteY7" fmla="*/ 728174 h 749774"/>
                <a:gd name="connsiteX0" fmla="*/ 6431 w 868707"/>
                <a:gd name="connsiteY0" fmla="*/ 742574 h 742574"/>
                <a:gd name="connsiteX1" fmla="*/ 200831 w 868707"/>
                <a:gd name="connsiteY1" fmla="*/ 605774 h 742574"/>
                <a:gd name="connsiteX2" fmla="*/ 280031 w 868707"/>
                <a:gd name="connsiteY2" fmla="*/ 396974 h 742574"/>
                <a:gd name="connsiteX3" fmla="*/ 402431 w 868707"/>
                <a:gd name="connsiteY3" fmla="*/ 974 h 742574"/>
                <a:gd name="connsiteX4" fmla="*/ 604031 w 868707"/>
                <a:gd name="connsiteY4" fmla="*/ 288974 h 742574"/>
                <a:gd name="connsiteX5" fmla="*/ 848831 w 868707"/>
                <a:gd name="connsiteY5" fmla="*/ 418574 h 742574"/>
                <a:gd name="connsiteX6" fmla="*/ 841631 w 868707"/>
                <a:gd name="connsiteY6" fmla="*/ 684974 h 742574"/>
                <a:gd name="connsiteX7" fmla="*/ 740831 w 868707"/>
                <a:gd name="connsiteY7" fmla="*/ 728174 h 742574"/>
                <a:gd name="connsiteX0" fmla="*/ 6706 w 868982"/>
                <a:gd name="connsiteY0" fmla="*/ 744101 h 744101"/>
                <a:gd name="connsiteX1" fmla="*/ 201106 w 868982"/>
                <a:gd name="connsiteY1" fmla="*/ 607301 h 744101"/>
                <a:gd name="connsiteX2" fmla="*/ 337906 w 868982"/>
                <a:gd name="connsiteY2" fmla="*/ 470501 h 744101"/>
                <a:gd name="connsiteX3" fmla="*/ 402706 w 868982"/>
                <a:gd name="connsiteY3" fmla="*/ 2501 h 744101"/>
                <a:gd name="connsiteX4" fmla="*/ 604306 w 868982"/>
                <a:gd name="connsiteY4" fmla="*/ 290501 h 744101"/>
                <a:gd name="connsiteX5" fmla="*/ 849106 w 868982"/>
                <a:gd name="connsiteY5" fmla="*/ 420101 h 744101"/>
                <a:gd name="connsiteX6" fmla="*/ 841906 w 868982"/>
                <a:gd name="connsiteY6" fmla="*/ 686501 h 744101"/>
                <a:gd name="connsiteX7" fmla="*/ 741106 w 868982"/>
                <a:gd name="connsiteY7" fmla="*/ 729701 h 744101"/>
                <a:gd name="connsiteX0" fmla="*/ 5725 w 868001"/>
                <a:gd name="connsiteY0" fmla="*/ 741625 h 741625"/>
                <a:gd name="connsiteX1" fmla="*/ 200125 w 868001"/>
                <a:gd name="connsiteY1" fmla="*/ 604825 h 741625"/>
                <a:gd name="connsiteX2" fmla="*/ 106525 w 868001"/>
                <a:gd name="connsiteY2" fmla="*/ 273625 h 741625"/>
                <a:gd name="connsiteX3" fmla="*/ 401725 w 868001"/>
                <a:gd name="connsiteY3" fmla="*/ 25 h 741625"/>
                <a:gd name="connsiteX4" fmla="*/ 603325 w 868001"/>
                <a:gd name="connsiteY4" fmla="*/ 288025 h 741625"/>
                <a:gd name="connsiteX5" fmla="*/ 848125 w 868001"/>
                <a:gd name="connsiteY5" fmla="*/ 417625 h 741625"/>
                <a:gd name="connsiteX6" fmla="*/ 840925 w 868001"/>
                <a:gd name="connsiteY6" fmla="*/ 684025 h 741625"/>
                <a:gd name="connsiteX7" fmla="*/ 740125 w 868001"/>
                <a:gd name="connsiteY7" fmla="*/ 727225 h 741625"/>
                <a:gd name="connsiteX0" fmla="*/ 5725 w 868001"/>
                <a:gd name="connsiteY0" fmla="*/ 561756 h 561756"/>
                <a:gd name="connsiteX1" fmla="*/ 200125 w 868001"/>
                <a:gd name="connsiteY1" fmla="*/ 424956 h 561756"/>
                <a:gd name="connsiteX2" fmla="*/ 106525 w 868001"/>
                <a:gd name="connsiteY2" fmla="*/ 93756 h 561756"/>
                <a:gd name="connsiteX3" fmla="*/ 408925 w 868001"/>
                <a:gd name="connsiteY3" fmla="*/ 156 h 561756"/>
                <a:gd name="connsiteX4" fmla="*/ 603325 w 868001"/>
                <a:gd name="connsiteY4" fmla="*/ 108156 h 561756"/>
                <a:gd name="connsiteX5" fmla="*/ 848125 w 868001"/>
                <a:gd name="connsiteY5" fmla="*/ 237756 h 561756"/>
                <a:gd name="connsiteX6" fmla="*/ 840925 w 868001"/>
                <a:gd name="connsiteY6" fmla="*/ 504156 h 561756"/>
                <a:gd name="connsiteX7" fmla="*/ 740125 w 868001"/>
                <a:gd name="connsiteY7" fmla="*/ 547356 h 561756"/>
                <a:gd name="connsiteX0" fmla="*/ 5725 w 868001"/>
                <a:gd name="connsiteY0" fmla="*/ 495698 h 495698"/>
                <a:gd name="connsiteX1" fmla="*/ 200125 w 868001"/>
                <a:gd name="connsiteY1" fmla="*/ 358898 h 495698"/>
                <a:gd name="connsiteX2" fmla="*/ 106525 w 868001"/>
                <a:gd name="connsiteY2" fmla="*/ 27698 h 495698"/>
                <a:gd name="connsiteX3" fmla="*/ 408925 w 868001"/>
                <a:gd name="connsiteY3" fmla="*/ 20498 h 495698"/>
                <a:gd name="connsiteX4" fmla="*/ 603325 w 868001"/>
                <a:gd name="connsiteY4" fmla="*/ 42098 h 495698"/>
                <a:gd name="connsiteX5" fmla="*/ 848125 w 868001"/>
                <a:gd name="connsiteY5" fmla="*/ 171698 h 495698"/>
                <a:gd name="connsiteX6" fmla="*/ 840925 w 868001"/>
                <a:gd name="connsiteY6" fmla="*/ 438098 h 495698"/>
                <a:gd name="connsiteX7" fmla="*/ 740125 w 868001"/>
                <a:gd name="connsiteY7" fmla="*/ 481298 h 495698"/>
                <a:gd name="connsiteX0" fmla="*/ 5725 w 868001"/>
                <a:gd name="connsiteY0" fmla="*/ 565791 h 565791"/>
                <a:gd name="connsiteX1" fmla="*/ 200125 w 868001"/>
                <a:gd name="connsiteY1" fmla="*/ 428991 h 565791"/>
                <a:gd name="connsiteX2" fmla="*/ 106525 w 868001"/>
                <a:gd name="connsiteY2" fmla="*/ 97791 h 565791"/>
                <a:gd name="connsiteX3" fmla="*/ 408925 w 868001"/>
                <a:gd name="connsiteY3" fmla="*/ 90591 h 565791"/>
                <a:gd name="connsiteX4" fmla="*/ 603325 w 868001"/>
                <a:gd name="connsiteY4" fmla="*/ 4191 h 565791"/>
                <a:gd name="connsiteX5" fmla="*/ 848125 w 868001"/>
                <a:gd name="connsiteY5" fmla="*/ 241791 h 565791"/>
                <a:gd name="connsiteX6" fmla="*/ 840925 w 868001"/>
                <a:gd name="connsiteY6" fmla="*/ 508191 h 565791"/>
                <a:gd name="connsiteX7" fmla="*/ 740125 w 868001"/>
                <a:gd name="connsiteY7" fmla="*/ 551391 h 565791"/>
                <a:gd name="connsiteX0" fmla="*/ 5725 w 929265"/>
                <a:gd name="connsiteY0" fmla="*/ 570731 h 570731"/>
                <a:gd name="connsiteX1" fmla="*/ 200125 w 929265"/>
                <a:gd name="connsiteY1" fmla="*/ 433931 h 570731"/>
                <a:gd name="connsiteX2" fmla="*/ 106525 w 929265"/>
                <a:gd name="connsiteY2" fmla="*/ 102731 h 570731"/>
                <a:gd name="connsiteX3" fmla="*/ 408925 w 929265"/>
                <a:gd name="connsiteY3" fmla="*/ 95531 h 570731"/>
                <a:gd name="connsiteX4" fmla="*/ 603325 w 929265"/>
                <a:gd name="connsiteY4" fmla="*/ 9131 h 570731"/>
                <a:gd name="connsiteX5" fmla="*/ 920125 w 929265"/>
                <a:gd name="connsiteY5" fmla="*/ 59531 h 570731"/>
                <a:gd name="connsiteX6" fmla="*/ 840925 w 929265"/>
                <a:gd name="connsiteY6" fmla="*/ 513131 h 570731"/>
                <a:gd name="connsiteX7" fmla="*/ 740125 w 929265"/>
                <a:gd name="connsiteY7" fmla="*/ 556331 h 570731"/>
                <a:gd name="connsiteX0" fmla="*/ 5725 w 924106"/>
                <a:gd name="connsiteY0" fmla="*/ 565383 h 565383"/>
                <a:gd name="connsiteX1" fmla="*/ 200125 w 924106"/>
                <a:gd name="connsiteY1" fmla="*/ 428583 h 565383"/>
                <a:gd name="connsiteX2" fmla="*/ 106525 w 924106"/>
                <a:gd name="connsiteY2" fmla="*/ 97383 h 565383"/>
                <a:gd name="connsiteX3" fmla="*/ 408925 w 924106"/>
                <a:gd name="connsiteY3" fmla="*/ 90183 h 565383"/>
                <a:gd name="connsiteX4" fmla="*/ 603325 w 924106"/>
                <a:gd name="connsiteY4" fmla="*/ 3783 h 565383"/>
                <a:gd name="connsiteX5" fmla="*/ 920125 w 924106"/>
                <a:gd name="connsiteY5" fmla="*/ 54183 h 565383"/>
                <a:gd name="connsiteX6" fmla="*/ 783325 w 924106"/>
                <a:gd name="connsiteY6" fmla="*/ 385383 h 565383"/>
                <a:gd name="connsiteX7" fmla="*/ 740125 w 924106"/>
                <a:gd name="connsiteY7" fmla="*/ 550983 h 565383"/>
                <a:gd name="connsiteX0" fmla="*/ 5725 w 924106"/>
                <a:gd name="connsiteY0" fmla="*/ 565383 h 565383"/>
                <a:gd name="connsiteX1" fmla="*/ 200125 w 924106"/>
                <a:gd name="connsiteY1" fmla="*/ 428583 h 565383"/>
                <a:gd name="connsiteX2" fmla="*/ 106525 w 924106"/>
                <a:gd name="connsiteY2" fmla="*/ 97383 h 565383"/>
                <a:gd name="connsiteX3" fmla="*/ 408925 w 924106"/>
                <a:gd name="connsiteY3" fmla="*/ 90183 h 565383"/>
                <a:gd name="connsiteX4" fmla="*/ 603325 w 924106"/>
                <a:gd name="connsiteY4" fmla="*/ 3783 h 565383"/>
                <a:gd name="connsiteX5" fmla="*/ 920125 w 924106"/>
                <a:gd name="connsiteY5" fmla="*/ 54183 h 565383"/>
                <a:gd name="connsiteX6" fmla="*/ 783325 w 924106"/>
                <a:gd name="connsiteY6" fmla="*/ 385383 h 565383"/>
                <a:gd name="connsiteX7" fmla="*/ 617725 w 924106"/>
                <a:gd name="connsiteY7" fmla="*/ 558183 h 565383"/>
                <a:gd name="connsiteX0" fmla="*/ 6461 w 924842"/>
                <a:gd name="connsiteY0" fmla="*/ 565383 h 565383"/>
                <a:gd name="connsiteX1" fmla="*/ 172061 w 924842"/>
                <a:gd name="connsiteY1" fmla="*/ 421383 h 565383"/>
                <a:gd name="connsiteX2" fmla="*/ 107261 w 924842"/>
                <a:gd name="connsiteY2" fmla="*/ 97383 h 565383"/>
                <a:gd name="connsiteX3" fmla="*/ 409661 w 924842"/>
                <a:gd name="connsiteY3" fmla="*/ 90183 h 565383"/>
                <a:gd name="connsiteX4" fmla="*/ 604061 w 924842"/>
                <a:gd name="connsiteY4" fmla="*/ 3783 h 565383"/>
                <a:gd name="connsiteX5" fmla="*/ 920861 w 924842"/>
                <a:gd name="connsiteY5" fmla="*/ 54183 h 565383"/>
                <a:gd name="connsiteX6" fmla="*/ 784061 w 924842"/>
                <a:gd name="connsiteY6" fmla="*/ 385383 h 565383"/>
                <a:gd name="connsiteX7" fmla="*/ 618461 w 924842"/>
                <a:gd name="connsiteY7" fmla="*/ 558183 h 565383"/>
                <a:gd name="connsiteX0" fmla="*/ 6633 w 925014"/>
                <a:gd name="connsiteY0" fmla="*/ 565383 h 565383"/>
                <a:gd name="connsiteX1" fmla="*/ 172233 w 925014"/>
                <a:gd name="connsiteY1" fmla="*/ 421383 h 565383"/>
                <a:gd name="connsiteX2" fmla="*/ 143433 w 925014"/>
                <a:gd name="connsiteY2" fmla="*/ 97383 h 565383"/>
                <a:gd name="connsiteX3" fmla="*/ 409833 w 925014"/>
                <a:gd name="connsiteY3" fmla="*/ 90183 h 565383"/>
                <a:gd name="connsiteX4" fmla="*/ 604233 w 925014"/>
                <a:gd name="connsiteY4" fmla="*/ 3783 h 565383"/>
                <a:gd name="connsiteX5" fmla="*/ 921033 w 925014"/>
                <a:gd name="connsiteY5" fmla="*/ 54183 h 565383"/>
                <a:gd name="connsiteX6" fmla="*/ 784233 w 925014"/>
                <a:gd name="connsiteY6" fmla="*/ 385383 h 565383"/>
                <a:gd name="connsiteX7" fmla="*/ 618633 w 925014"/>
                <a:gd name="connsiteY7" fmla="*/ 558183 h 565383"/>
                <a:gd name="connsiteX0" fmla="*/ 6633 w 925014"/>
                <a:gd name="connsiteY0" fmla="*/ 562210 h 562210"/>
                <a:gd name="connsiteX1" fmla="*/ 172233 w 925014"/>
                <a:gd name="connsiteY1" fmla="*/ 418210 h 562210"/>
                <a:gd name="connsiteX2" fmla="*/ 143433 w 925014"/>
                <a:gd name="connsiteY2" fmla="*/ 94210 h 562210"/>
                <a:gd name="connsiteX3" fmla="*/ 409833 w 925014"/>
                <a:gd name="connsiteY3" fmla="*/ 43810 h 562210"/>
                <a:gd name="connsiteX4" fmla="*/ 604233 w 925014"/>
                <a:gd name="connsiteY4" fmla="*/ 610 h 562210"/>
                <a:gd name="connsiteX5" fmla="*/ 921033 w 925014"/>
                <a:gd name="connsiteY5" fmla="*/ 51010 h 562210"/>
                <a:gd name="connsiteX6" fmla="*/ 784233 w 925014"/>
                <a:gd name="connsiteY6" fmla="*/ 382210 h 562210"/>
                <a:gd name="connsiteX7" fmla="*/ 618633 w 925014"/>
                <a:gd name="connsiteY7" fmla="*/ 555010 h 562210"/>
                <a:gd name="connsiteX0" fmla="*/ 6633 w 930173"/>
                <a:gd name="connsiteY0" fmla="*/ 562210 h 562210"/>
                <a:gd name="connsiteX1" fmla="*/ 172233 w 930173"/>
                <a:gd name="connsiteY1" fmla="*/ 418210 h 562210"/>
                <a:gd name="connsiteX2" fmla="*/ 143433 w 930173"/>
                <a:gd name="connsiteY2" fmla="*/ 94210 h 562210"/>
                <a:gd name="connsiteX3" fmla="*/ 409833 w 930173"/>
                <a:gd name="connsiteY3" fmla="*/ 43810 h 562210"/>
                <a:gd name="connsiteX4" fmla="*/ 604233 w 930173"/>
                <a:gd name="connsiteY4" fmla="*/ 610 h 562210"/>
                <a:gd name="connsiteX5" fmla="*/ 921033 w 930173"/>
                <a:gd name="connsiteY5" fmla="*/ 51010 h 562210"/>
                <a:gd name="connsiteX6" fmla="*/ 841833 w 930173"/>
                <a:gd name="connsiteY6" fmla="*/ 382210 h 562210"/>
                <a:gd name="connsiteX7" fmla="*/ 618633 w 930173"/>
                <a:gd name="connsiteY7" fmla="*/ 555010 h 562210"/>
                <a:gd name="connsiteX0" fmla="*/ 6633 w 930173"/>
                <a:gd name="connsiteY0" fmla="*/ 562210 h 562210"/>
                <a:gd name="connsiteX1" fmla="*/ 172233 w 930173"/>
                <a:gd name="connsiteY1" fmla="*/ 418210 h 562210"/>
                <a:gd name="connsiteX2" fmla="*/ 143433 w 930173"/>
                <a:gd name="connsiteY2" fmla="*/ 94210 h 562210"/>
                <a:gd name="connsiteX3" fmla="*/ 409833 w 930173"/>
                <a:gd name="connsiteY3" fmla="*/ 43810 h 562210"/>
                <a:gd name="connsiteX4" fmla="*/ 604233 w 930173"/>
                <a:gd name="connsiteY4" fmla="*/ 610 h 562210"/>
                <a:gd name="connsiteX5" fmla="*/ 921033 w 930173"/>
                <a:gd name="connsiteY5" fmla="*/ 51010 h 562210"/>
                <a:gd name="connsiteX6" fmla="*/ 841833 w 930173"/>
                <a:gd name="connsiteY6" fmla="*/ 382210 h 562210"/>
                <a:gd name="connsiteX7" fmla="*/ 913833 w 930173"/>
                <a:gd name="connsiteY7" fmla="*/ 562210 h 562210"/>
                <a:gd name="connsiteX0" fmla="*/ 93270 w 800810"/>
                <a:gd name="connsiteY0" fmla="*/ 555010 h 562210"/>
                <a:gd name="connsiteX1" fmla="*/ 42870 w 800810"/>
                <a:gd name="connsiteY1" fmla="*/ 418210 h 562210"/>
                <a:gd name="connsiteX2" fmla="*/ 14070 w 800810"/>
                <a:gd name="connsiteY2" fmla="*/ 94210 h 562210"/>
                <a:gd name="connsiteX3" fmla="*/ 280470 w 800810"/>
                <a:gd name="connsiteY3" fmla="*/ 43810 h 562210"/>
                <a:gd name="connsiteX4" fmla="*/ 474870 w 800810"/>
                <a:gd name="connsiteY4" fmla="*/ 610 h 562210"/>
                <a:gd name="connsiteX5" fmla="*/ 791670 w 800810"/>
                <a:gd name="connsiteY5" fmla="*/ 51010 h 562210"/>
                <a:gd name="connsiteX6" fmla="*/ 712470 w 800810"/>
                <a:gd name="connsiteY6" fmla="*/ 382210 h 562210"/>
                <a:gd name="connsiteX7" fmla="*/ 784470 w 800810"/>
                <a:gd name="connsiteY7" fmla="*/ 562210 h 562210"/>
                <a:gd name="connsiteX0" fmla="*/ 122952 w 830492"/>
                <a:gd name="connsiteY0" fmla="*/ 555010 h 562210"/>
                <a:gd name="connsiteX1" fmla="*/ 7752 w 830492"/>
                <a:gd name="connsiteY1" fmla="*/ 360610 h 562210"/>
                <a:gd name="connsiteX2" fmla="*/ 43752 w 830492"/>
                <a:gd name="connsiteY2" fmla="*/ 94210 h 562210"/>
                <a:gd name="connsiteX3" fmla="*/ 310152 w 830492"/>
                <a:gd name="connsiteY3" fmla="*/ 43810 h 562210"/>
                <a:gd name="connsiteX4" fmla="*/ 504552 w 830492"/>
                <a:gd name="connsiteY4" fmla="*/ 610 h 562210"/>
                <a:gd name="connsiteX5" fmla="*/ 821352 w 830492"/>
                <a:gd name="connsiteY5" fmla="*/ 51010 h 562210"/>
                <a:gd name="connsiteX6" fmla="*/ 742152 w 830492"/>
                <a:gd name="connsiteY6" fmla="*/ 382210 h 562210"/>
                <a:gd name="connsiteX7" fmla="*/ 814152 w 830492"/>
                <a:gd name="connsiteY7" fmla="*/ 562210 h 562210"/>
                <a:gd name="connsiteX0" fmla="*/ 122952 w 830085"/>
                <a:gd name="connsiteY0" fmla="*/ 597616 h 604816"/>
                <a:gd name="connsiteX1" fmla="*/ 7752 w 830085"/>
                <a:gd name="connsiteY1" fmla="*/ 403216 h 604816"/>
                <a:gd name="connsiteX2" fmla="*/ 43752 w 830085"/>
                <a:gd name="connsiteY2" fmla="*/ 136816 h 604816"/>
                <a:gd name="connsiteX3" fmla="*/ 310152 w 830085"/>
                <a:gd name="connsiteY3" fmla="*/ 86416 h 604816"/>
                <a:gd name="connsiteX4" fmla="*/ 511752 w 830085"/>
                <a:gd name="connsiteY4" fmla="*/ 16 h 604816"/>
                <a:gd name="connsiteX5" fmla="*/ 821352 w 830085"/>
                <a:gd name="connsiteY5" fmla="*/ 93616 h 604816"/>
                <a:gd name="connsiteX6" fmla="*/ 742152 w 830085"/>
                <a:gd name="connsiteY6" fmla="*/ 424816 h 604816"/>
                <a:gd name="connsiteX7" fmla="*/ 814152 w 830085"/>
                <a:gd name="connsiteY7" fmla="*/ 604816 h 604816"/>
                <a:gd name="connsiteX0" fmla="*/ 122952 w 817487"/>
                <a:gd name="connsiteY0" fmla="*/ 632517 h 639717"/>
                <a:gd name="connsiteX1" fmla="*/ 7752 w 817487"/>
                <a:gd name="connsiteY1" fmla="*/ 438117 h 639717"/>
                <a:gd name="connsiteX2" fmla="*/ 43752 w 817487"/>
                <a:gd name="connsiteY2" fmla="*/ 171717 h 639717"/>
                <a:gd name="connsiteX3" fmla="*/ 310152 w 817487"/>
                <a:gd name="connsiteY3" fmla="*/ 121317 h 639717"/>
                <a:gd name="connsiteX4" fmla="*/ 511752 w 817487"/>
                <a:gd name="connsiteY4" fmla="*/ 34917 h 639717"/>
                <a:gd name="connsiteX5" fmla="*/ 742152 w 817487"/>
                <a:gd name="connsiteY5" fmla="*/ 34917 h 639717"/>
                <a:gd name="connsiteX6" fmla="*/ 742152 w 817487"/>
                <a:gd name="connsiteY6" fmla="*/ 459717 h 639717"/>
                <a:gd name="connsiteX7" fmla="*/ 814152 w 817487"/>
                <a:gd name="connsiteY7" fmla="*/ 639717 h 639717"/>
                <a:gd name="connsiteX0" fmla="*/ 122952 w 816458"/>
                <a:gd name="connsiteY0" fmla="*/ 627765 h 634965"/>
                <a:gd name="connsiteX1" fmla="*/ 7752 w 816458"/>
                <a:gd name="connsiteY1" fmla="*/ 433365 h 634965"/>
                <a:gd name="connsiteX2" fmla="*/ 43752 w 816458"/>
                <a:gd name="connsiteY2" fmla="*/ 166965 h 634965"/>
                <a:gd name="connsiteX3" fmla="*/ 310152 w 816458"/>
                <a:gd name="connsiteY3" fmla="*/ 116565 h 634965"/>
                <a:gd name="connsiteX4" fmla="*/ 511752 w 816458"/>
                <a:gd name="connsiteY4" fmla="*/ 30165 h 634965"/>
                <a:gd name="connsiteX5" fmla="*/ 742152 w 816458"/>
                <a:gd name="connsiteY5" fmla="*/ 30165 h 634965"/>
                <a:gd name="connsiteX6" fmla="*/ 684552 w 816458"/>
                <a:gd name="connsiteY6" fmla="*/ 390165 h 634965"/>
                <a:gd name="connsiteX7" fmla="*/ 814152 w 816458"/>
                <a:gd name="connsiteY7" fmla="*/ 634965 h 634965"/>
                <a:gd name="connsiteX0" fmla="*/ 122952 w 816458"/>
                <a:gd name="connsiteY0" fmla="*/ 694268 h 701468"/>
                <a:gd name="connsiteX1" fmla="*/ 7752 w 816458"/>
                <a:gd name="connsiteY1" fmla="*/ 499868 h 701468"/>
                <a:gd name="connsiteX2" fmla="*/ 43752 w 816458"/>
                <a:gd name="connsiteY2" fmla="*/ 233468 h 701468"/>
                <a:gd name="connsiteX3" fmla="*/ 310152 w 816458"/>
                <a:gd name="connsiteY3" fmla="*/ 183068 h 701468"/>
                <a:gd name="connsiteX4" fmla="*/ 511752 w 816458"/>
                <a:gd name="connsiteY4" fmla="*/ 96668 h 701468"/>
                <a:gd name="connsiteX5" fmla="*/ 792552 w 816458"/>
                <a:gd name="connsiteY5" fmla="*/ 17468 h 701468"/>
                <a:gd name="connsiteX6" fmla="*/ 684552 w 816458"/>
                <a:gd name="connsiteY6" fmla="*/ 456668 h 701468"/>
                <a:gd name="connsiteX7" fmla="*/ 814152 w 816458"/>
                <a:gd name="connsiteY7" fmla="*/ 701468 h 701468"/>
                <a:gd name="connsiteX0" fmla="*/ 215224 w 908730"/>
                <a:gd name="connsiteY0" fmla="*/ 694268 h 701468"/>
                <a:gd name="connsiteX1" fmla="*/ 100024 w 908730"/>
                <a:gd name="connsiteY1" fmla="*/ 499868 h 701468"/>
                <a:gd name="connsiteX2" fmla="*/ 13624 w 908730"/>
                <a:gd name="connsiteY2" fmla="*/ 240668 h 701468"/>
                <a:gd name="connsiteX3" fmla="*/ 402424 w 908730"/>
                <a:gd name="connsiteY3" fmla="*/ 183068 h 701468"/>
                <a:gd name="connsiteX4" fmla="*/ 604024 w 908730"/>
                <a:gd name="connsiteY4" fmla="*/ 96668 h 701468"/>
                <a:gd name="connsiteX5" fmla="*/ 884824 w 908730"/>
                <a:gd name="connsiteY5" fmla="*/ 17468 h 701468"/>
                <a:gd name="connsiteX6" fmla="*/ 776824 w 908730"/>
                <a:gd name="connsiteY6" fmla="*/ 456668 h 701468"/>
                <a:gd name="connsiteX7" fmla="*/ 906424 w 908730"/>
                <a:gd name="connsiteY7" fmla="*/ 701468 h 701468"/>
                <a:gd name="connsiteX0" fmla="*/ 215224 w 907514"/>
                <a:gd name="connsiteY0" fmla="*/ 693336 h 700536"/>
                <a:gd name="connsiteX1" fmla="*/ 100024 w 907514"/>
                <a:gd name="connsiteY1" fmla="*/ 498936 h 700536"/>
                <a:gd name="connsiteX2" fmla="*/ 13624 w 907514"/>
                <a:gd name="connsiteY2" fmla="*/ 239736 h 700536"/>
                <a:gd name="connsiteX3" fmla="*/ 402424 w 907514"/>
                <a:gd name="connsiteY3" fmla="*/ 182136 h 700536"/>
                <a:gd name="connsiteX4" fmla="*/ 604024 w 907514"/>
                <a:gd name="connsiteY4" fmla="*/ 95736 h 700536"/>
                <a:gd name="connsiteX5" fmla="*/ 884824 w 907514"/>
                <a:gd name="connsiteY5" fmla="*/ 16536 h 700536"/>
                <a:gd name="connsiteX6" fmla="*/ 568024 w 907514"/>
                <a:gd name="connsiteY6" fmla="*/ 441336 h 700536"/>
                <a:gd name="connsiteX7" fmla="*/ 906424 w 907514"/>
                <a:gd name="connsiteY7" fmla="*/ 700536 h 700536"/>
                <a:gd name="connsiteX0" fmla="*/ 215224 w 885977"/>
                <a:gd name="connsiteY0" fmla="*/ 693336 h 700536"/>
                <a:gd name="connsiteX1" fmla="*/ 100024 w 885977"/>
                <a:gd name="connsiteY1" fmla="*/ 498936 h 700536"/>
                <a:gd name="connsiteX2" fmla="*/ 13624 w 885977"/>
                <a:gd name="connsiteY2" fmla="*/ 239736 h 700536"/>
                <a:gd name="connsiteX3" fmla="*/ 402424 w 885977"/>
                <a:gd name="connsiteY3" fmla="*/ 182136 h 700536"/>
                <a:gd name="connsiteX4" fmla="*/ 604024 w 885977"/>
                <a:gd name="connsiteY4" fmla="*/ 95736 h 700536"/>
                <a:gd name="connsiteX5" fmla="*/ 884824 w 885977"/>
                <a:gd name="connsiteY5" fmla="*/ 16536 h 700536"/>
                <a:gd name="connsiteX6" fmla="*/ 568024 w 885977"/>
                <a:gd name="connsiteY6" fmla="*/ 441336 h 700536"/>
                <a:gd name="connsiteX7" fmla="*/ 884824 w 885977"/>
                <a:gd name="connsiteY7" fmla="*/ 700536 h 700536"/>
                <a:gd name="connsiteX0" fmla="*/ 210451 w 881204"/>
                <a:gd name="connsiteY0" fmla="*/ 694334 h 701534"/>
                <a:gd name="connsiteX1" fmla="*/ 95251 w 881204"/>
                <a:gd name="connsiteY1" fmla="*/ 499934 h 701534"/>
                <a:gd name="connsiteX2" fmla="*/ 8851 w 881204"/>
                <a:gd name="connsiteY2" fmla="*/ 240734 h 701534"/>
                <a:gd name="connsiteX3" fmla="*/ 318451 w 881204"/>
                <a:gd name="connsiteY3" fmla="*/ 240734 h 701534"/>
                <a:gd name="connsiteX4" fmla="*/ 599251 w 881204"/>
                <a:gd name="connsiteY4" fmla="*/ 96734 h 701534"/>
                <a:gd name="connsiteX5" fmla="*/ 880051 w 881204"/>
                <a:gd name="connsiteY5" fmla="*/ 17534 h 701534"/>
                <a:gd name="connsiteX6" fmla="*/ 563251 w 881204"/>
                <a:gd name="connsiteY6" fmla="*/ 442334 h 701534"/>
                <a:gd name="connsiteX7" fmla="*/ 880051 w 881204"/>
                <a:gd name="connsiteY7" fmla="*/ 701534 h 701534"/>
                <a:gd name="connsiteX0" fmla="*/ 210451 w 881204"/>
                <a:gd name="connsiteY0" fmla="*/ 709413 h 716613"/>
                <a:gd name="connsiteX1" fmla="*/ 95251 w 881204"/>
                <a:gd name="connsiteY1" fmla="*/ 515013 h 716613"/>
                <a:gd name="connsiteX2" fmla="*/ 8851 w 881204"/>
                <a:gd name="connsiteY2" fmla="*/ 255813 h 716613"/>
                <a:gd name="connsiteX3" fmla="*/ 318451 w 881204"/>
                <a:gd name="connsiteY3" fmla="*/ 255813 h 716613"/>
                <a:gd name="connsiteX4" fmla="*/ 556051 w 881204"/>
                <a:gd name="connsiteY4" fmla="*/ 54213 h 716613"/>
                <a:gd name="connsiteX5" fmla="*/ 880051 w 881204"/>
                <a:gd name="connsiteY5" fmla="*/ 32613 h 716613"/>
                <a:gd name="connsiteX6" fmla="*/ 563251 w 881204"/>
                <a:gd name="connsiteY6" fmla="*/ 457413 h 716613"/>
                <a:gd name="connsiteX7" fmla="*/ 880051 w 881204"/>
                <a:gd name="connsiteY7" fmla="*/ 716613 h 716613"/>
                <a:gd name="connsiteX0" fmla="*/ 210451 w 881204"/>
                <a:gd name="connsiteY0" fmla="*/ 763347 h 770547"/>
                <a:gd name="connsiteX1" fmla="*/ 95251 w 881204"/>
                <a:gd name="connsiteY1" fmla="*/ 568947 h 770547"/>
                <a:gd name="connsiteX2" fmla="*/ 8851 w 881204"/>
                <a:gd name="connsiteY2" fmla="*/ 309747 h 770547"/>
                <a:gd name="connsiteX3" fmla="*/ 318451 w 881204"/>
                <a:gd name="connsiteY3" fmla="*/ 309747 h 770547"/>
                <a:gd name="connsiteX4" fmla="*/ 556051 w 881204"/>
                <a:gd name="connsiteY4" fmla="*/ 108147 h 770547"/>
                <a:gd name="connsiteX5" fmla="*/ 836851 w 881204"/>
                <a:gd name="connsiteY5" fmla="*/ 21747 h 770547"/>
                <a:gd name="connsiteX6" fmla="*/ 563251 w 881204"/>
                <a:gd name="connsiteY6" fmla="*/ 511347 h 770547"/>
                <a:gd name="connsiteX7" fmla="*/ 880051 w 881204"/>
                <a:gd name="connsiteY7" fmla="*/ 770547 h 770547"/>
                <a:gd name="connsiteX0" fmla="*/ 210451 w 881226"/>
                <a:gd name="connsiteY0" fmla="*/ 764331 h 771531"/>
                <a:gd name="connsiteX1" fmla="*/ 95251 w 881226"/>
                <a:gd name="connsiteY1" fmla="*/ 569931 h 771531"/>
                <a:gd name="connsiteX2" fmla="*/ 8851 w 881226"/>
                <a:gd name="connsiteY2" fmla="*/ 310731 h 771531"/>
                <a:gd name="connsiteX3" fmla="*/ 318451 w 881226"/>
                <a:gd name="connsiteY3" fmla="*/ 310731 h 771531"/>
                <a:gd name="connsiteX4" fmla="*/ 556051 w 881226"/>
                <a:gd name="connsiteY4" fmla="*/ 109131 h 771531"/>
                <a:gd name="connsiteX5" fmla="*/ 836851 w 881226"/>
                <a:gd name="connsiteY5" fmla="*/ 22731 h 771531"/>
                <a:gd name="connsiteX6" fmla="*/ 570451 w 881226"/>
                <a:gd name="connsiteY6" fmla="*/ 526731 h 771531"/>
                <a:gd name="connsiteX7" fmla="*/ 880051 w 881226"/>
                <a:gd name="connsiteY7" fmla="*/ 771531 h 771531"/>
                <a:gd name="connsiteX0" fmla="*/ 210451 w 881226"/>
                <a:gd name="connsiteY0" fmla="*/ 677975 h 685175"/>
                <a:gd name="connsiteX1" fmla="*/ 95251 w 881226"/>
                <a:gd name="connsiteY1" fmla="*/ 483575 h 685175"/>
                <a:gd name="connsiteX2" fmla="*/ 8851 w 881226"/>
                <a:gd name="connsiteY2" fmla="*/ 224375 h 685175"/>
                <a:gd name="connsiteX3" fmla="*/ 318451 w 881226"/>
                <a:gd name="connsiteY3" fmla="*/ 224375 h 685175"/>
                <a:gd name="connsiteX4" fmla="*/ 556051 w 881226"/>
                <a:gd name="connsiteY4" fmla="*/ 22775 h 685175"/>
                <a:gd name="connsiteX5" fmla="*/ 815251 w 881226"/>
                <a:gd name="connsiteY5" fmla="*/ 51575 h 685175"/>
                <a:gd name="connsiteX6" fmla="*/ 570451 w 881226"/>
                <a:gd name="connsiteY6" fmla="*/ 440375 h 685175"/>
                <a:gd name="connsiteX7" fmla="*/ 880051 w 881226"/>
                <a:gd name="connsiteY7" fmla="*/ 685175 h 685175"/>
                <a:gd name="connsiteX0" fmla="*/ 210451 w 881226"/>
                <a:gd name="connsiteY0" fmla="*/ 748909 h 756109"/>
                <a:gd name="connsiteX1" fmla="*/ 95251 w 881226"/>
                <a:gd name="connsiteY1" fmla="*/ 554509 h 756109"/>
                <a:gd name="connsiteX2" fmla="*/ 8851 w 881226"/>
                <a:gd name="connsiteY2" fmla="*/ 295309 h 756109"/>
                <a:gd name="connsiteX3" fmla="*/ 318451 w 881226"/>
                <a:gd name="connsiteY3" fmla="*/ 295309 h 756109"/>
                <a:gd name="connsiteX4" fmla="*/ 678451 w 881226"/>
                <a:gd name="connsiteY4" fmla="*/ 7309 h 756109"/>
                <a:gd name="connsiteX5" fmla="*/ 815251 w 881226"/>
                <a:gd name="connsiteY5" fmla="*/ 122509 h 756109"/>
                <a:gd name="connsiteX6" fmla="*/ 570451 w 881226"/>
                <a:gd name="connsiteY6" fmla="*/ 511309 h 756109"/>
                <a:gd name="connsiteX7" fmla="*/ 880051 w 881226"/>
                <a:gd name="connsiteY7" fmla="*/ 756109 h 756109"/>
                <a:gd name="connsiteX0" fmla="*/ 210451 w 881274"/>
                <a:gd name="connsiteY0" fmla="*/ 748406 h 755606"/>
                <a:gd name="connsiteX1" fmla="*/ 95251 w 881274"/>
                <a:gd name="connsiteY1" fmla="*/ 554006 h 755606"/>
                <a:gd name="connsiteX2" fmla="*/ 8851 w 881274"/>
                <a:gd name="connsiteY2" fmla="*/ 294806 h 755606"/>
                <a:gd name="connsiteX3" fmla="*/ 318451 w 881274"/>
                <a:gd name="connsiteY3" fmla="*/ 294806 h 755606"/>
                <a:gd name="connsiteX4" fmla="*/ 678451 w 881274"/>
                <a:gd name="connsiteY4" fmla="*/ 6806 h 755606"/>
                <a:gd name="connsiteX5" fmla="*/ 815251 w 881274"/>
                <a:gd name="connsiteY5" fmla="*/ 122006 h 755606"/>
                <a:gd name="connsiteX6" fmla="*/ 584851 w 881274"/>
                <a:gd name="connsiteY6" fmla="*/ 467606 h 755606"/>
                <a:gd name="connsiteX7" fmla="*/ 880051 w 881274"/>
                <a:gd name="connsiteY7" fmla="*/ 755606 h 755606"/>
                <a:gd name="connsiteX0" fmla="*/ 210451 w 838245"/>
                <a:gd name="connsiteY0" fmla="*/ 748406 h 755606"/>
                <a:gd name="connsiteX1" fmla="*/ 95251 w 838245"/>
                <a:gd name="connsiteY1" fmla="*/ 554006 h 755606"/>
                <a:gd name="connsiteX2" fmla="*/ 8851 w 838245"/>
                <a:gd name="connsiteY2" fmla="*/ 294806 h 755606"/>
                <a:gd name="connsiteX3" fmla="*/ 318451 w 838245"/>
                <a:gd name="connsiteY3" fmla="*/ 294806 h 755606"/>
                <a:gd name="connsiteX4" fmla="*/ 678451 w 838245"/>
                <a:gd name="connsiteY4" fmla="*/ 6806 h 755606"/>
                <a:gd name="connsiteX5" fmla="*/ 815251 w 838245"/>
                <a:gd name="connsiteY5" fmla="*/ 122006 h 755606"/>
                <a:gd name="connsiteX6" fmla="*/ 584851 w 838245"/>
                <a:gd name="connsiteY6" fmla="*/ 467606 h 755606"/>
                <a:gd name="connsiteX7" fmla="*/ 836851 w 838245"/>
                <a:gd name="connsiteY7" fmla="*/ 755606 h 755606"/>
                <a:gd name="connsiteX0" fmla="*/ 177424 w 805218"/>
                <a:gd name="connsiteY0" fmla="*/ 748406 h 755606"/>
                <a:gd name="connsiteX1" fmla="*/ 62224 w 805218"/>
                <a:gd name="connsiteY1" fmla="*/ 554006 h 755606"/>
                <a:gd name="connsiteX2" fmla="*/ 11824 w 805218"/>
                <a:gd name="connsiteY2" fmla="*/ 323606 h 755606"/>
                <a:gd name="connsiteX3" fmla="*/ 285424 w 805218"/>
                <a:gd name="connsiteY3" fmla="*/ 294806 h 755606"/>
                <a:gd name="connsiteX4" fmla="*/ 645424 w 805218"/>
                <a:gd name="connsiteY4" fmla="*/ 6806 h 755606"/>
                <a:gd name="connsiteX5" fmla="*/ 782224 w 805218"/>
                <a:gd name="connsiteY5" fmla="*/ 122006 h 755606"/>
                <a:gd name="connsiteX6" fmla="*/ 551824 w 805218"/>
                <a:gd name="connsiteY6" fmla="*/ 467606 h 755606"/>
                <a:gd name="connsiteX7" fmla="*/ 803824 w 805218"/>
                <a:gd name="connsiteY7" fmla="*/ 755606 h 755606"/>
                <a:gd name="connsiteX0" fmla="*/ 177424 w 805822"/>
                <a:gd name="connsiteY0" fmla="*/ 747755 h 754955"/>
                <a:gd name="connsiteX1" fmla="*/ 62224 w 805822"/>
                <a:gd name="connsiteY1" fmla="*/ 553355 h 754955"/>
                <a:gd name="connsiteX2" fmla="*/ 11824 w 805822"/>
                <a:gd name="connsiteY2" fmla="*/ 322955 h 754955"/>
                <a:gd name="connsiteX3" fmla="*/ 285424 w 805822"/>
                <a:gd name="connsiteY3" fmla="*/ 294155 h 754955"/>
                <a:gd name="connsiteX4" fmla="*/ 645424 w 805822"/>
                <a:gd name="connsiteY4" fmla="*/ 6155 h 754955"/>
                <a:gd name="connsiteX5" fmla="*/ 782224 w 805822"/>
                <a:gd name="connsiteY5" fmla="*/ 121355 h 754955"/>
                <a:gd name="connsiteX6" fmla="*/ 645424 w 805822"/>
                <a:gd name="connsiteY6" fmla="*/ 402155 h 754955"/>
                <a:gd name="connsiteX7" fmla="*/ 803824 w 805822"/>
                <a:gd name="connsiteY7" fmla="*/ 754955 h 754955"/>
                <a:gd name="connsiteX0" fmla="*/ 7329 w 887727"/>
                <a:gd name="connsiteY0" fmla="*/ 697355 h 754955"/>
                <a:gd name="connsiteX1" fmla="*/ 144129 w 887727"/>
                <a:gd name="connsiteY1" fmla="*/ 553355 h 754955"/>
                <a:gd name="connsiteX2" fmla="*/ 93729 w 887727"/>
                <a:gd name="connsiteY2" fmla="*/ 322955 h 754955"/>
                <a:gd name="connsiteX3" fmla="*/ 367329 w 887727"/>
                <a:gd name="connsiteY3" fmla="*/ 294155 h 754955"/>
                <a:gd name="connsiteX4" fmla="*/ 727329 w 887727"/>
                <a:gd name="connsiteY4" fmla="*/ 6155 h 754955"/>
                <a:gd name="connsiteX5" fmla="*/ 864129 w 887727"/>
                <a:gd name="connsiteY5" fmla="*/ 121355 h 754955"/>
                <a:gd name="connsiteX6" fmla="*/ 727329 w 887727"/>
                <a:gd name="connsiteY6" fmla="*/ 402155 h 754955"/>
                <a:gd name="connsiteX7" fmla="*/ 885729 w 887727"/>
                <a:gd name="connsiteY7" fmla="*/ 754955 h 754955"/>
                <a:gd name="connsiteX0" fmla="*/ 8230 w 888628"/>
                <a:gd name="connsiteY0" fmla="*/ 697355 h 754955"/>
                <a:gd name="connsiteX1" fmla="*/ 123430 w 888628"/>
                <a:gd name="connsiteY1" fmla="*/ 538955 h 754955"/>
                <a:gd name="connsiteX2" fmla="*/ 94630 w 888628"/>
                <a:gd name="connsiteY2" fmla="*/ 322955 h 754955"/>
                <a:gd name="connsiteX3" fmla="*/ 368230 w 888628"/>
                <a:gd name="connsiteY3" fmla="*/ 294155 h 754955"/>
                <a:gd name="connsiteX4" fmla="*/ 728230 w 888628"/>
                <a:gd name="connsiteY4" fmla="*/ 6155 h 754955"/>
                <a:gd name="connsiteX5" fmla="*/ 865030 w 888628"/>
                <a:gd name="connsiteY5" fmla="*/ 121355 h 754955"/>
                <a:gd name="connsiteX6" fmla="*/ 728230 w 888628"/>
                <a:gd name="connsiteY6" fmla="*/ 402155 h 754955"/>
                <a:gd name="connsiteX7" fmla="*/ 886630 w 888628"/>
                <a:gd name="connsiteY7" fmla="*/ 754955 h 754955"/>
                <a:gd name="connsiteX0" fmla="*/ 3919 w 1114717"/>
                <a:gd name="connsiteY0" fmla="*/ 625355 h 754955"/>
                <a:gd name="connsiteX1" fmla="*/ 349519 w 1114717"/>
                <a:gd name="connsiteY1" fmla="*/ 538955 h 754955"/>
                <a:gd name="connsiteX2" fmla="*/ 320719 w 1114717"/>
                <a:gd name="connsiteY2" fmla="*/ 322955 h 754955"/>
                <a:gd name="connsiteX3" fmla="*/ 594319 w 1114717"/>
                <a:gd name="connsiteY3" fmla="*/ 294155 h 754955"/>
                <a:gd name="connsiteX4" fmla="*/ 954319 w 1114717"/>
                <a:gd name="connsiteY4" fmla="*/ 6155 h 754955"/>
                <a:gd name="connsiteX5" fmla="*/ 1091119 w 1114717"/>
                <a:gd name="connsiteY5" fmla="*/ 121355 h 754955"/>
                <a:gd name="connsiteX6" fmla="*/ 954319 w 1114717"/>
                <a:gd name="connsiteY6" fmla="*/ 402155 h 754955"/>
                <a:gd name="connsiteX7" fmla="*/ 1112719 w 1114717"/>
                <a:gd name="connsiteY7" fmla="*/ 754955 h 754955"/>
                <a:gd name="connsiteX0" fmla="*/ 83113 w 1193911"/>
                <a:gd name="connsiteY0" fmla="*/ 625355 h 754955"/>
                <a:gd name="connsiteX1" fmla="*/ 18313 w 1193911"/>
                <a:gd name="connsiteY1" fmla="*/ 214955 h 754955"/>
                <a:gd name="connsiteX2" fmla="*/ 399913 w 1193911"/>
                <a:gd name="connsiteY2" fmla="*/ 322955 h 754955"/>
                <a:gd name="connsiteX3" fmla="*/ 673513 w 1193911"/>
                <a:gd name="connsiteY3" fmla="*/ 294155 h 754955"/>
                <a:gd name="connsiteX4" fmla="*/ 1033513 w 1193911"/>
                <a:gd name="connsiteY4" fmla="*/ 6155 h 754955"/>
                <a:gd name="connsiteX5" fmla="*/ 1170313 w 1193911"/>
                <a:gd name="connsiteY5" fmla="*/ 121355 h 754955"/>
                <a:gd name="connsiteX6" fmla="*/ 1033513 w 1193911"/>
                <a:gd name="connsiteY6" fmla="*/ 402155 h 754955"/>
                <a:gd name="connsiteX7" fmla="*/ 1191913 w 1193911"/>
                <a:gd name="connsiteY7" fmla="*/ 754955 h 754955"/>
                <a:gd name="connsiteX0" fmla="*/ 83113 w 1193911"/>
                <a:gd name="connsiteY0" fmla="*/ 625355 h 754955"/>
                <a:gd name="connsiteX1" fmla="*/ 18313 w 1193911"/>
                <a:gd name="connsiteY1" fmla="*/ 214955 h 754955"/>
                <a:gd name="connsiteX2" fmla="*/ 399913 w 1193911"/>
                <a:gd name="connsiteY2" fmla="*/ 322955 h 754955"/>
                <a:gd name="connsiteX3" fmla="*/ 673513 w 1193911"/>
                <a:gd name="connsiteY3" fmla="*/ 294155 h 754955"/>
                <a:gd name="connsiteX4" fmla="*/ 1033513 w 1193911"/>
                <a:gd name="connsiteY4" fmla="*/ 6155 h 754955"/>
                <a:gd name="connsiteX5" fmla="*/ 1170313 w 1193911"/>
                <a:gd name="connsiteY5" fmla="*/ 121355 h 754955"/>
                <a:gd name="connsiteX6" fmla="*/ 1033513 w 1193911"/>
                <a:gd name="connsiteY6" fmla="*/ 402155 h 754955"/>
                <a:gd name="connsiteX7" fmla="*/ 1191913 w 1193911"/>
                <a:gd name="connsiteY7" fmla="*/ 754955 h 754955"/>
                <a:gd name="connsiteX0" fmla="*/ 83113 w 1193911"/>
                <a:gd name="connsiteY0" fmla="*/ 720127 h 849727"/>
                <a:gd name="connsiteX1" fmla="*/ 18313 w 1193911"/>
                <a:gd name="connsiteY1" fmla="*/ 309727 h 849727"/>
                <a:gd name="connsiteX2" fmla="*/ 399913 w 1193911"/>
                <a:gd name="connsiteY2" fmla="*/ 417727 h 849727"/>
                <a:gd name="connsiteX3" fmla="*/ 637513 w 1193911"/>
                <a:gd name="connsiteY3" fmla="*/ 14527 h 849727"/>
                <a:gd name="connsiteX4" fmla="*/ 1033513 w 1193911"/>
                <a:gd name="connsiteY4" fmla="*/ 100927 h 849727"/>
                <a:gd name="connsiteX5" fmla="*/ 1170313 w 1193911"/>
                <a:gd name="connsiteY5" fmla="*/ 216127 h 849727"/>
                <a:gd name="connsiteX6" fmla="*/ 1033513 w 1193911"/>
                <a:gd name="connsiteY6" fmla="*/ 496927 h 849727"/>
                <a:gd name="connsiteX7" fmla="*/ 1191913 w 1193911"/>
                <a:gd name="connsiteY7" fmla="*/ 849727 h 849727"/>
                <a:gd name="connsiteX0" fmla="*/ 83113 w 1193911"/>
                <a:gd name="connsiteY0" fmla="*/ 705613 h 835213"/>
                <a:gd name="connsiteX1" fmla="*/ 18313 w 1193911"/>
                <a:gd name="connsiteY1" fmla="*/ 295213 h 835213"/>
                <a:gd name="connsiteX2" fmla="*/ 399913 w 1193911"/>
                <a:gd name="connsiteY2" fmla="*/ 403213 h 835213"/>
                <a:gd name="connsiteX3" fmla="*/ 637513 w 1193911"/>
                <a:gd name="connsiteY3" fmla="*/ 13 h 835213"/>
                <a:gd name="connsiteX4" fmla="*/ 745513 w 1193911"/>
                <a:gd name="connsiteY4" fmla="*/ 388813 h 835213"/>
                <a:gd name="connsiteX5" fmla="*/ 1170313 w 1193911"/>
                <a:gd name="connsiteY5" fmla="*/ 201613 h 835213"/>
                <a:gd name="connsiteX6" fmla="*/ 1033513 w 1193911"/>
                <a:gd name="connsiteY6" fmla="*/ 482413 h 835213"/>
                <a:gd name="connsiteX7" fmla="*/ 1191913 w 1193911"/>
                <a:gd name="connsiteY7" fmla="*/ 835213 h 835213"/>
                <a:gd name="connsiteX0" fmla="*/ 83113 w 1193911"/>
                <a:gd name="connsiteY0" fmla="*/ 705614 h 835214"/>
                <a:gd name="connsiteX1" fmla="*/ 18313 w 1193911"/>
                <a:gd name="connsiteY1" fmla="*/ 295214 h 835214"/>
                <a:gd name="connsiteX2" fmla="*/ 399913 w 1193911"/>
                <a:gd name="connsiteY2" fmla="*/ 403214 h 835214"/>
                <a:gd name="connsiteX3" fmla="*/ 637513 w 1193911"/>
                <a:gd name="connsiteY3" fmla="*/ 14 h 835214"/>
                <a:gd name="connsiteX4" fmla="*/ 745513 w 1193911"/>
                <a:gd name="connsiteY4" fmla="*/ 388814 h 835214"/>
                <a:gd name="connsiteX5" fmla="*/ 860713 w 1193911"/>
                <a:gd name="connsiteY5" fmla="*/ 511214 h 835214"/>
                <a:gd name="connsiteX6" fmla="*/ 1033513 w 1193911"/>
                <a:gd name="connsiteY6" fmla="*/ 482414 h 835214"/>
                <a:gd name="connsiteX7" fmla="*/ 1191913 w 1193911"/>
                <a:gd name="connsiteY7" fmla="*/ 835214 h 835214"/>
                <a:gd name="connsiteX0" fmla="*/ 83113 w 1207124"/>
                <a:gd name="connsiteY0" fmla="*/ 705614 h 835214"/>
                <a:gd name="connsiteX1" fmla="*/ 18313 w 1207124"/>
                <a:gd name="connsiteY1" fmla="*/ 295214 h 835214"/>
                <a:gd name="connsiteX2" fmla="*/ 399913 w 1207124"/>
                <a:gd name="connsiteY2" fmla="*/ 403214 h 835214"/>
                <a:gd name="connsiteX3" fmla="*/ 637513 w 1207124"/>
                <a:gd name="connsiteY3" fmla="*/ 14 h 835214"/>
                <a:gd name="connsiteX4" fmla="*/ 745513 w 1207124"/>
                <a:gd name="connsiteY4" fmla="*/ 388814 h 835214"/>
                <a:gd name="connsiteX5" fmla="*/ 860713 w 1207124"/>
                <a:gd name="connsiteY5" fmla="*/ 511214 h 835214"/>
                <a:gd name="connsiteX6" fmla="*/ 1206313 w 1207124"/>
                <a:gd name="connsiteY6" fmla="*/ 511214 h 835214"/>
                <a:gd name="connsiteX7" fmla="*/ 1191913 w 1207124"/>
                <a:gd name="connsiteY7" fmla="*/ 835214 h 835214"/>
                <a:gd name="connsiteX0" fmla="*/ 83113 w 1207124"/>
                <a:gd name="connsiteY0" fmla="*/ 705614 h 705614"/>
                <a:gd name="connsiteX1" fmla="*/ 18313 w 1207124"/>
                <a:gd name="connsiteY1" fmla="*/ 295214 h 705614"/>
                <a:gd name="connsiteX2" fmla="*/ 399913 w 1207124"/>
                <a:gd name="connsiteY2" fmla="*/ 403214 h 705614"/>
                <a:gd name="connsiteX3" fmla="*/ 637513 w 1207124"/>
                <a:gd name="connsiteY3" fmla="*/ 14 h 705614"/>
                <a:gd name="connsiteX4" fmla="*/ 745513 w 1207124"/>
                <a:gd name="connsiteY4" fmla="*/ 388814 h 705614"/>
                <a:gd name="connsiteX5" fmla="*/ 860713 w 1207124"/>
                <a:gd name="connsiteY5" fmla="*/ 511214 h 705614"/>
                <a:gd name="connsiteX6" fmla="*/ 1206313 w 1207124"/>
                <a:gd name="connsiteY6" fmla="*/ 511214 h 705614"/>
                <a:gd name="connsiteX7" fmla="*/ 1105513 w 1207124"/>
                <a:gd name="connsiteY7" fmla="*/ 691214 h 705614"/>
                <a:gd name="connsiteX0" fmla="*/ 75706 w 1199717"/>
                <a:gd name="connsiteY0" fmla="*/ 718339 h 718339"/>
                <a:gd name="connsiteX1" fmla="*/ 10906 w 1199717"/>
                <a:gd name="connsiteY1" fmla="*/ 307939 h 718339"/>
                <a:gd name="connsiteX2" fmla="*/ 284506 w 1199717"/>
                <a:gd name="connsiteY2" fmla="*/ 113539 h 718339"/>
                <a:gd name="connsiteX3" fmla="*/ 630106 w 1199717"/>
                <a:gd name="connsiteY3" fmla="*/ 12739 h 718339"/>
                <a:gd name="connsiteX4" fmla="*/ 738106 w 1199717"/>
                <a:gd name="connsiteY4" fmla="*/ 401539 h 718339"/>
                <a:gd name="connsiteX5" fmla="*/ 853306 w 1199717"/>
                <a:gd name="connsiteY5" fmla="*/ 523939 h 718339"/>
                <a:gd name="connsiteX6" fmla="*/ 1198906 w 1199717"/>
                <a:gd name="connsiteY6" fmla="*/ 523939 h 718339"/>
                <a:gd name="connsiteX7" fmla="*/ 1098106 w 1199717"/>
                <a:gd name="connsiteY7" fmla="*/ 703939 h 718339"/>
                <a:gd name="connsiteX0" fmla="*/ 75706 w 1199717"/>
                <a:gd name="connsiteY0" fmla="*/ 842326 h 842326"/>
                <a:gd name="connsiteX1" fmla="*/ 10906 w 1199717"/>
                <a:gd name="connsiteY1" fmla="*/ 431926 h 842326"/>
                <a:gd name="connsiteX2" fmla="*/ 284506 w 1199717"/>
                <a:gd name="connsiteY2" fmla="*/ 237526 h 842326"/>
                <a:gd name="connsiteX3" fmla="*/ 608506 w 1199717"/>
                <a:gd name="connsiteY3" fmla="*/ 7126 h 842326"/>
                <a:gd name="connsiteX4" fmla="*/ 738106 w 1199717"/>
                <a:gd name="connsiteY4" fmla="*/ 525526 h 842326"/>
                <a:gd name="connsiteX5" fmla="*/ 853306 w 1199717"/>
                <a:gd name="connsiteY5" fmla="*/ 647926 h 842326"/>
                <a:gd name="connsiteX6" fmla="*/ 1198906 w 1199717"/>
                <a:gd name="connsiteY6" fmla="*/ 647926 h 842326"/>
                <a:gd name="connsiteX7" fmla="*/ 1098106 w 1199717"/>
                <a:gd name="connsiteY7" fmla="*/ 827926 h 842326"/>
                <a:gd name="connsiteX0" fmla="*/ 75706 w 1199757"/>
                <a:gd name="connsiteY0" fmla="*/ 838619 h 838619"/>
                <a:gd name="connsiteX1" fmla="*/ 10906 w 1199757"/>
                <a:gd name="connsiteY1" fmla="*/ 428219 h 838619"/>
                <a:gd name="connsiteX2" fmla="*/ 284506 w 1199757"/>
                <a:gd name="connsiteY2" fmla="*/ 233819 h 838619"/>
                <a:gd name="connsiteX3" fmla="*/ 608506 w 1199757"/>
                <a:gd name="connsiteY3" fmla="*/ 3419 h 838619"/>
                <a:gd name="connsiteX4" fmla="*/ 651706 w 1199757"/>
                <a:gd name="connsiteY4" fmla="*/ 421019 h 838619"/>
                <a:gd name="connsiteX5" fmla="*/ 853306 w 1199757"/>
                <a:gd name="connsiteY5" fmla="*/ 644219 h 838619"/>
                <a:gd name="connsiteX6" fmla="*/ 1198906 w 1199757"/>
                <a:gd name="connsiteY6" fmla="*/ 644219 h 838619"/>
                <a:gd name="connsiteX7" fmla="*/ 1098106 w 1199757"/>
                <a:gd name="connsiteY7" fmla="*/ 824219 h 838619"/>
                <a:gd name="connsiteX0" fmla="*/ 75706 w 1199736"/>
                <a:gd name="connsiteY0" fmla="*/ 838619 h 838619"/>
                <a:gd name="connsiteX1" fmla="*/ 10906 w 1199736"/>
                <a:gd name="connsiteY1" fmla="*/ 428219 h 838619"/>
                <a:gd name="connsiteX2" fmla="*/ 284506 w 1199736"/>
                <a:gd name="connsiteY2" fmla="*/ 233819 h 838619"/>
                <a:gd name="connsiteX3" fmla="*/ 608506 w 1199736"/>
                <a:gd name="connsiteY3" fmla="*/ 3419 h 838619"/>
                <a:gd name="connsiteX4" fmla="*/ 651706 w 1199736"/>
                <a:gd name="connsiteY4" fmla="*/ 421019 h 838619"/>
                <a:gd name="connsiteX5" fmla="*/ 846106 w 1199736"/>
                <a:gd name="connsiteY5" fmla="*/ 586619 h 838619"/>
                <a:gd name="connsiteX6" fmla="*/ 1198906 w 1199736"/>
                <a:gd name="connsiteY6" fmla="*/ 644219 h 838619"/>
                <a:gd name="connsiteX7" fmla="*/ 1098106 w 1199736"/>
                <a:gd name="connsiteY7" fmla="*/ 824219 h 838619"/>
                <a:gd name="connsiteX0" fmla="*/ 75706 w 1199736"/>
                <a:gd name="connsiteY0" fmla="*/ 838619 h 988420"/>
                <a:gd name="connsiteX1" fmla="*/ 10906 w 1199736"/>
                <a:gd name="connsiteY1" fmla="*/ 428219 h 988420"/>
                <a:gd name="connsiteX2" fmla="*/ 284506 w 1199736"/>
                <a:gd name="connsiteY2" fmla="*/ 233819 h 988420"/>
                <a:gd name="connsiteX3" fmla="*/ 608506 w 1199736"/>
                <a:gd name="connsiteY3" fmla="*/ 3419 h 988420"/>
                <a:gd name="connsiteX4" fmla="*/ 651706 w 1199736"/>
                <a:gd name="connsiteY4" fmla="*/ 421019 h 988420"/>
                <a:gd name="connsiteX5" fmla="*/ 846106 w 1199736"/>
                <a:gd name="connsiteY5" fmla="*/ 586619 h 988420"/>
                <a:gd name="connsiteX6" fmla="*/ 1198906 w 1199736"/>
                <a:gd name="connsiteY6" fmla="*/ 644219 h 988420"/>
                <a:gd name="connsiteX7" fmla="*/ 846989 w 1199736"/>
                <a:gd name="connsiteY7" fmla="*/ 988420 h 988420"/>
                <a:gd name="connsiteX0" fmla="*/ 75706 w 1199736"/>
                <a:gd name="connsiteY0" fmla="*/ 838619 h 1007738"/>
                <a:gd name="connsiteX1" fmla="*/ 10906 w 1199736"/>
                <a:gd name="connsiteY1" fmla="*/ 428219 h 1007738"/>
                <a:gd name="connsiteX2" fmla="*/ 284506 w 1199736"/>
                <a:gd name="connsiteY2" fmla="*/ 233819 h 1007738"/>
                <a:gd name="connsiteX3" fmla="*/ 608506 w 1199736"/>
                <a:gd name="connsiteY3" fmla="*/ 3419 h 1007738"/>
                <a:gd name="connsiteX4" fmla="*/ 651706 w 1199736"/>
                <a:gd name="connsiteY4" fmla="*/ 421019 h 1007738"/>
                <a:gd name="connsiteX5" fmla="*/ 846106 w 1199736"/>
                <a:gd name="connsiteY5" fmla="*/ 586619 h 1007738"/>
                <a:gd name="connsiteX6" fmla="*/ 1198906 w 1199736"/>
                <a:gd name="connsiteY6" fmla="*/ 644219 h 1007738"/>
                <a:gd name="connsiteX7" fmla="*/ 811115 w 1199736"/>
                <a:gd name="connsiteY7" fmla="*/ 1007738 h 1007738"/>
                <a:gd name="connsiteX0" fmla="*/ 75706 w 1199736"/>
                <a:gd name="connsiteY0" fmla="*/ 838619 h 1007738"/>
                <a:gd name="connsiteX1" fmla="*/ 10906 w 1199736"/>
                <a:gd name="connsiteY1" fmla="*/ 428219 h 1007738"/>
                <a:gd name="connsiteX2" fmla="*/ 284506 w 1199736"/>
                <a:gd name="connsiteY2" fmla="*/ 233819 h 1007738"/>
                <a:gd name="connsiteX3" fmla="*/ 608506 w 1199736"/>
                <a:gd name="connsiteY3" fmla="*/ 3419 h 1007738"/>
                <a:gd name="connsiteX4" fmla="*/ 651706 w 1199736"/>
                <a:gd name="connsiteY4" fmla="*/ 421019 h 1007738"/>
                <a:gd name="connsiteX5" fmla="*/ 846106 w 1199736"/>
                <a:gd name="connsiteY5" fmla="*/ 586619 h 1007738"/>
                <a:gd name="connsiteX6" fmla="*/ 1198906 w 1199736"/>
                <a:gd name="connsiteY6" fmla="*/ 644219 h 1007738"/>
                <a:gd name="connsiteX7" fmla="*/ 725018 w 1199736"/>
                <a:gd name="connsiteY7" fmla="*/ 1007738 h 1007738"/>
                <a:gd name="connsiteX0" fmla="*/ 381652 w 1189990"/>
                <a:gd name="connsiteY0" fmla="*/ 944866 h 1007738"/>
                <a:gd name="connsiteX1" fmla="*/ 1160 w 1189990"/>
                <a:gd name="connsiteY1" fmla="*/ 428219 h 1007738"/>
                <a:gd name="connsiteX2" fmla="*/ 274760 w 1189990"/>
                <a:gd name="connsiteY2" fmla="*/ 233819 h 1007738"/>
                <a:gd name="connsiteX3" fmla="*/ 598760 w 1189990"/>
                <a:gd name="connsiteY3" fmla="*/ 3419 h 1007738"/>
                <a:gd name="connsiteX4" fmla="*/ 641960 w 1189990"/>
                <a:gd name="connsiteY4" fmla="*/ 421019 h 1007738"/>
                <a:gd name="connsiteX5" fmla="*/ 836360 w 1189990"/>
                <a:gd name="connsiteY5" fmla="*/ 586619 h 1007738"/>
                <a:gd name="connsiteX6" fmla="*/ 1189160 w 1189990"/>
                <a:gd name="connsiteY6" fmla="*/ 644219 h 1007738"/>
                <a:gd name="connsiteX7" fmla="*/ 715272 w 1189990"/>
                <a:gd name="connsiteY7" fmla="*/ 1007738 h 1007738"/>
                <a:gd name="connsiteX0" fmla="*/ 381652 w 1189990"/>
                <a:gd name="connsiteY0" fmla="*/ 944866 h 1007738"/>
                <a:gd name="connsiteX1" fmla="*/ 1160 w 1189990"/>
                <a:gd name="connsiteY1" fmla="*/ 428219 h 1007738"/>
                <a:gd name="connsiteX2" fmla="*/ 274760 w 1189990"/>
                <a:gd name="connsiteY2" fmla="*/ 233819 h 1007738"/>
                <a:gd name="connsiteX3" fmla="*/ 598760 w 1189990"/>
                <a:gd name="connsiteY3" fmla="*/ 3419 h 1007738"/>
                <a:gd name="connsiteX4" fmla="*/ 641960 w 1189990"/>
                <a:gd name="connsiteY4" fmla="*/ 421019 h 1007738"/>
                <a:gd name="connsiteX5" fmla="*/ 836360 w 1189990"/>
                <a:gd name="connsiteY5" fmla="*/ 586619 h 1007738"/>
                <a:gd name="connsiteX6" fmla="*/ 1189160 w 1189990"/>
                <a:gd name="connsiteY6" fmla="*/ 644219 h 1007738"/>
                <a:gd name="connsiteX7" fmla="*/ 715272 w 1189990"/>
                <a:gd name="connsiteY7" fmla="*/ 1007738 h 100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9990" h="1007738">
                  <a:moveTo>
                    <a:pt x="381652" y="944866"/>
                  </a:moveTo>
                  <a:cubicBezTo>
                    <a:pt x="144133" y="1036526"/>
                    <a:pt x="18975" y="546727"/>
                    <a:pt x="1160" y="428219"/>
                  </a:cubicBezTo>
                  <a:cubicBezTo>
                    <a:pt x="-16655" y="309711"/>
                    <a:pt x="175160" y="304619"/>
                    <a:pt x="274760" y="233819"/>
                  </a:cubicBezTo>
                  <a:cubicBezTo>
                    <a:pt x="374360" y="163019"/>
                    <a:pt x="537560" y="-27781"/>
                    <a:pt x="598760" y="3419"/>
                  </a:cubicBezTo>
                  <a:cubicBezTo>
                    <a:pt x="659960" y="34619"/>
                    <a:pt x="602360" y="323819"/>
                    <a:pt x="641960" y="421019"/>
                  </a:cubicBezTo>
                  <a:cubicBezTo>
                    <a:pt x="681560" y="518219"/>
                    <a:pt x="745160" y="549419"/>
                    <a:pt x="836360" y="586619"/>
                  </a:cubicBezTo>
                  <a:cubicBezTo>
                    <a:pt x="927560" y="623819"/>
                    <a:pt x="1207160" y="592619"/>
                    <a:pt x="1189160" y="644219"/>
                  </a:cubicBezTo>
                  <a:cubicBezTo>
                    <a:pt x="1171160" y="695819"/>
                    <a:pt x="739272" y="1000538"/>
                    <a:pt x="715272" y="1007738"/>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0" name="Group 39">
            <a:extLst>
              <a:ext uri="{FF2B5EF4-FFF2-40B4-BE49-F238E27FC236}">
                <a16:creationId xmlns:a16="http://schemas.microsoft.com/office/drawing/2014/main" id="{7C23F2F5-193E-B880-F452-B24C209DA75E}"/>
              </a:ext>
            </a:extLst>
          </p:cNvPr>
          <p:cNvGrpSpPr/>
          <p:nvPr/>
        </p:nvGrpSpPr>
        <p:grpSpPr>
          <a:xfrm>
            <a:off x="5338839" y="3402366"/>
            <a:ext cx="846945" cy="728651"/>
            <a:chOff x="5362413" y="4385005"/>
            <a:chExt cx="1139785" cy="1039676"/>
          </a:xfrm>
        </p:grpSpPr>
        <p:pic>
          <p:nvPicPr>
            <p:cNvPr id="41" name="Picture 40">
              <a:extLst>
                <a:ext uri="{FF2B5EF4-FFF2-40B4-BE49-F238E27FC236}">
                  <a16:creationId xmlns:a16="http://schemas.microsoft.com/office/drawing/2014/main" id="{4CF2DA10-1E0C-7BAF-4ED4-177E095B227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79" b="94318" l="0" r="99057">
                          <a14:foregroundMark x1="91195" y1="52841" x2="92138" y2="32576"/>
                          <a14:foregroundMark x1="91195" y1="24053" x2="88679" y2="5303"/>
                          <a14:foregroundMark x1="90566" y1="17614" x2="76415" y2="37500"/>
                          <a14:foregroundMark x1="51887" y1="23674" x2="10692" y2="24621"/>
                          <a14:foregroundMark x1="16667" y1="8712" x2="16667" y2="36364"/>
                          <a14:foregroundMark x1="10063" y1="14773" x2="10692" y2="50189"/>
                          <a14:foregroundMark x1="9119" y1="48295" x2="30503" y2="26515"/>
                          <a14:foregroundMark x1="8491" y1="12121" x2="95283" y2="8333"/>
                          <a14:foregroundMark x1="94654" y1="3220" x2="7547" y2="5303"/>
                          <a14:foregroundMark x1="14151" y1="3220" x2="13208" y2="63636"/>
                          <a14:foregroundMark x1="17296" y1="68561" x2="5975" y2="379"/>
                          <a14:foregroundMark x1="5031" y1="2273" x2="7547" y2="58712"/>
                          <a14:foregroundMark x1="27987" y1="2273" x2="99371" y2="1326"/>
                          <a14:foregroundMark x1="98742" y1="379" x2="314" y2="2841"/>
                          <a14:foregroundMark x1="50314" y1="64205" x2="48742" y2="85417"/>
                          <a14:foregroundMark x1="48742" y1="78977" x2="48742" y2="94318"/>
                          <a14:foregroundMark x1="41195" y1="87311" x2="50314" y2="71970"/>
                          <a14:foregroundMark x1="51887" y1="75947" x2="46226" y2="65530"/>
                          <a14:foregroundMark x1="48742" y1="59659" x2="50943" y2="46780"/>
                        </a14:backgroundRemoval>
                      </a14:imgEffect>
                    </a14:imgLayer>
                  </a14:imgProps>
                </a:ext>
              </a:extLst>
            </a:blip>
            <a:stretch>
              <a:fillRect/>
            </a:stretch>
          </p:blipFill>
          <p:spPr>
            <a:xfrm flipH="1">
              <a:off x="5411846" y="4385005"/>
              <a:ext cx="386707" cy="642080"/>
            </a:xfrm>
            <a:prstGeom prst="rect">
              <a:avLst/>
            </a:prstGeom>
            <a:scene3d>
              <a:camera prst="isometricRightUp">
                <a:rot lat="1200001" lon="18899998" rev="0"/>
              </a:camera>
              <a:lightRig rig="threePt" dir="t"/>
            </a:scene3d>
          </p:spPr>
        </p:pic>
        <p:pic>
          <p:nvPicPr>
            <p:cNvPr id="42" name="Picture 10" descr="INGA Wireless Sensor Node Icons PNG - Free PNG and Icons Downloads">
              <a:extLst>
                <a:ext uri="{FF2B5EF4-FFF2-40B4-BE49-F238E27FC236}">
                  <a16:creationId xmlns:a16="http://schemas.microsoft.com/office/drawing/2014/main" id="{78239B2C-98DA-2323-C09C-E62B15DD426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548" b="97024" l="2000" r="98333">
                          <a14:foregroundMark x1="7667" y1="36905" x2="8667" y2="46429"/>
                          <a14:foregroundMark x1="2000" y1="42857" x2="4667" y2="42857"/>
                          <a14:foregroundMark x1="37667" y1="10714" x2="50667" y2="6548"/>
                          <a14:foregroundMark x1="50667" y1="6548" x2="52333" y2="9524"/>
                          <a14:foregroundMark x1="42000" y1="88690" x2="55333" y2="88690"/>
                          <a14:foregroundMark x1="55333" y1="88690" x2="60000" y2="85119"/>
                          <a14:foregroundMark x1="49333" y1="97619" x2="50667" y2="87500"/>
                          <a14:foregroundMark x1="98333" y1="50595" x2="79000" y2="50595"/>
                        </a14:backgroundRemoval>
                      </a14:imgEffect>
                    </a14:imgLayer>
                  </a14:imgProps>
                </a:ext>
                <a:ext uri="{28A0092B-C50C-407E-A947-70E740481C1C}">
                  <a14:useLocalDpi xmlns:a14="http://schemas.microsoft.com/office/drawing/2010/main" val="0"/>
                </a:ext>
              </a:extLst>
            </a:blip>
            <a:srcRect/>
            <a:stretch>
              <a:fillRect/>
            </a:stretch>
          </p:blipFill>
          <p:spPr bwMode="auto">
            <a:xfrm>
              <a:off x="5362413" y="4782602"/>
              <a:ext cx="1139785" cy="6420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5" name="Group 114">
            <a:extLst>
              <a:ext uri="{FF2B5EF4-FFF2-40B4-BE49-F238E27FC236}">
                <a16:creationId xmlns:a16="http://schemas.microsoft.com/office/drawing/2014/main" id="{036EE8A3-4C18-77F8-4755-457BE577FA76}"/>
              </a:ext>
            </a:extLst>
          </p:cNvPr>
          <p:cNvGrpSpPr/>
          <p:nvPr/>
        </p:nvGrpSpPr>
        <p:grpSpPr>
          <a:xfrm>
            <a:off x="544734" y="5047989"/>
            <a:ext cx="519985" cy="501041"/>
            <a:chOff x="3388136" y="5035463"/>
            <a:chExt cx="519985" cy="501041"/>
          </a:xfrm>
        </p:grpSpPr>
        <p:cxnSp>
          <p:nvCxnSpPr>
            <p:cNvPr id="109" name="Straight Arrow Connector 108">
              <a:extLst>
                <a:ext uri="{FF2B5EF4-FFF2-40B4-BE49-F238E27FC236}">
                  <a16:creationId xmlns:a16="http://schemas.microsoft.com/office/drawing/2014/main" id="{4C5A912F-49A7-A0E4-6336-8D09C4B78833}"/>
                </a:ext>
              </a:extLst>
            </p:cNvPr>
            <p:cNvCxnSpPr>
              <a:cxnSpLocks/>
            </p:cNvCxnSpPr>
            <p:nvPr/>
          </p:nvCxnSpPr>
          <p:spPr>
            <a:xfrm flipV="1">
              <a:off x="3388136" y="5035463"/>
              <a:ext cx="0" cy="501041"/>
            </a:xfrm>
            <a:prstGeom prst="straightConnector1">
              <a:avLst/>
            </a:prstGeom>
            <a:ln w="15875" cmpd="sng">
              <a:solidFill>
                <a:schemeClr val="tx1"/>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60DAF01C-4A50-2A3F-3FB6-76D7AEED93C4}"/>
                </a:ext>
              </a:extLst>
            </p:cNvPr>
            <p:cNvCxnSpPr>
              <a:cxnSpLocks/>
            </p:cNvCxnSpPr>
            <p:nvPr/>
          </p:nvCxnSpPr>
          <p:spPr>
            <a:xfrm>
              <a:off x="3388136" y="5536504"/>
              <a:ext cx="519985" cy="0"/>
            </a:xfrm>
            <a:prstGeom prst="straightConnector1">
              <a:avLst/>
            </a:prstGeom>
            <a:ln w="15875" cmpd="sng">
              <a:solidFill>
                <a:schemeClr val="tx1"/>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grpSp>
      <p:sp>
        <p:nvSpPr>
          <p:cNvPr id="118" name="TextBox 117">
            <a:extLst>
              <a:ext uri="{FF2B5EF4-FFF2-40B4-BE49-F238E27FC236}">
                <a16:creationId xmlns:a16="http://schemas.microsoft.com/office/drawing/2014/main" id="{BE0CF2CA-2D64-E83F-5745-E58C838330D5}"/>
              </a:ext>
            </a:extLst>
          </p:cNvPr>
          <p:cNvSpPr txBox="1"/>
          <p:nvPr/>
        </p:nvSpPr>
        <p:spPr>
          <a:xfrm>
            <a:off x="1038744" y="5386232"/>
            <a:ext cx="304892" cy="369332"/>
          </a:xfrm>
          <a:prstGeom prst="rect">
            <a:avLst/>
          </a:prstGeom>
          <a:noFill/>
        </p:spPr>
        <p:txBody>
          <a:bodyPr wrap="none" rtlCol="0">
            <a:spAutoFit/>
          </a:bodyPr>
          <a:lstStyle/>
          <a:p>
            <a:r>
              <a:rPr lang="en-US" dirty="0"/>
              <a:t>X</a:t>
            </a:r>
          </a:p>
        </p:txBody>
      </p:sp>
      <p:sp>
        <p:nvSpPr>
          <p:cNvPr id="119" name="TextBox 118">
            <a:extLst>
              <a:ext uri="{FF2B5EF4-FFF2-40B4-BE49-F238E27FC236}">
                <a16:creationId xmlns:a16="http://schemas.microsoft.com/office/drawing/2014/main" id="{2A0A377B-2620-6C7A-5CF9-5B5C2BE66104}"/>
              </a:ext>
            </a:extLst>
          </p:cNvPr>
          <p:cNvSpPr txBox="1"/>
          <p:nvPr/>
        </p:nvSpPr>
        <p:spPr>
          <a:xfrm>
            <a:off x="406434" y="4743171"/>
            <a:ext cx="296876" cy="369332"/>
          </a:xfrm>
          <a:prstGeom prst="rect">
            <a:avLst/>
          </a:prstGeom>
          <a:noFill/>
        </p:spPr>
        <p:txBody>
          <a:bodyPr wrap="none" rtlCol="0">
            <a:spAutoFit/>
          </a:bodyPr>
          <a:lstStyle/>
          <a:p>
            <a:r>
              <a:rPr lang="en-US" dirty="0"/>
              <a:t>Y</a:t>
            </a:r>
          </a:p>
        </p:txBody>
      </p:sp>
      <p:sp>
        <p:nvSpPr>
          <p:cNvPr id="120" name="Rounded Rectangle 119">
            <a:extLst>
              <a:ext uri="{FF2B5EF4-FFF2-40B4-BE49-F238E27FC236}">
                <a16:creationId xmlns:a16="http://schemas.microsoft.com/office/drawing/2014/main" id="{DED82839-96C5-2D14-7A2F-89576546F9FD}"/>
              </a:ext>
            </a:extLst>
          </p:cNvPr>
          <p:cNvSpPr/>
          <p:nvPr/>
        </p:nvSpPr>
        <p:spPr>
          <a:xfrm>
            <a:off x="6925200" y="3117242"/>
            <a:ext cx="4876868" cy="149422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How can we differentiate signals from asynchronous beacons?</a:t>
            </a:r>
          </a:p>
        </p:txBody>
      </p:sp>
      <p:grpSp>
        <p:nvGrpSpPr>
          <p:cNvPr id="44" name="Group 43">
            <a:extLst>
              <a:ext uri="{FF2B5EF4-FFF2-40B4-BE49-F238E27FC236}">
                <a16:creationId xmlns:a16="http://schemas.microsoft.com/office/drawing/2014/main" id="{409CB229-9C6B-7A82-1722-A9CC49A8081C}"/>
              </a:ext>
            </a:extLst>
          </p:cNvPr>
          <p:cNvGrpSpPr/>
          <p:nvPr/>
        </p:nvGrpSpPr>
        <p:grpSpPr>
          <a:xfrm rot="11641584">
            <a:off x="2023651" y="2929788"/>
            <a:ext cx="962665" cy="337095"/>
            <a:chOff x="2085288" y="2021034"/>
            <a:chExt cx="1554989" cy="572016"/>
          </a:xfrm>
        </p:grpSpPr>
        <p:grpSp>
          <p:nvGrpSpPr>
            <p:cNvPr id="45" name="Group 44">
              <a:extLst>
                <a:ext uri="{FF2B5EF4-FFF2-40B4-BE49-F238E27FC236}">
                  <a16:creationId xmlns:a16="http://schemas.microsoft.com/office/drawing/2014/main" id="{DD89A40C-3DF3-FFA7-F262-8BE911C62BEE}"/>
                </a:ext>
              </a:extLst>
            </p:cNvPr>
            <p:cNvGrpSpPr/>
            <p:nvPr/>
          </p:nvGrpSpPr>
          <p:grpSpPr>
            <a:xfrm>
              <a:off x="2085288" y="2021034"/>
              <a:ext cx="788081" cy="553498"/>
              <a:chOff x="2085288" y="2021034"/>
              <a:chExt cx="788081" cy="553498"/>
            </a:xfrm>
          </p:grpSpPr>
          <p:grpSp>
            <p:nvGrpSpPr>
              <p:cNvPr id="63" name="Group 62">
                <a:extLst>
                  <a:ext uri="{FF2B5EF4-FFF2-40B4-BE49-F238E27FC236}">
                    <a16:creationId xmlns:a16="http://schemas.microsoft.com/office/drawing/2014/main" id="{95A73AA6-4AC7-BDFE-395A-C24C9078362C}"/>
                  </a:ext>
                </a:extLst>
              </p:cNvPr>
              <p:cNvGrpSpPr/>
              <p:nvPr/>
            </p:nvGrpSpPr>
            <p:grpSpPr>
              <a:xfrm>
                <a:off x="2085288" y="2021034"/>
                <a:ext cx="204284" cy="535681"/>
                <a:chOff x="2085288" y="2021034"/>
                <a:chExt cx="204284" cy="535681"/>
              </a:xfrm>
            </p:grpSpPr>
            <p:grpSp>
              <p:nvGrpSpPr>
                <p:cNvPr id="73" name="Group 72">
                  <a:extLst>
                    <a:ext uri="{FF2B5EF4-FFF2-40B4-BE49-F238E27FC236}">
                      <a16:creationId xmlns:a16="http://schemas.microsoft.com/office/drawing/2014/main" id="{947852B4-3374-F672-D0CE-E135EAA92F19}"/>
                    </a:ext>
                  </a:extLst>
                </p:cNvPr>
                <p:cNvGrpSpPr/>
                <p:nvPr/>
              </p:nvGrpSpPr>
              <p:grpSpPr>
                <a:xfrm>
                  <a:off x="2085288" y="2021034"/>
                  <a:ext cx="102143" cy="533373"/>
                  <a:chOff x="1377361" y="2075335"/>
                  <a:chExt cx="4467861" cy="3363622"/>
                </a:xfrm>
              </p:grpSpPr>
              <p:sp>
                <p:nvSpPr>
                  <p:cNvPr id="77" name="Freeform 76">
                    <a:extLst>
                      <a:ext uri="{FF2B5EF4-FFF2-40B4-BE49-F238E27FC236}">
                        <a16:creationId xmlns:a16="http://schemas.microsoft.com/office/drawing/2014/main" id="{E39836F9-1B28-885A-0B45-F55989503C9C}"/>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78" name="Freeform 77">
                    <a:extLst>
                      <a:ext uri="{FF2B5EF4-FFF2-40B4-BE49-F238E27FC236}">
                        <a16:creationId xmlns:a16="http://schemas.microsoft.com/office/drawing/2014/main" id="{1E29C7A5-FAC4-6914-C5F5-C6F050850E1D}"/>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74" name="Group 73">
                  <a:extLst>
                    <a:ext uri="{FF2B5EF4-FFF2-40B4-BE49-F238E27FC236}">
                      <a16:creationId xmlns:a16="http://schemas.microsoft.com/office/drawing/2014/main" id="{9310E4DE-EFCC-1E80-2075-B77E738BB9EB}"/>
                    </a:ext>
                  </a:extLst>
                </p:cNvPr>
                <p:cNvGrpSpPr/>
                <p:nvPr/>
              </p:nvGrpSpPr>
              <p:grpSpPr>
                <a:xfrm>
                  <a:off x="2187430" y="2023342"/>
                  <a:ext cx="102142" cy="533373"/>
                  <a:chOff x="1377387" y="2075334"/>
                  <a:chExt cx="4467828" cy="3363620"/>
                </a:xfrm>
              </p:grpSpPr>
              <p:sp>
                <p:nvSpPr>
                  <p:cNvPr id="75" name="Freeform 74">
                    <a:extLst>
                      <a:ext uri="{FF2B5EF4-FFF2-40B4-BE49-F238E27FC236}">
                        <a16:creationId xmlns:a16="http://schemas.microsoft.com/office/drawing/2014/main" id="{E35DDB73-FAC0-34A8-9E9F-F4C7207CC497}"/>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76" name="Freeform 75">
                    <a:extLst>
                      <a:ext uri="{FF2B5EF4-FFF2-40B4-BE49-F238E27FC236}">
                        <a16:creationId xmlns:a16="http://schemas.microsoft.com/office/drawing/2014/main" id="{B381A316-15DC-EBA8-0CD7-90EC4396C6E7}"/>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cxnSp>
            <p:nvCxnSpPr>
              <p:cNvPr id="64" name="Straight Connector 63">
                <a:extLst>
                  <a:ext uri="{FF2B5EF4-FFF2-40B4-BE49-F238E27FC236}">
                    <a16:creationId xmlns:a16="http://schemas.microsoft.com/office/drawing/2014/main" id="{5231F8AC-5610-7D4F-CA1A-6AC4A3E5C2AD}"/>
                  </a:ext>
                </a:extLst>
              </p:cNvPr>
              <p:cNvCxnSpPr>
                <a:cxnSpLocks/>
              </p:cNvCxnSpPr>
              <p:nvPr/>
            </p:nvCxnSpPr>
            <p:spPr>
              <a:xfrm>
                <a:off x="2284945" y="2291924"/>
                <a:ext cx="19232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id="{4E2E5916-C2B0-0E00-43B2-447FC65201B4}"/>
                  </a:ext>
                </a:extLst>
              </p:cNvPr>
              <p:cNvGrpSpPr/>
              <p:nvPr/>
            </p:nvGrpSpPr>
            <p:grpSpPr>
              <a:xfrm>
                <a:off x="2481384" y="2038851"/>
                <a:ext cx="204284" cy="535681"/>
                <a:chOff x="2085288" y="2021034"/>
                <a:chExt cx="204284" cy="535681"/>
              </a:xfrm>
            </p:grpSpPr>
            <p:grpSp>
              <p:nvGrpSpPr>
                <p:cNvPr id="67" name="Group 66">
                  <a:extLst>
                    <a:ext uri="{FF2B5EF4-FFF2-40B4-BE49-F238E27FC236}">
                      <a16:creationId xmlns:a16="http://schemas.microsoft.com/office/drawing/2014/main" id="{B6BD8180-F92D-184B-418E-D409F1CB3818}"/>
                    </a:ext>
                  </a:extLst>
                </p:cNvPr>
                <p:cNvGrpSpPr/>
                <p:nvPr/>
              </p:nvGrpSpPr>
              <p:grpSpPr>
                <a:xfrm>
                  <a:off x="2085288" y="2021034"/>
                  <a:ext cx="102143" cy="533373"/>
                  <a:chOff x="1377361" y="2075335"/>
                  <a:chExt cx="4467861" cy="3363622"/>
                </a:xfrm>
              </p:grpSpPr>
              <p:sp>
                <p:nvSpPr>
                  <p:cNvPr id="71" name="Freeform 70">
                    <a:extLst>
                      <a:ext uri="{FF2B5EF4-FFF2-40B4-BE49-F238E27FC236}">
                        <a16:creationId xmlns:a16="http://schemas.microsoft.com/office/drawing/2014/main" id="{817EB94F-910F-D4DC-0367-8C93576EF564}"/>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72" name="Freeform 71">
                    <a:extLst>
                      <a:ext uri="{FF2B5EF4-FFF2-40B4-BE49-F238E27FC236}">
                        <a16:creationId xmlns:a16="http://schemas.microsoft.com/office/drawing/2014/main" id="{8CFD0B44-3DBD-750A-B19D-39AB8C2D110F}"/>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68" name="Group 67">
                  <a:extLst>
                    <a:ext uri="{FF2B5EF4-FFF2-40B4-BE49-F238E27FC236}">
                      <a16:creationId xmlns:a16="http://schemas.microsoft.com/office/drawing/2014/main" id="{1B49BD48-6C57-4DEE-DABC-6EF9A68564AF}"/>
                    </a:ext>
                  </a:extLst>
                </p:cNvPr>
                <p:cNvGrpSpPr/>
                <p:nvPr/>
              </p:nvGrpSpPr>
              <p:grpSpPr>
                <a:xfrm>
                  <a:off x="2187430" y="2023342"/>
                  <a:ext cx="102142" cy="533373"/>
                  <a:chOff x="1377387" y="2075334"/>
                  <a:chExt cx="4467828" cy="3363620"/>
                </a:xfrm>
              </p:grpSpPr>
              <p:sp>
                <p:nvSpPr>
                  <p:cNvPr id="69" name="Freeform 68">
                    <a:extLst>
                      <a:ext uri="{FF2B5EF4-FFF2-40B4-BE49-F238E27FC236}">
                        <a16:creationId xmlns:a16="http://schemas.microsoft.com/office/drawing/2014/main" id="{1DAE27AD-00A5-5B93-3658-F14F29DBD678}"/>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70" name="Freeform 69">
                    <a:extLst>
                      <a:ext uri="{FF2B5EF4-FFF2-40B4-BE49-F238E27FC236}">
                        <a16:creationId xmlns:a16="http://schemas.microsoft.com/office/drawing/2014/main" id="{C37F944A-E46D-02BB-A628-E287E208617D}"/>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cxnSp>
            <p:nvCxnSpPr>
              <p:cNvPr id="66" name="Straight Connector 65">
                <a:extLst>
                  <a:ext uri="{FF2B5EF4-FFF2-40B4-BE49-F238E27FC236}">
                    <a16:creationId xmlns:a16="http://schemas.microsoft.com/office/drawing/2014/main" id="{8A2B5810-FD9E-556C-3767-39F27F16E6B3}"/>
                  </a:ext>
                </a:extLst>
              </p:cNvPr>
              <p:cNvCxnSpPr>
                <a:cxnSpLocks/>
              </p:cNvCxnSpPr>
              <p:nvPr/>
            </p:nvCxnSpPr>
            <p:spPr>
              <a:xfrm>
                <a:off x="2681041" y="2309741"/>
                <a:ext cx="19232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F742BFB9-3E2F-1ED2-4636-7F2291D87EB0}"/>
                </a:ext>
              </a:extLst>
            </p:cNvPr>
            <p:cNvGrpSpPr/>
            <p:nvPr/>
          </p:nvGrpSpPr>
          <p:grpSpPr>
            <a:xfrm>
              <a:off x="2852196" y="2039552"/>
              <a:ext cx="788081" cy="553498"/>
              <a:chOff x="2085288" y="2021034"/>
              <a:chExt cx="788081" cy="553498"/>
            </a:xfrm>
          </p:grpSpPr>
          <p:grpSp>
            <p:nvGrpSpPr>
              <p:cNvPr id="47" name="Group 46">
                <a:extLst>
                  <a:ext uri="{FF2B5EF4-FFF2-40B4-BE49-F238E27FC236}">
                    <a16:creationId xmlns:a16="http://schemas.microsoft.com/office/drawing/2014/main" id="{8B93B5BC-2DE6-1A46-4C74-41A366866846}"/>
                  </a:ext>
                </a:extLst>
              </p:cNvPr>
              <p:cNvGrpSpPr/>
              <p:nvPr/>
            </p:nvGrpSpPr>
            <p:grpSpPr>
              <a:xfrm>
                <a:off x="2085288" y="2021034"/>
                <a:ext cx="204284" cy="535681"/>
                <a:chOff x="2085288" y="2021034"/>
                <a:chExt cx="204284" cy="535681"/>
              </a:xfrm>
            </p:grpSpPr>
            <p:grpSp>
              <p:nvGrpSpPr>
                <p:cNvPr id="57" name="Group 56">
                  <a:extLst>
                    <a:ext uri="{FF2B5EF4-FFF2-40B4-BE49-F238E27FC236}">
                      <a16:creationId xmlns:a16="http://schemas.microsoft.com/office/drawing/2014/main" id="{3B62E6A6-0417-15B8-8B59-42A27239464B}"/>
                    </a:ext>
                  </a:extLst>
                </p:cNvPr>
                <p:cNvGrpSpPr/>
                <p:nvPr/>
              </p:nvGrpSpPr>
              <p:grpSpPr>
                <a:xfrm>
                  <a:off x="2085288" y="2021034"/>
                  <a:ext cx="102143" cy="533373"/>
                  <a:chOff x="1377361" y="2075335"/>
                  <a:chExt cx="4467861" cy="3363622"/>
                </a:xfrm>
              </p:grpSpPr>
              <p:sp>
                <p:nvSpPr>
                  <p:cNvPr id="61" name="Freeform 60">
                    <a:extLst>
                      <a:ext uri="{FF2B5EF4-FFF2-40B4-BE49-F238E27FC236}">
                        <a16:creationId xmlns:a16="http://schemas.microsoft.com/office/drawing/2014/main" id="{44287F7B-0E51-250F-A66F-1616902A803B}"/>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2" name="Freeform 61">
                    <a:extLst>
                      <a:ext uri="{FF2B5EF4-FFF2-40B4-BE49-F238E27FC236}">
                        <a16:creationId xmlns:a16="http://schemas.microsoft.com/office/drawing/2014/main" id="{B2B454BE-A544-644E-3F6E-D34EC2F9F44E}"/>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58" name="Group 57">
                  <a:extLst>
                    <a:ext uri="{FF2B5EF4-FFF2-40B4-BE49-F238E27FC236}">
                      <a16:creationId xmlns:a16="http://schemas.microsoft.com/office/drawing/2014/main" id="{8E0F8B0A-314D-F46C-7C8F-3DDC8F1E89C5}"/>
                    </a:ext>
                  </a:extLst>
                </p:cNvPr>
                <p:cNvGrpSpPr/>
                <p:nvPr/>
              </p:nvGrpSpPr>
              <p:grpSpPr>
                <a:xfrm>
                  <a:off x="2187430" y="2023342"/>
                  <a:ext cx="102142" cy="533373"/>
                  <a:chOff x="1377387" y="2075334"/>
                  <a:chExt cx="4467828" cy="3363620"/>
                </a:xfrm>
              </p:grpSpPr>
              <p:sp>
                <p:nvSpPr>
                  <p:cNvPr id="59" name="Freeform 58">
                    <a:extLst>
                      <a:ext uri="{FF2B5EF4-FFF2-40B4-BE49-F238E27FC236}">
                        <a16:creationId xmlns:a16="http://schemas.microsoft.com/office/drawing/2014/main" id="{5569A3F4-FA6C-6444-6272-5243B3AF9228}"/>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0" name="Freeform 59">
                    <a:extLst>
                      <a:ext uri="{FF2B5EF4-FFF2-40B4-BE49-F238E27FC236}">
                        <a16:creationId xmlns:a16="http://schemas.microsoft.com/office/drawing/2014/main" id="{D706635F-EEA4-7DBC-C403-130C9C5CE392}"/>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cxnSp>
            <p:nvCxnSpPr>
              <p:cNvPr id="48" name="Straight Connector 47">
                <a:extLst>
                  <a:ext uri="{FF2B5EF4-FFF2-40B4-BE49-F238E27FC236}">
                    <a16:creationId xmlns:a16="http://schemas.microsoft.com/office/drawing/2014/main" id="{CEB8B87F-AED8-2D18-4FE6-3BE175700F6E}"/>
                  </a:ext>
                </a:extLst>
              </p:cNvPr>
              <p:cNvCxnSpPr>
                <a:cxnSpLocks/>
              </p:cNvCxnSpPr>
              <p:nvPr/>
            </p:nvCxnSpPr>
            <p:spPr>
              <a:xfrm>
                <a:off x="2284945" y="2291924"/>
                <a:ext cx="19232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611FB0C3-E354-6809-4A91-39F98072A9A0}"/>
                  </a:ext>
                </a:extLst>
              </p:cNvPr>
              <p:cNvGrpSpPr/>
              <p:nvPr/>
            </p:nvGrpSpPr>
            <p:grpSpPr>
              <a:xfrm>
                <a:off x="2481384" y="2038851"/>
                <a:ext cx="204284" cy="535681"/>
                <a:chOff x="2085288" y="2021034"/>
                <a:chExt cx="204284" cy="535681"/>
              </a:xfrm>
            </p:grpSpPr>
            <p:grpSp>
              <p:nvGrpSpPr>
                <p:cNvPr id="51" name="Group 50">
                  <a:extLst>
                    <a:ext uri="{FF2B5EF4-FFF2-40B4-BE49-F238E27FC236}">
                      <a16:creationId xmlns:a16="http://schemas.microsoft.com/office/drawing/2014/main" id="{5582B10A-754A-BACA-8A45-1FADE58D28A3}"/>
                    </a:ext>
                  </a:extLst>
                </p:cNvPr>
                <p:cNvGrpSpPr/>
                <p:nvPr/>
              </p:nvGrpSpPr>
              <p:grpSpPr>
                <a:xfrm>
                  <a:off x="2085288" y="2021034"/>
                  <a:ext cx="102143" cy="533373"/>
                  <a:chOff x="1377361" y="2075335"/>
                  <a:chExt cx="4467861" cy="3363622"/>
                </a:xfrm>
              </p:grpSpPr>
              <p:sp>
                <p:nvSpPr>
                  <p:cNvPr id="55" name="Freeform 54">
                    <a:extLst>
                      <a:ext uri="{FF2B5EF4-FFF2-40B4-BE49-F238E27FC236}">
                        <a16:creationId xmlns:a16="http://schemas.microsoft.com/office/drawing/2014/main" id="{AF586398-2572-C42F-60E7-E964940572DD}"/>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6" name="Freeform 55">
                    <a:extLst>
                      <a:ext uri="{FF2B5EF4-FFF2-40B4-BE49-F238E27FC236}">
                        <a16:creationId xmlns:a16="http://schemas.microsoft.com/office/drawing/2014/main" id="{4CA7C0AD-200B-1B4B-33A3-774F6C664870}"/>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52" name="Group 51">
                  <a:extLst>
                    <a:ext uri="{FF2B5EF4-FFF2-40B4-BE49-F238E27FC236}">
                      <a16:creationId xmlns:a16="http://schemas.microsoft.com/office/drawing/2014/main" id="{1C6F2817-6495-B54A-398E-6357917F2AB5}"/>
                    </a:ext>
                  </a:extLst>
                </p:cNvPr>
                <p:cNvGrpSpPr/>
                <p:nvPr/>
              </p:nvGrpSpPr>
              <p:grpSpPr>
                <a:xfrm>
                  <a:off x="2187430" y="2023342"/>
                  <a:ext cx="102142" cy="533373"/>
                  <a:chOff x="1377387" y="2075334"/>
                  <a:chExt cx="4467828" cy="3363620"/>
                </a:xfrm>
              </p:grpSpPr>
              <p:sp>
                <p:nvSpPr>
                  <p:cNvPr id="53" name="Freeform 52">
                    <a:extLst>
                      <a:ext uri="{FF2B5EF4-FFF2-40B4-BE49-F238E27FC236}">
                        <a16:creationId xmlns:a16="http://schemas.microsoft.com/office/drawing/2014/main" id="{F1A3EAF5-E8D3-6DBE-6F34-67554F63532D}"/>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4" name="Freeform 53">
                    <a:extLst>
                      <a:ext uri="{FF2B5EF4-FFF2-40B4-BE49-F238E27FC236}">
                        <a16:creationId xmlns:a16="http://schemas.microsoft.com/office/drawing/2014/main" id="{77D956E8-8675-38CB-64FB-556801531B2B}"/>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cxnSp>
            <p:nvCxnSpPr>
              <p:cNvPr id="50" name="Straight Connector 49">
                <a:extLst>
                  <a:ext uri="{FF2B5EF4-FFF2-40B4-BE49-F238E27FC236}">
                    <a16:creationId xmlns:a16="http://schemas.microsoft.com/office/drawing/2014/main" id="{11DD5419-3C89-CDB7-B2E3-311FB7283068}"/>
                  </a:ext>
                </a:extLst>
              </p:cNvPr>
              <p:cNvCxnSpPr>
                <a:cxnSpLocks/>
              </p:cNvCxnSpPr>
              <p:nvPr/>
            </p:nvCxnSpPr>
            <p:spPr>
              <a:xfrm>
                <a:off x="2681041" y="2309741"/>
                <a:ext cx="19232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79" name="Group 78">
            <a:extLst>
              <a:ext uri="{FF2B5EF4-FFF2-40B4-BE49-F238E27FC236}">
                <a16:creationId xmlns:a16="http://schemas.microsoft.com/office/drawing/2014/main" id="{BA85210E-B775-0FA3-BAAD-59B7BB47D0D4}"/>
              </a:ext>
            </a:extLst>
          </p:cNvPr>
          <p:cNvGrpSpPr/>
          <p:nvPr/>
        </p:nvGrpSpPr>
        <p:grpSpPr>
          <a:xfrm rot="9440036">
            <a:off x="2053044" y="4170997"/>
            <a:ext cx="976025" cy="333986"/>
            <a:chOff x="2081762" y="3400823"/>
            <a:chExt cx="1576569" cy="566740"/>
          </a:xfrm>
        </p:grpSpPr>
        <p:grpSp>
          <p:nvGrpSpPr>
            <p:cNvPr id="80" name="Group 79">
              <a:extLst>
                <a:ext uri="{FF2B5EF4-FFF2-40B4-BE49-F238E27FC236}">
                  <a16:creationId xmlns:a16="http://schemas.microsoft.com/office/drawing/2014/main" id="{2B88F229-CB7B-FD1D-ABD2-1BD200A07A45}"/>
                </a:ext>
              </a:extLst>
            </p:cNvPr>
            <p:cNvGrpSpPr/>
            <p:nvPr/>
          </p:nvGrpSpPr>
          <p:grpSpPr>
            <a:xfrm>
              <a:off x="2081762" y="3400823"/>
              <a:ext cx="793128" cy="538563"/>
              <a:chOff x="2246942" y="3394279"/>
              <a:chExt cx="793128" cy="538563"/>
            </a:xfrm>
          </p:grpSpPr>
          <p:grpSp>
            <p:nvGrpSpPr>
              <p:cNvPr id="96" name="Group 95">
                <a:extLst>
                  <a:ext uri="{FF2B5EF4-FFF2-40B4-BE49-F238E27FC236}">
                    <a16:creationId xmlns:a16="http://schemas.microsoft.com/office/drawing/2014/main" id="{695E76BA-7B1A-0DD1-2038-8533580BB420}"/>
                  </a:ext>
                </a:extLst>
              </p:cNvPr>
              <p:cNvGrpSpPr/>
              <p:nvPr/>
            </p:nvGrpSpPr>
            <p:grpSpPr>
              <a:xfrm>
                <a:off x="2246942" y="3394279"/>
                <a:ext cx="409080" cy="538563"/>
                <a:chOff x="2595665" y="2241311"/>
                <a:chExt cx="855679" cy="316942"/>
              </a:xfrm>
            </p:grpSpPr>
            <p:grpSp>
              <p:nvGrpSpPr>
                <p:cNvPr id="98" name="Group 97">
                  <a:extLst>
                    <a:ext uri="{FF2B5EF4-FFF2-40B4-BE49-F238E27FC236}">
                      <a16:creationId xmlns:a16="http://schemas.microsoft.com/office/drawing/2014/main" id="{FE854752-9C02-9768-6E81-440360BAEDF1}"/>
                    </a:ext>
                  </a:extLst>
                </p:cNvPr>
                <p:cNvGrpSpPr/>
                <p:nvPr/>
              </p:nvGrpSpPr>
              <p:grpSpPr>
                <a:xfrm>
                  <a:off x="2595665" y="2241311"/>
                  <a:ext cx="213654" cy="313888"/>
                  <a:chOff x="1377361" y="2075335"/>
                  <a:chExt cx="4467861" cy="3363622"/>
                </a:xfrm>
              </p:grpSpPr>
              <p:sp>
                <p:nvSpPr>
                  <p:cNvPr id="108" name="Freeform 107">
                    <a:extLst>
                      <a:ext uri="{FF2B5EF4-FFF2-40B4-BE49-F238E27FC236}">
                        <a16:creationId xmlns:a16="http://schemas.microsoft.com/office/drawing/2014/main" id="{9E2C4400-13F6-6B18-1E05-448EC5140C7F}"/>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10" name="Freeform 109">
                    <a:extLst>
                      <a:ext uri="{FF2B5EF4-FFF2-40B4-BE49-F238E27FC236}">
                        <a16:creationId xmlns:a16="http://schemas.microsoft.com/office/drawing/2014/main" id="{23292A6E-4E0E-9877-87F9-97313D166A08}"/>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99" name="Group 98">
                  <a:extLst>
                    <a:ext uri="{FF2B5EF4-FFF2-40B4-BE49-F238E27FC236}">
                      <a16:creationId xmlns:a16="http://schemas.microsoft.com/office/drawing/2014/main" id="{3BCBFBC8-941A-7D57-9523-DD0AEED9B391}"/>
                    </a:ext>
                  </a:extLst>
                </p:cNvPr>
                <p:cNvGrpSpPr/>
                <p:nvPr/>
              </p:nvGrpSpPr>
              <p:grpSpPr>
                <a:xfrm>
                  <a:off x="2809318" y="2242669"/>
                  <a:ext cx="213652" cy="313888"/>
                  <a:chOff x="1377387" y="2075334"/>
                  <a:chExt cx="4467828" cy="3363620"/>
                </a:xfrm>
              </p:grpSpPr>
              <p:sp>
                <p:nvSpPr>
                  <p:cNvPr id="106" name="Freeform 105">
                    <a:extLst>
                      <a:ext uri="{FF2B5EF4-FFF2-40B4-BE49-F238E27FC236}">
                        <a16:creationId xmlns:a16="http://schemas.microsoft.com/office/drawing/2014/main" id="{887C65E2-B578-A4CB-B619-11B4A8440C67}"/>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07" name="Freeform 106">
                    <a:extLst>
                      <a:ext uri="{FF2B5EF4-FFF2-40B4-BE49-F238E27FC236}">
                        <a16:creationId xmlns:a16="http://schemas.microsoft.com/office/drawing/2014/main" id="{93AE8748-5F72-168A-E9DE-C0FC9619DCBA}"/>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00" name="Group 99">
                  <a:extLst>
                    <a:ext uri="{FF2B5EF4-FFF2-40B4-BE49-F238E27FC236}">
                      <a16:creationId xmlns:a16="http://schemas.microsoft.com/office/drawing/2014/main" id="{4DD3B2CF-7959-A959-FF7B-5427EF051C6E}"/>
                    </a:ext>
                  </a:extLst>
                </p:cNvPr>
                <p:cNvGrpSpPr/>
                <p:nvPr/>
              </p:nvGrpSpPr>
              <p:grpSpPr>
                <a:xfrm>
                  <a:off x="3024040" y="2243007"/>
                  <a:ext cx="213652" cy="313888"/>
                  <a:chOff x="1377387" y="2075335"/>
                  <a:chExt cx="4467828" cy="3363619"/>
                </a:xfrm>
              </p:grpSpPr>
              <p:sp>
                <p:nvSpPr>
                  <p:cNvPr id="104" name="Freeform 103">
                    <a:extLst>
                      <a:ext uri="{FF2B5EF4-FFF2-40B4-BE49-F238E27FC236}">
                        <a16:creationId xmlns:a16="http://schemas.microsoft.com/office/drawing/2014/main" id="{A2FAC885-D74E-A5E7-6973-E685268281F4}"/>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05" name="Freeform 104">
                    <a:extLst>
                      <a:ext uri="{FF2B5EF4-FFF2-40B4-BE49-F238E27FC236}">
                        <a16:creationId xmlns:a16="http://schemas.microsoft.com/office/drawing/2014/main" id="{4A31C7FB-B5CA-DF62-D96F-D1E9D7304872}"/>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01" name="Group 100">
                  <a:extLst>
                    <a:ext uri="{FF2B5EF4-FFF2-40B4-BE49-F238E27FC236}">
                      <a16:creationId xmlns:a16="http://schemas.microsoft.com/office/drawing/2014/main" id="{14B4DFDB-B778-AA8F-0CD8-6EF9E84D3505}"/>
                    </a:ext>
                  </a:extLst>
                </p:cNvPr>
                <p:cNvGrpSpPr/>
                <p:nvPr/>
              </p:nvGrpSpPr>
              <p:grpSpPr>
                <a:xfrm>
                  <a:off x="3237692" y="2244365"/>
                  <a:ext cx="213652" cy="313888"/>
                  <a:chOff x="1377387" y="2075335"/>
                  <a:chExt cx="4467828" cy="3363619"/>
                </a:xfrm>
              </p:grpSpPr>
              <p:sp>
                <p:nvSpPr>
                  <p:cNvPr id="102" name="Freeform 101">
                    <a:extLst>
                      <a:ext uri="{FF2B5EF4-FFF2-40B4-BE49-F238E27FC236}">
                        <a16:creationId xmlns:a16="http://schemas.microsoft.com/office/drawing/2014/main" id="{45E2C4F1-3130-4D58-63A6-358341BEF42A}"/>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03" name="Freeform 102">
                    <a:extLst>
                      <a:ext uri="{FF2B5EF4-FFF2-40B4-BE49-F238E27FC236}">
                        <a16:creationId xmlns:a16="http://schemas.microsoft.com/office/drawing/2014/main" id="{5B4F741C-2AC7-51DC-87B4-EC64DE1E73A5}"/>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cxnSp>
            <p:nvCxnSpPr>
              <p:cNvPr id="97" name="Straight Connector 96">
                <a:extLst>
                  <a:ext uri="{FF2B5EF4-FFF2-40B4-BE49-F238E27FC236}">
                    <a16:creationId xmlns:a16="http://schemas.microsoft.com/office/drawing/2014/main" id="{0D91AF55-CA8E-CDB5-A537-C10F936B5C12}"/>
                  </a:ext>
                </a:extLst>
              </p:cNvPr>
              <p:cNvCxnSpPr>
                <a:cxnSpLocks/>
              </p:cNvCxnSpPr>
              <p:nvPr/>
            </p:nvCxnSpPr>
            <p:spPr>
              <a:xfrm>
                <a:off x="2656022" y="3673596"/>
                <a:ext cx="38404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B45C97C0-AFEC-1AFE-5FC7-25B9F2ED5FD8}"/>
                </a:ext>
              </a:extLst>
            </p:cNvPr>
            <p:cNvGrpSpPr/>
            <p:nvPr/>
          </p:nvGrpSpPr>
          <p:grpSpPr>
            <a:xfrm>
              <a:off x="2865203" y="3429000"/>
              <a:ext cx="793128" cy="538563"/>
              <a:chOff x="2246942" y="3394279"/>
              <a:chExt cx="793128" cy="538563"/>
            </a:xfrm>
          </p:grpSpPr>
          <p:grpSp>
            <p:nvGrpSpPr>
              <p:cNvPr id="82" name="Group 81">
                <a:extLst>
                  <a:ext uri="{FF2B5EF4-FFF2-40B4-BE49-F238E27FC236}">
                    <a16:creationId xmlns:a16="http://schemas.microsoft.com/office/drawing/2014/main" id="{0A14FD7F-D54D-3328-6950-B79EEBA920AB}"/>
                  </a:ext>
                </a:extLst>
              </p:cNvPr>
              <p:cNvGrpSpPr/>
              <p:nvPr/>
            </p:nvGrpSpPr>
            <p:grpSpPr>
              <a:xfrm>
                <a:off x="2246942" y="3394279"/>
                <a:ext cx="409080" cy="538563"/>
                <a:chOff x="2595665" y="2241311"/>
                <a:chExt cx="855679" cy="316942"/>
              </a:xfrm>
            </p:grpSpPr>
            <p:grpSp>
              <p:nvGrpSpPr>
                <p:cNvPr id="84" name="Group 83">
                  <a:extLst>
                    <a:ext uri="{FF2B5EF4-FFF2-40B4-BE49-F238E27FC236}">
                      <a16:creationId xmlns:a16="http://schemas.microsoft.com/office/drawing/2014/main" id="{65624031-4B42-A44C-CDC1-4CB9343C8C73}"/>
                    </a:ext>
                  </a:extLst>
                </p:cNvPr>
                <p:cNvGrpSpPr/>
                <p:nvPr/>
              </p:nvGrpSpPr>
              <p:grpSpPr>
                <a:xfrm>
                  <a:off x="2595665" y="2241311"/>
                  <a:ext cx="213654" cy="313888"/>
                  <a:chOff x="1377361" y="2075335"/>
                  <a:chExt cx="4467861" cy="3363622"/>
                </a:xfrm>
              </p:grpSpPr>
              <p:sp>
                <p:nvSpPr>
                  <p:cNvPr id="94" name="Freeform 93">
                    <a:extLst>
                      <a:ext uri="{FF2B5EF4-FFF2-40B4-BE49-F238E27FC236}">
                        <a16:creationId xmlns:a16="http://schemas.microsoft.com/office/drawing/2014/main" id="{B28AE371-33BF-27AD-8285-27EA4ED789B8}"/>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95" name="Freeform 94">
                    <a:extLst>
                      <a:ext uri="{FF2B5EF4-FFF2-40B4-BE49-F238E27FC236}">
                        <a16:creationId xmlns:a16="http://schemas.microsoft.com/office/drawing/2014/main" id="{B1AB2699-A2C5-AE95-E591-951141162BE9}"/>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85" name="Group 84">
                  <a:extLst>
                    <a:ext uri="{FF2B5EF4-FFF2-40B4-BE49-F238E27FC236}">
                      <a16:creationId xmlns:a16="http://schemas.microsoft.com/office/drawing/2014/main" id="{CE4CFB48-46A7-D177-7092-1E21C1106AA9}"/>
                    </a:ext>
                  </a:extLst>
                </p:cNvPr>
                <p:cNvGrpSpPr/>
                <p:nvPr/>
              </p:nvGrpSpPr>
              <p:grpSpPr>
                <a:xfrm>
                  <a:off x="2809318" y="2242669"/>
                  <a:ext cx="213652" cy="313888"/>
                  <a:chOff x="1377387" y="2075334"/>
                  <a:chExt cx="4467828" cy="3363620"/>
                </a:xfrm>
              </p:grpSpPr>
              <p:sp>
                <p:nvSpPr>
                  <p:cNvPr id="92" name="Freeform 91">
                    <a:extLst>
                      <a:ext uri="{FF2B5EF4-FFF2-40B4-BE49-F238E27FC236}">
                        <a16:creationId xmlns:a16="http://schemas.microsoft.com/office/drawing/2014/main" id="{4733CD7C-904C-30D3-BFF1-516797D90F49}"/>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93" name="Freeform 92">
                    <a:extLst>
                      <a:ext uri="{FF2B5EF4-FFF2-40B4-BE49-F238E27FC236}">
                        <a16:creationId xmlns:a16="http://schemas.microsoft.com/office/drawing/2014/main" id="{52E81CDC-7626-7C24-9E5A-19CD57DFC2F9}"/>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86" name="Group 85">
                  <a:extLst>
                    <a:ext uri="{FF2B5EF4-FFF2-40B4-BE49-F238E27FC236}">
                      <a16:creationId xmlns:a16="http://schemas.microsoft.com/office/drawing/2014/main" id="{E0E0D440-84E0-CA72-DA5C-156233B299A9}"/>
                    </a:ext>
                  </a:extLst>
                </p:cNvPr>
                <p:cNvGrpSpPr/>
                <p:nvPr/>
              </p:nvGrpSpPr>
              <p:grpSpPr>
                <a:xfrm>
                  <a:off x="3024040" y="2243007"/>
                  <a:ext cx="213652" cy="313888"/>
                  <a:chOff x="1377387" y="2075335"/>
                  <a:chExt cx="4467828" cy="3363619"/>
                </a:xfrm>
              </p:grpSpPr>
              <p:sp>
                <p:nvSpPr>
                  <p:cNvPr id="90" name="Freeform 89">
                    <a:extLst>
                      <a:ext uri="{FF2B5EF4-FFF2-40B4-BE49-F238E27FC236}">
                        <a16:creationId xmlns:a16="http://schemas.microsoft.com/office/drawing/2014/main" id="{3C225460-0F50-D034-4EE8-A7234F7EE7F3}"/>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91" name="Freeform 90">
                    <a:extLst>
                      <a:ext uri="{FF2B5EF4-FFF2-40B4-BE49-F238E27FC236}">
                        <a16:creationId xmlns:a16="http://schemas.microsoft.com/office/drawing/2014/main" id="{7184DDD1-EEDA-B662-B8E7-243A1B98D487}"/>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87" name="Group 86">
                  <a:extLst>
                    <a:ext uri="{FF2B5EF4-FFF2-40B4-BE49-F238E27FC236}">
                      <a16:creationId xmlns:a16="http://schemas.microsoft.com/office/drawing/2014/main" id="{3A076E9B-D964-94C0-EB08-577A721B4392}"/>
                    </a:ext>
                  </a:extLst>
                </p:cNvPr>
                <p:cNvGrpSpPr/>
                <p:nvPr/>
              </p:nvGrpSpPr>
              <p:grpSpPr>
                <a:xfrm>
                  <a:off x="3237692" y="2244365"/>
                  <a:ext cx="213652" cy="313888"/>
                  <a:chOff x="1377387" y="2075335"/>
                  <a:chExt cx="4467828" cy="3363619"/>
                </a:xfrm>
              </p:grpSpPr>
              <p:sp>
                <p:nvSpPr>
                  <p:cNvPr id="88" name="Freeform 87">
                    <a:extLst>
                      <a:ext uri="{FF2B5EF4-FFF2-40B4-BE49-F238E27FC236}">
                        <a16:creationId xmlns:a16="http://schemas.microsoft.com/office/drawing/2014/main" id="{20703459-1550-04EE-4278-90C56DC4B717}"/>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89" name="Freeform 88">
                    <a:extLst>
                      <a:ext uri="{FF2B5EF4-FFF2-40B4-BE49-F238E27FC236}">
                        <a16:creationId xmlns:a16="http://schemas.microsoft.com/office/drawing/2014/main" id="{8EC8E756-0214-47A7-101B-A8558C500822}"/>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cxnSp>
            <p:nvCxnSpPr>
              <p:cNvPr id="83" name="Straight Connector 82">
                <a:extLst>
                  <a:ext uri="{FF2B5EF4-FFF2-40B4-BE49-F238E27FC236}">
                    <a16:creationId xmlns:a16="http://schemas.microsoft.com/office/drawing/2014/main" id="{2EF87D07-A127-7A53-FFE3-0CDF532632F6}"/>
                  </a:ext>
                </a:extLst>
              </p:cNvPr>
              <p:cNvCxnSpPr>
                <a:cxnSpLocks/>
              </p:cNvCxnSpPr>
              <p:nvPr/>
            </p:nvCxnSpPr>
            <p:spPr>
              <a:xfrm>
                <a:off x="2656022" y="3673596"/>
                <a:ext cx="38404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16" name="Straight Arrow Connector 115">
            <a:extLst>
              <a:ext uri="{FF2B5EF4-FFF2-40B4-BE49-F238E27FC236}">
                <a16:creationId xmlns:a16="http://schemas.microsoft.com/office/drawing/2014/main" id="{D82C096D-8E18-21BD-FE7D-99F2BB9BB378}"/>
              </a:ext>
            </a:extLst>
          </p:cNvPr>
          <p:cNvCxnSpPr>
            <a:cxnSpLocks/>
          </p:cNvCxnSpPr>
          <p:nvPr/>
        </p:nvCxnSpPr>
        <p:spPr>
          <a:xfrm>
            <a:off x="2386340" y="3333711"/>
            <a:ext cx="127552" cy="2588723"/>
          </a:xfrm>
          <a:prstGeom prst="straightConnector1">
            <a:avLst/>
          </a:prstGeom>
          <a:ln w="12700">
            <a:solidFill>
              <a:schemeClr val="tx1"/>
            </a:solidFill>
            <a:prstDash val="solid"/>
            <a:headEnd type="arrow" w="lg" len="lg"/>
            <a:tailEnd type="non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9D40AD41-E9E4-B7C7-F00E-39F98946E010}"/>
              </a:ext>
            </a:extLst>
          </p:cNvPr>
          <p:cNvCxnSpPr>
            <a:cxnSpLocks/>
            <a:endCxn id="126" idx="0"/>
          </p:cNvCxnSpPr>
          <p:nvPr/>
        </p:nvCxnSpPr>
        <p:spPr>
          <a:xfrm>
            <a:off x="2965699" y="4400290"/>
            <a:ext cx="170617" cy="1522144"/>
          </a:xfrm>
          <a:prstGeom prst="straightConnector1">
            <a:avLst/>
          </a:prstGeom>
          <a:ln w="12700">
            <a:solidFill>
              <a:schemeClr val="tx1"/>
            </a:solidFill>
            <a:prstDash val="solid"/>
            <a:headEnd type="arrow" w="lg" len="lg"/>
            <a:tailEnd type="none"/>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877CE730-4164-2607-5199-5813C4924D42}"/>
              </a:ext>
            </a:extLst>
          </p:cNvPr>
          <p:cNvSpPr txBox="1"/>
          <p:nvPr/>
        </p:nvSpPr>
        <p:spPr>
          <a:xfrm>
            <a:off x="1794795" y="5922434"/>
            <a:ext cx="2683042" cy="461665"/>
          </a:xfrm>
          <a:prstGeom prst="rect">
            <a:avLst/>
          </a:prstGeom>
          <a:noFill/>
          <a:ln>
            <a:solidFill>
              <a:schemeClr val="tx1"/>
            </a:solidFill>
          </a:ln>
        </p:spPr>
        <p:txBody>
          <a:bodyPr wrap="none" rtlCol="0">
            <a:spAutoFit/>
          </a:bodyPr>
          <a:lstStyle/>
          <a:p>
            <a:r>
              <a:rPr lang="en-US" sz="2400" dirty="0"/>
              <a:t>Unequal duty cycles</a:t>
            </a:r>
          </a:p>
        </p:txBody>
      </p:sp>
      <p:sp>
        <p:nvSpPr>
          <p:cNvPr id="2" name="TextBox 1">
            <a:extLst>
              <a:ext uri="{FF2B5EF4-FFF2-40B4-BE49-F238E27FC236}">
                <a16:creationId xmlns:a16="http://schemas.microsoft.com/office/drawing/2014/main" id="{89FD2365-0301-C1C8-DCA0-CD47D34CB04C}"/>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Application: Low-power Localization</a:t>
            </a:r>
          </a:p>
        </p:txBody>
      </p:sp>
      <p:pic>
        <p:nvPicPr>
          <p:cNvPr id="3" name="Picture 2" descr="University of Maryland Primary logo">
            <a:extLst>
              <a:ext uri="{FF2B5EF4-FFF2-40B4-BE49-F238E27FC236}">
                <a16:creationId xmlns:a16="http://schemas.microsoft.com/office/drawing/2014/main" id="{3D449B82-5866-70EE-A92C-D8E7A5290AE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CoSMoS">
            <a:extLst>
              <a:ext uri="{FF2B5EF4-FFF2-40B4-BE49-F238E27FC236}">
                <a16:creationId xmlns:a16="http://schemas.microsoft.com/office/drawing/2014/main" id="{71909B49-4DE3-5970-6168-C0BF381D138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328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E68B39-A0C8-DCFB-8EF1-C05733152B6D}"/>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Internet of </a:t>
            </a:r>
            <a:r>
              <a:rPr lang="en-US" sz="4400" b="1" dirty="0">
                <a:solidFill>
                  <a:schemeClr val="accent6"/>
                </a:solidFill>
                <a:latin typeface=""/>
                <a:cs typeface="Futura Medium" panose="020B0602020204020303" pitchFamily="34" charset="-79"/>
              </a:rPr>
              <a:t>Low-power</a:t>
            </a:r>
            <a:r>
              <a:rPr lang="en-US" sz="4400" b="1" dirty="0">
                <a:solidFill>
                  <a:schemeClr val="tx1">
                    <a:lumMod val="75000"/>
                    <a:lumOff val="25000"/>
                  </a:schemeClr>
                </a:solidFill>
                <a:latin typeface=""/>
                <a:cs typeface="Futura Medium" panose="020B0602020204020303" pitchFamily="34" charset="-79"/>
              </a:rPr>
              <a:t> Things</a:t>
            </a:r>
          </a:p>
        </p:txBody>
      </p:sp>
      <p:pic>
        <p:nvPicPr>
          <p:cNvPr id="1026" name="Picture 2" descr="Precision Farming vs. Digital Farming vs. Smart Farming - DTN">
            <a:extLst>
              <a:ext uri="{FF2B5EF4-FFF2-40B4-BE49-F238E27FC236}">
                <a16:creationId xmlns:a16="http://schemas.microsoft.com/office/drawing/2014/main" id="{46EDB568-89BB-1516-EBBF-BAC4F0C4CB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923"/>
          <a:stretch/>
        </p:blipFill>
        <p:spPr bwMode="auto">
          <a:xfrm>
            <a:off x="2771849" y="1853393"/>
            <a:ext cx="2100401" cy="1412333"/>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7D326FC-92AE-58A1-61B9-326933E9EE89}"/>
              </a:ext>
            </a:extLst>
          </p:cNvPr>
          <p:cNvSpPr txBox="1"/>
          <p:nvPr/>
        </p:nvSpPr>
        <p:spPr>
          <a:xfrm>
            <a:off x="1049441" y="3497604"/>
            <a:ext cx="3137014" cy="58477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spAutoFit/>
          </a:bodyPr>
          <a:lstStyle/>
          <a:p>
            <a:pPr algn="ctr"/>
            <a:r>
              <a:rPr lang="en-US" sz="3200" dirty="0"/>
              <a:t>Precision Farming</a:t>
            </a:r>
          </a:p>
        </p:txBody>
      </p:sp>
      <p:sp>
        <p:nvSpPr>
          <p:cNvPr id="7" name="TextBox 6">
            <a:extLst>
              <a:ext uri="{FF2B5EF4-FFF2-40B4-BE49-F238E27FC236}">
                <a16:creationId xmlns:a16="http://schemas.microsoft.com/office/drawing/2014/main" id="{569EAB60-E161-6E43-F920-4524C122CD85}"/>
              </a:ext>
            </a:extLst>
          </p:cNvPr>
          <p:cNvSpPr txBox="1"/>
          <p:nvPr/>
        </p:nvSpPr>
        <p:spPr>
          <a:xfrm>
            <a:off x="4512059" y="3512942"/>
            <a:ext cx="3410101" cy="58477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spAutoFit/>
          </a:bodyPr>
          <a:lstStyle/>
          <a:p>
            <a:pPr algn="ctr"/>
            <a:r>
              <a:rPr lang="en-US" sz="3200" dirty="0"/>
              <a:t>Wildlife monitoring</a:t>
            </a:r>
          </a:p>
        </p:txBody>
      </p:sp>
      <p:pic>
        <p:nvPicPr>
          <p:cNvPr id="15" name="Picture 12" descr="One Solution to Rhino Poaching: Use Sensors to Monitor the Other Animals">
            <a:extLst>
              <a:ext uri="{FF2B5EF4-FFF2-40B4-BE49-F238E27FC236}">
                <a16:creationId xmlns:a16="http://schemas.microsoft.com/office/drawing/2014/main" id="{6C091404-4949-44C5-9955-33012D2C8F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618" r="3980"/>
          <a:stretch/>
        </p:blipFill>
        <p:spPr bwMode="auto">
          <a:xfrm>
            <a:off x="5097590" y="1851305"/>
            <a:ext cx="2100401" cy="139983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14" descr="Tracking Ocean Animals - Science Update">
            <a:extLst>
              <a:ext uri="{FF2B5EF4-FFF2-40B4-BE49-F238E27FC236}">
                <a16:creationId xmlns:a16="http://schemas.microsoft.com/office/drawing/2014/main" id="{8FED2F1F-7E54-6D0F-3903-5AB6CC2E09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0704"/>
          <a:stretch/>
        </p:blipFill>
        <p:spPr bwMode="auto">
          <a:xfrm>
            <a:off x="7423331" y="1851305"/>
            <a:ext cx="2100401" cy="1396602"/>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6" descr="Saudi Arabia buying up farmland in US Southwest">
            <a:extLst>
              <a:ext uri="{FF2B5EF4-FFF2-40B4-BE49-F238E27FC236}">
                <a16:creationId xmlns:a16="http://schemas.microsoft.com/office/drawing/2014/main" id="{F97D6B86-3FE9-0BA4-6268-DD7ADAE973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107" y="1853393"/>
            <a:ext cx="2100401" cy="1399835"/>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Can AI Save Climate Change? | Dogtown Media">
            <a:extLst>
              <a:ext uri="{FF2B5EF4-FFF2-40B4-BE49-F238E27FC236}">
                <a16:creationId xmlns:a16="http://schemas.microsoft.com/office/drawing/2014/main" id="{DA3963EE-AB76-6903-992F-5E4180A0E2D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33177"/>
          <a:stretch/>
        </p:blipFill>
        <p:spPr bwMode="auto">
          <a:xfrm>
            <a:off x="9749073" y="1841220"/>
            <a:ext cx="2100401" cy="1406686"/>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Rounded Rectangle 19">
            <a:extLst>
              <a:ext uri="{FF2B5EF4-FFF2-40B4-BE49-F238E27FC236}">
                <a16:creationId xmlns:a16="http://schemas.microsoft.com/office/drawing/2014/main" id="{859FE680-4040-C95A-7CF3-B7C3F86CA619}"/>
              </a:ext>
            </a:extLst>
          </p:cNvPr>
          <p:cNvSpPr/>
          <p:nvPr/>
        </p:nvSpPr>
        <p:spPr>
          <a:xfrm>
            <a:off x="649406" y="4531827"/>
            <a:ext cx="3410101" cy="139660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30 Billion IoT devices by 2030</a:t>
            </a:r>
          </a:p>
        </p:txBody>
      </p:sp>
      <p:sp>
        <p:nvSpPr>
          <p:cNvPr id="21" name="Rounded Rectangle 20">
            <a:extLst>
              <a:ext uri="{FF2B5EF4-FFF2-40B4-BE49-F238E27FC236}">
                <a16:creationId xmlns:a16="http://schemas.microsoft.com/office/drawing/2014/main" id="{ABA1785B-2E53-5BB8-E489-4D8AD4934A38}"/>
              </a:ext>
            </a:extLst>
          </p:cNvPr>
          <p:cNvSpPr/>
          <p:nvPr/>
        </p:nvSpPr>
        <p:spPr>
          <a:xfrm>
            <a:off x="5109708" y="4531827"/>
            <a:ext cx="6522848" cy="139660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Localization is important for Geo-tagging data and tracking IoT nodes</a:t>
            </a:r>
          </a:p>
        </p:txBody>
      </p:sp>
      <p:sp>
        <p:nvSpPr>
          <p:cNvPr id="2" name="TextBox 1">
            <a:extLst>
              <a:ext uri="{FF2B5EF4-FFF2-40B4-BE49-F238E27FC236}">
                <a16:creationId xmlns:a16="http://schemas.microsoft.com/office/drawing/2014/main" id="{D3A26055-9A1A-8A3A-C90A-6F2B2B9724D3}"/>
              </a:ext>
            </a:extLst>
          </p:cNvPr>
          <p:cNvSpPr txBox="1"/>
          <p:nvPr/>
        </p:nvSpPr>
        <p:spPr>
          <a:xfrm>
            <a:off x="8310732" y="3512942"/>
            <a:ext cx="2790957" cy="58477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spAutoFit/>
          </a:bodyPr>
          <a:lstStyle/>
          <a:p>
            <a:pPr algn="ctr"/>
            <a:r>
              <a:rPr lang="en-US" sz="3200" dirty="0"/>
              <a:t>Climate sensing</a:t>
            </a:r>
          </a:p>
        </p:txBody>
      </p:sp>
      <p:pic>
        <p:nvPicPr>
          <p:cNvPr id="3" name="Picture 2" descr="University of Maryland Primary logo">
            <a:extLst>
              <a:ext uri="{FF2B5EF4-FFF2-40B4-BE49-F238E27FC236}">
                <a16:creationId xmlns:a16="http://schemas.microsoft.com/office/drawing/2014/main" id="{BEC990FC-57DB-37BC-DF0B-485ECE78F5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CoSMoS">
            <a:extLst>
              <a:ext uri="{FF2B5EF4-FFF2-40B4-BE49-F238E27FC236}">
                <a16:creationId xmlns:a16="http://schemas.microsoft.com/office/drawing/2014/main" id="{9A6ECAAD-D26F-7511-D99A-CB018C49F20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5103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1182B0-E38A-1543-BC60-02DE6C98E9F3}"/>
              </a:ext>
            </a:extLst>
          </p:cNvPr>
          <p:cNvSpPr txBox="1"/>
          <p:nvPr/>
        </p:nvSpPr>
        <p:spPr>
          <a:xfrm>
            <a:off x="1002008" y="2505595"/>
            <a:ext cx="1529265" cy="646331"/>
          </a:xfrm>
          <a:prstGeom prst="rect">
            <a:avLst/>
          </a:prstGeom>
          <a:noFill/>
        </p:spPr>
        <p:txBody>
          <a:bodyPr wrap="none" rtlCol="0">
            <a:spAutoFit/>
          </a:bodyPr>
          <a:lstStyle/>
          <a:p>
            <a:r>
              <a:rPr lang="en-US" dirty="0"/>
              <a:t>Only Beacon 1</a:t>
            </a:r>
          </a:p>
          <a:p>
            <a:r>
              <a:rPr lang="en-US" dirty="0"/>
              <a:t>Is transmitting</a:t>
            </a:r>
          </a:p>
        </p:txBody>
      </p:sp>
      <p:sp>
        <p:nvSpPr>
          <p:cNvPr id="4" name="TextBox 3">
            <a:extLst>
              <a:ext uri="{FF2B5EF4-FFF2-40B4-BE49-F238E27FC236}">
                <a16:creationId xmlns:a16="http://schemas.microsoft.com/office/drawing/2014/main" id="{70494F45-5128-2D46-8424-4C659A9361B3}"/>
              </a:ext>
            </a:extLst>
          </p:cNvPr>
          <p:cNvSpPr txBox="1"/>
          <p:nvPr/>
        </p:nvSpPr>
        <p:spPr>
          <a:xfrm>
            <a:off x="1002008" y="4095270"/>
            <a:ext cx="1686872" cy="646331"/>
          </a:xfrm>
          <a:prstGeom prst="rect">
            <a:avLst/>
          </a:prstGeom>
          <a:noFill/>
        </p:spPr>
        <p:txBody>
          <a:bodyPr wrap="none" rtlCol="0">
            <a:spAutoFit/>
          </a:bodyPr>
          <a:lstStyle/>
          <a:p>
            <a:r>
              <a:rPr lang="en-US" dirty="0"/>
              <a:t>Both beacons</a:t>
            </a:r>
          </a:p>
          <a:p>
            <a:r>
              <a:rPr lang="en-US" dirty="0"/>
              <a:t>are transmitting</a:t>
            </a:r>
          </a:p>
        </p:txBody>
      </p:sp>
      <p:sp>
        <p:nvSpPr>
          <p:cNvPr id="616" name="TextBox 615">
            <a:extLst>
              <a:ext uri="{FF2B5EF4-FFF2-40B4-BE49-F238E27FC236}">
                <a16:creationId xmlns:a16="http://schemas.microsoft.com/office/drawing/2014/main" id="{360A9797-1E58-4C42-8DF0-603C8F5AB937}"/>
              </a:ext>
            </a:extLst>
          </p:cNvPr>
          <p:cNvSpPr txBox="1"/>
          <p:nvPr/>
        </p:nvSpPr>
        <p:spPr>
          <a:xfrm>
            <a:off x="4333688" y="4936324"/>
            <a:ext cx="614271" cy="369332"/>
          </a:xfrm>
          <a:prstGeom prst="rect">
            <a:avLst/>
          </a:prstGeom>
          <a:noFill/>
        </p:spPr>
        <p:txBody>
          <a:bodyPr wrap="none" rtlCol="0">
            <a:spAutoFit/>
          </a:bodyPr>
          <a:lstStyle/>
          <a:p>
            <a:r>
              <a:rPr lang="en-US" dirty="0"/>
              <a:t>time</a:t>
            </a:r>
          </a:p>
        </p:txBody>
      </p:sp>
      <p:sp>
        <p:nvSpPr>
          <p:cNvPr id="617" name="TextBox 616">
            <a:extLst>
              <a:ext uri="{FF2B5EF4-FFF2-40B4-BE49-F238E27FC236}">
                <a16:creationId xmlns:a16="http://schemas.microsoft.com/office/drawing/2014/main" id="{9987843A-AEBD-0044-A1FF-9BCDC6225BE6}"/>
              </a:ext>
            </a:extLst>
          </p:cNvPr>
          <p:cNvSpPr txBox="1"/>
          <p:nvPr/>
        </p:nvSpPr>
        <p:spPr>
          <a:xfrm>
            <a:off x="9282448" y="4936324"/>
            <a:ext cx="614271" cy="369332"/>
          </a:xfrm>
          <a:prstGeom prst="rect">
            <a:avLst/>
          </a:prstGeom>
          <a:noFill/>
        </p:spPr>
        <p:txBody>
          <a:bodyPr wrap="none" rtlCol="0">
            <a:spAutoFit/>
          </a:bodyPr>
          <a:lstStyle/>
          <a:p>
            <a:r>
              <a:rPr lang="en-US" dirty="0"/>
              <a:t>time</a:t>
            </a:r>
          </a:p>
        </p:txBody>
      </p:sp>
      <p:cxnSp>
        <p:nvCxnSpPr>
          <p:cNvPr id="296" name="Straight Arrow Connector 295">
            <a:extLst>
              <a:ext uri="{FF2B5EF4-FFF2-40B4-BE49-F238E27FC236}">
                <a16:creationId xmlns:a16="http://schemas.microsoft.com/office/drawing/2014/main" id="{1DE4CAAD-324A-7E4E-BCA5-409BED4A9EB2}"/>
              </a:ext>
            </a:extLst>
          </p:cNvPr>
          <p:cNvCxnSpPr>
            <a:cxnSpLocks/>
          </p:cNvCxnSpPr>
          <p:nvPr/>
        </p:nvCxnSpPr>
        <p:spPr>
          <a:xfrm>
            <a:off x="7439512" y="4893579"/>
            <a:ext cx="381016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97" name="Group 296">
            <a:extLst>
              <a:ext uri="{FF2B5EF4-FFF2-40B4-BE49-F238E27FC236}">
                <a16:creationId xmlns:a16="http://schemas.microsoft.com/office/drawing/2014/main" id="{B748D9C4-0878-0D4D-B183-1CCAA8D33E50}"/>
              </a:ext>
            </a:extLst>
          </p:cNvPr>
          <p:cNvGrpSpPr/>
          <p:nvPr/>
        </p:nvGrpSpPr>
        <p:grpSpPr>
          <a:xfrm>
            <a:off x="7440812" y="2570691"/>
            <a:ext cx="3736628" cy="424651"/>
            <a:chOff x="2852928" y="1089200"/>
            <a:chExt cx="10605416" cy="523698"/>
          </a:xfrm>
        </p:grpSpPr>
        <p:grpSp>
          <p:nvGrpSpPr>
            <p:cNvPr id="381" name="Group 380">
              <a:extLst>
                <a:ext uri="{FF2B5EF4-FFF2-40B4-BE49-F238E27FC236}">
                  <a16:creationId xmlns:a16="http://schemas.microsoft.com/office/drawing/2014/main" id="{8320B73F-8E1C-974B-98A7-C3F3BFBB7887}"/>
                </a:ext>
              </a:extLst>
            </p:cNvPr>
            <p:cNvGrpSpPr/>
            <p:nvPr/>
          </p:nvGrpSpPr>
          <p:grpSpPr>
            <a:xfrm>
              <a:off x="2852928" y="1098659"/>
              <a:ext cx="2688902" cy="514239"/>
              <a:chOff x="2852928" y="1257384"/>
              <a:chExt cx="2688902" cy="514239"/>
            </a:xfrm>
          </p:grpSpPr>
          <p:cxnSp>
            <p:nvCxnSpPr>
              <p:cNvPr id="397" name="Straight Connector 396">
                <a:extLst>
                  <a:ext uri="{FF2B5EF4-FFF2-40B4-BE49-F238E27FC236}">
                    <a16:creationId xmlns:a16="http://schemas.microsoft.com/office/drawing/2014/main" id="{054E1C7A-CA8F-7644-9495-83DA520BBF60}"/>
                  </a:ext>
                </a:extLst>
              </p:cNvPr>
              <p:cNvCxnSpPr>
                <a:cxnSpLocks/>
              </p:cNvCxnSpPr>
              <p:nvPr/>
            </p:nvCxnSpPr>
            <p:spPr>
              <a:xfrm>
                <a:off x="2852928" y="1764792"/>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a:extLst>
                  <a:ext uri="{FF2B5EF4-FFF2-40B4-BE49-F238E27FC236}">
                    <a16:creationId xmlns:a16="http://schemas.microsoft.com/office/drawing/2014/main" id="{015D77B4-F39F-5B4C-8D17-4DDB0CBFB033}"/>
                  </a:ext>
                </a:extLst>
              </p:cNvPr>
              <p:cNvCxnSpPr>
                <a:cxnSpLocks/>
              </p:cNvCxnSpPr>
              <p:nvPr/>
            </p:nvCxnSpPr>
            <p:spPr>
              <a:xfrm>
                <a:off x="4170230" y="1266843"/>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a:extLst>
                  <a:ext uri="{FF2B5EF4-FFF2-40B4-BE49-F238E27FC236}">
                    <a16:creationId xmlns:a16="http://schemas.microsoft.com/office/drawing/2014/main" id="{392A193E-761D-464D-9BBA-2DB18D5C8D78}"/>
                  </a:ext>
                </a:extLst>
              </p:cNvPr>
              <p:cNvCxnSpPr>
                <a:cxnSpLocks/>
              </p:cNvCxnSpPr>
              <p:nvPr/>
            </p:nvCxnSpPr>
            <p:spPr>
              <a:xfrm>
                <a:off x="4196654" y="1266843"/>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8E30B746-E571-624A-9F8B-FAF359DFF2C6}"/>
                  </a:ext>
                </a:extLst>
              </p:cNvPr>
              <p:cNvCxnSpPr>
                <a:cxnSpLocks/>
              </p:cNvCxnSpPr>
              <p:nvPr/>
            </p:nvCxnSpPr>
            <p:spPr>
              <a:xfrm>
                <a:off x="5515070" y="1257384"/>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grpSp>
        <p:grpSp>
          <p:nvGrpSpPr>
            <p:cNvPr id="382" name="Group 381">
              <a:extLst>
                <a:ext uri="{FF2B5EF4-FFF2-40B4-BE49-F238E27FC236}">
                  <a16:creationId xmlns:a16="http://schemas.microsoft.com/office/drawing/2014/main" id="{FE4C5D2E-C034-1445-93C5-BEDCCFFFD0CB}"/>
                </a:ext>
              </a:extLst>
            </p:cNvPr>
            <p:cNvGrpSpPr/>
            <p:nvPr/>
          </p:nvGrpSpPr>
          <p:grpSpPr>
            <a:xfrm>
              <a:off x="5490356" y="1098659"/>
              <a:ext cx="2688902" cy="514239"/>
              <a:chOff x="2852928" y="1257384"/>
              <a:chExt cx="2688902" cy="514239"/>
            </a:xfrm>
          </p:grpSpPr>
          <p:cxnSp>
            <p:nvCxnSpPr>
              <p:cNvPr id="393" name="Straight Connector 392">
                <a:extLst>
                  <a:ext uri="{FF2B5EF4-FFF2-40B4-BE49-F238E27FC236}">
                    <a16:creationId xmlns:a16="http://schemas.microsoft.com/office/drawing/2014/main" id="{53F96BAE-0162-0D4C-BE6A-AD389B8C8516}"/>
                  </a:ext>
                </a:extLst>
              </p:cNvPr>
              <p:cNvCxnSpPr>
                <a:cxnSpLocks/>
              </p:cNvCxnSpPr>
              <p:nvPr/>
            </p:nvCxnSpPr>
            <p:spPr>
              <a:xfrm>
                <a:off x="2852928" y="1764792"/>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id="{CEDD1724-3B6D-EE49-9CFC-AE40B7F2F760}"/>
                  </a:ext>
                </a:extLst>
              </p:cNvPr>
              <p:cNvCxnSpPr>
                <a:cxnSpLocks/>
              </p:cNvCxnSpPr>
              <p:nvPr/>
            </p:nvCxnSpPr>
            <p:spPr>
              <a:xfrm>
                <a:off x="4170230" y="1266843"/>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a:extLst>
                  <a:ext uri="{FF2B5EF4-FFF2-40B4-BE49-F238E27FC236}">
                    <a16:creationId xmlns:a16="http://schemas.microsoft.com/office/drawing/2014/main" id="{4FA961C0-382D-FE4E-9F6F-26F6C16984E6}"/>
                  </a:ext>
                </a:extLst>
              </p:cNvPr>
              <p:cNvCxnSpPr>
                <a:cxnSpLocks/>
              </p:cNvCxnSpPr>
              <p:nvPr/>
            </p:nvCxnSpPr>
            <p:spPr>
              <a:xfrm>
                <a:off x="4196654" y="1266843"/>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a:extLst>
                  <a:ext uri="{FF2B5EF4-FFF2-40B4-BE49-F238E27FC236}">
                    <a16:creationId xmlns:a16="http://schemas.microsoft.com/office/drawing/2014/main" id="{48575FB0-03EE-934A-9B41-0429DA493B2F}"/>
                  </a:ext>
                </a:extLst>
              </p:cNvPr>
              <p:cNvCxnSpPr>
                <a:cxnSpLocks/>
              </p:cNvCxnSpPr>
              <p:nvPr/>
            </p:nvCxnSpPr>
            <p:spPr>
              <a:xfrm>
                <a:off x="5515070" y="1257384"/>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grpSp>
        <p:grpSp>
          <p:nvGrpSpPr>
            <p:cNvPr id="383" name="Group 382">
              <a:extLst>
                <a:ext uri="{FF2B5EF4-FFF2-40B4-BE49-F238E27FC236}">
                  <a16:creationId xmlns:a16="http://schemas.microsoft.com/office/drawing/2014/main" id="{7A26742F-AA10-5949-9556-67EBAD547FCB}"/>
                </a:ext>
              </a:extLst>
            </p:cNvPr>
            <p:cNvGrpSpPr/>
            <p:nvPr/>
          </p:nvGrpSpPr>
          <p:grpSpPr>
            <a:xfrm>
              <a:off x="8131625" y="1098659"/>
              <a:ext cx="2688902" cy="514239"/>
              <a:chOff x="2852928" y="1257384"/>
              <a:chExt cx="2688902" cy="514239"/>
            </a:xfrm>
          </p:grpSpPr>
          <p:cxnSp>
            <p:nvCxnSpPr>
              <p:cNvPr id="389" name="Straight Connector 388">
                <a:extLst>
                  <a:ext uri="{FF2B5EF4-FFF2-40B4-BE49-F238E27FC236}">
                    <a16:creationId xmlns:a16="http://schemas.microsoft.com/office/drawing/2014/main" id="{ADB895EE-6EAB-8842-B602-981358A107D6}"/>
                  </a:ext>
                </a:extLst>
              </p:cNvPr>
              <p:cNvCxnSpPr>
                <a:cxnSpLocks/>
              </p:cNvCxnSpPr>
              <p:nvPr/>
            </p:nvCxnSpPr>
            <p:spPr>
              <a:xfrm>
                <a:off x="2852928" y="1764792"/>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a16="http://schemas.microsoft.com/office/drawing/2014/main" id="{5DB1F17A-8CEA-D24E-860C-65BD6343A154}"/>
                  </a:ext>
                </a:extLst>
              </p:cNvPr>
              <p:cNvCxnSpPr>
                <a:cxnSpLocks/>
              </p:cNvCxnSpPr>
              <p:nvPr/>
            </p:nvCxnSpPr>
            <p:spPr>
              <a:xfrm>
                <a:off x="4170230" y="1266843"/>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a16="http://schemas.microsoft.com/office/drawing/2014/main" id="{2611BFCB-5614-9640-8964-D967848BCC69}"/>
                  </a:ext>
                </a:extLst>
              </p:cNvPr>
              <p:cNvCxnSpPr>
                <a:cxnSpLocks/>
              </p:cNvCxnSpPr>
              <p:nvPr/>
            </p:nvCxnSpPr>
            <p:spPr>
              <a:xfrm>
                <a:off x="4196654" y="1266843"/>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D62258EB-11CA-BB47-BCC6-60B0D0B9B769}"/>
                  </a:ext>
                </a:extLst>
              </p:cNvPr>
              <p:cNvCxnSpPr>
                <a:cxnSpLocks/>
              </p:cNvCxnSpPr>
              <p:nvPr/>
            </p:nvCxnSpPr>
            <p:spPr>
              <a:xfrm>
                <a:off x="5515070" y="1257384"/>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grpSp>
        <p:grpSp>
          <p:nvGrpSpPr>
            <p:cNvPr id="384" name="Group 383">
              <a:extLst>
                <a:ext uri="{FF2B5EF4-FFF2-40B4-BE49-F238E27FC236}">
                  <a16:creationId xmlns:a16="http://schemas.microsoft.com/office/drawing/2014/main" id="{2AF1530B-F7D7-E14E-8CA7-E76025DC03D3}"/>
                </a:ext>
              </a:extLst>
            </p:cNvPr>
            <p:cNvGrpSpPr/>
            <p:nvPr/>
          </p:nvGrpSpPr>
          <p:grpSpPr>
            <a:xfrm>
              <a:off x="10769442" y="1089200"/>
              <a:ext cx="2688902" cy="514239"/>
              <a:chOff x="2852928" y="1257384"/>
              <a:chExt cx="2688902" cy="514239"/>
            </a:xfrm>
          </p:grpSpPr>
          <p:cxnSp>
            <p:nvCxnSpPr>
              <p:cNvPr id="385" name="Straight Connector 384">
                <a:extLst>
                  <a:ext uri="{FF2B5EF4-FFF2-40B4-BE49-F238E27FC236}">
                    <a16:creationId xmlns:a16="http://schemas.microsoft.com/office/drawing/2014/main" id="{C6884EE9-6378-564D-9E0A-5B684FD1D7D9}"/>
                  </a:ext>
                </a:extLst>
              </p:cNvPr>
              <p:cNvCxnSpPr>
                <a:cxnSpLocks/>
              </p:cNvCxnSpPr>
              <p:nvPr/>
            </p:nvCxnSpPr>
            <p:spPr>
              <a:xfrm>
                <a:off x="2852928" y="1764792"/>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a:extLst>
                  <a:ext uri="{FF2B5EF4-FFF2-40B4-BE49-F238E27FC236}">
                    <a16:creationId xmlns:a16="http://schemas.microsoft.com/office/drawing/2014/main" id="{EB2D2F86-AE4C-F14D-84B6-AE03DB860606}"/>
                  </a:ext>
                </a:extLst>
              </p:cNvPr>
              <p:cNvCxnSpPr>
                <a:cxnSpLocks/>
              </p:cNvCxnSpPr>
              <p:nvPr/>
            </p:nvCxnSpPr>
            <p:spPr>
              <a:xfrm>
                <a:off x="4170230" y="1266843"/>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a:extLst>
                  <a:ext uri="{FF2B5EF4-FFF2-40B4-BE49-F238E27FC236}">
                    <a16:creationId xmlns:a16="http://schemas.microsoft.com/office/drawing/2014/main" id="{88794185-6605-454D-9435-ABE1860F04C0}"/>
                  </a:ext>
                </a:extLst>
              </p:cNvPr>
              <p:cNvCxnSpPr>
                <a:cxnSpLocks/>
              </p:cNvCxnSpPr>
              <p:nvPr/>
            </p:nvCxnSpPr>
            <p:spPr>
              <a:xfrm>
                <a:off x="4196654" y="1266843"/>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a:extLst>
                  <a:ext uri="{FF2B5EF4-FFF2-40B4-BE49-F238E27FC236}">
                    <a16:creationId xmlns:a16="http://schemas.microsoft.com/office/drawing/2014/main" id="{65C71E55-A968-2346-9BDA-7D77027DC595}"/>
                  </a:ext>
                </a:extLst>
              </p:cNvPr>
              <p:cNvCxnSpPr>
                <a:cxnSpLocks/>
              </p:cNvCxnSpPr>
              <p:nvPr/>
            </p:nvCxnSpPr>
            <p:spPr>
              <a:xfrm>
                <a:off x="5515070" y="1257384"/>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grpSp>
      </p:grpSp>
      <p:grpSp>
        <p:nvGrpSpPr>
          <p:cNvPr id="82" name="Group 81">
            <a:extLst>
              <a:ext uri="{FF2B5EF4-FFF2-40B4-BE49-F238E27FC236}">
                <a16:creationId xmlns:a16="http://schemas.microsoft.com/office/drawing/2014/main" id="{F8B967EA-AFB3-9E43-A416-9C275E3C6BE2}"/>
              </a:ext>
            </a:extLst>
          </p:cNvPr>
          <p:cNvGrpSpPr/>
          <p:nvPr/>
        </p:nvGrpSpPr>
        <p:grpSpPr>
          <a:xfrm>
            <a:off x="7904940" y="2391159"/>
            <a:ext cx="2807515" cy="2477885"/>
            <a:chOff x="7904941" y="1555495"/>
            <a:chExt cx="2807515" cy="2477885"/>
          </a:xfrm>
        </p:grpSpPr>
        <p:cxnSp>
          <p:nvCxnSpPr>
            <p:cNvPr id="300" name="Straight Connector 299">
              <a:extLst>
                <a:ext uri="{FF2B5EF4-FFF2-40B4-BE49-F238E27FC236}">
                  <a16:creationId xmlns:a16="http://schemas.microsoft.com/office/drawing/2014/main" id="{A1256907-DCB5-F34F-B6EB-E83709D11089}"/>
                </a:ext>
              </a:extLst>
            </p:cNvPr>
            <p:cNvCxnSpPr>
              <a:cxnSpLocks/>
            </p:cNvCxnSpPr>
            <p:nvPr/>
          </p:nvCxnSpPr>
          <p:spPr>
            <a:xfrm flipH="1">
              <a:off x="7904941" y="1555495"/>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1C0366AA-E8CA-C94A-9E87-E690AC42AC2C}"/>
                </a:ext>
              </a:extLst>
            </p:cNvPr>
            <p:cNvCxnSpPr>
              <a:cxnSpLocks/>
            </p:cNvCxnSpPr>
            <p:nvPr/>
          </p:nvCxnSpPr>
          <p:spPr>
            <a:xfrm flipH="1">
              <a:off x="8371308" y="1555495"/>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D49C22B8-DBBC-F44C-A351-82873E1027DE}"/>
                </a:ext>
              </a:extLst>
            </p:cNvPr>
            <p:cNvCxnSpPr>
              <a:cxnSpLocks/>
            </p:cNvCxnSpPr>
            <p:nvPr/>
          </p:nvCxnSpPr>
          <p:spPr>
            <a:xfrm flipH="1">
              <a:off x="8837676" y="1555495"/>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E31D4B04-772F-DC4E-8932-2B951D24B9EA}"/>
                </a:ext>
              </a:extLst>
            </p:cNvPr>
            <p:cNvCxnSpPr>
              <a:cxnSpLocks/>
            </p:cNvCxnSpPr>
            <p:nvPr/>
          </p:nvCxnSpPr>
          <p:spPr>
            <a:xfrm flipH="1">
              <a:off x="9304043" y="1555495"/>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CBF23D08-F785-C044-B6DB-1C3C65B58ADB}"/>
                </a:ext>
              </a:extLst>
            </p:cNvPr>
            <p:cNvCxnSpPr>
              <a:cxnSpLocks/>
            </p:cNvCxnSpPr>
            <p:nvPr/>
          </p:nvCxnSpPr>
          <p:spPr>
            <a:xfrm flipH="1">
              <a:off x="9770411" y="1555495"/>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D00F1DD4-7502-A44C-B035-7021FB1FCCBF}"/>
                </a:ext>
              </a:extLst>
            </p:cNvPr>
            <p:cNvCxnSpPr>
              <a:cxnSpLocks/>
            </p:cNvCxnSpPr>
            <p:nvPr/>
          </p:nvCxnSpPr>
          <p:spPr>
            <a:xfrm flipH="1">
              <a:off x="10236778" y="1555495"/>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71769AB0-0FBB-AF48-9728-7D0CC5201E11}"/>
                </a:ext>
              </a:extLst>
            </p:cNvPr>
            <p:cNvCxnSpPr>
              <a:cxnSpLocks/>
            </p:cNvCxnSpPr>
            <p:nvPr/>
          </p:nvCxnSpPr>
          <p:spPr>
            <a:xfrm flipH="1">
              <a:off x="10703146" y="1555495"/>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9177B39D-0C02-9F4A-884C-EF57A0D26556}"/>
              </a:ext>
            </a:extLst>
          </p:cNvPr>
          <p:cNvGrpSpPr/>
          <p:nvPr/>
        </p:nvGrpSpPr>
        <p:grpSpPr>
          <a:xfrm>
            <a:off x="7430858" y="3293233"/>
            <a:ext cx="3818821" cy="416979"/>
            <a:chOff x="7032022" y="1220989"/>
            <a:chExt cx="2223701" cy="289572"/>
          </a:xfrm>
        </p:grpSpPr>
        <p:cxnSp>
          <p:nvCxnSpPr>
            <p:cNvPr id="377" name="Straight Connector 376">
              <a:extLst>
                <a:ext uri="{FF2B5EF4-FFF2-40B4-BE49-F238E27FC236}">
                  <a16:creationId xmlns:a16="http://schemas.microsoft.com/office/drawing/2014/main" id="{5FA29F50-A43B-0143-962F-60851B00611E}"/>
                </a:ext>
              </a:extLst>
            </p:cNvPr>
            <p:cNvCxnSpPr>
              <a:cxnSpLocks/>
            </p:cNvCxnSpPr>
            <p:nvPr/>
          </p:nvCxnSpPr>
          <p:spPr>
            <a:xfrm>
              <a:off x="7032022" y="1505235"/>
              <a:ext cx="425994" cy="1479"/>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BFEEFF62-8764-AE41-9C2D-42366134118B}"/>
                </a:ext>
              </a:extLst>
            </p:cNvPr>
            <p:cNvCxnSpPr>
              <a:cxnSpLocks/>
            </p:cNvCxnSpPr>
            <p:nvPr/>
          </p:nvCxnSpPr>
          <p:spPr>
            <a:xfrm>
              <a:off x="7435828" y="1226315"/>
              <a:ext cx="560473" cy="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747AF0D1-8C35-9045-B400-EBCB4F81E623}"/>
                </a:ext>
              </a:extLst>
            </p:cNvPr>
            <p:cNvCxnSpPr>
              <a:cxnSpLocks/>
            </p:cNvCxnSpPr>
            <p:nvPr/>
          </p:nvCxnSpPr>
          <p:spPr>
            <a:xfrm>
              <a:off x="7446626" y="1226315"/>
              <a:ext cx="0" cy="284246"/>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F46D2203-98CC-3E4A-BB52-76C35750BAC7}"/>
                </a:ext>
              </a:extLst>
            </p:cNvPr>
            <p:cNvCxnSpPr>
              <a:cxnSpLocks/>
            </p:cNvCxnSpPr>
            <p:nvPr/>
          </p:nvCxnSpPr>
          <p:spPr>
            <a:xfrm>
              <a:off x="7985366" y="1220989"/>
              <a:ext cx="0" cy="284246"/>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FB7CF5E3-C642-EC48-BC98-ABE217A1ECE8}"/>
                </a:ext>
              </a:extLst>
            </p:cNvPr>
            <p:cNvCxnSpPr>
              <a:cxnSpLocks/>
            </p:cNvCxnSpPr>
            <p:nvPr/>
          </p:nvCxnSpPr>
          <p:spPr>
            <a:xfrm>
              <a:off x="7975267" y="1506714"/>
              <a:ext cx="560473" cy="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6ECCC9F0-6F8C-EF4D-A095-6EA1D136D5C6}"/>
                </a:ext>
              </a:extLst>
            </p:cNvPr>
            <p:cNvCxnSpPr>
              <a:cxnSpLocks/>
            </p:cNvCxnSpPr>
            <p:nvPr/>
          </p:nvCxnSpPr>
          <p:spPr>
            <a:xfrm>
              <a:off x="8513552" y="1226315"/>
              <a:ext cx="560473" cy="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ED20DFAC-E1BE-6641-BD20-45801B5DB582}"/>
                </a:ext>
              </a:extLst>
            </p:cNvPr>
            <p:cNvCxnSpPr>
              <a:cxnSpLocks/>
            </p:cNvCxnSpPr>
            <p:nvPr/>
          </p:nvCxnSpPr>
          <p:spPr>
            <a:xfrm>
              <a:off x="8524350" y="1226315"/>
              <a:ext cx="0" cy="284246"/>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E5BFA8B7-CF0D-B143-BE16-1D901813060A}"/>
                </a:ext>
              </a:extLst>
            </p:cNvPr>
            <p:cNvCxnSpPr>
              <a:cxnSpLocks/>
            </p:cNvCxnSpPr>
            <p:nvPr/>
          </p:nvCxnSpPr>
          <p:spPr>
            <a:xfrm>
              <a:off x="9063090" y="1220989"/>
              <a:ext cx="0" cy="284246"/>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AAD2DE8B-789A-C144-AD40-DE015CD7A115}"/>
                </a:ext>
              </a:extLst>
            </p:cNvPr>
            <p:cNvCxnSpPr>
              <a:cxnSpLocks/>
            </p:cNvCxnSpPr>
            <p:nvPr/>
          </p:nvCxnSpPr>
          <p:spPr>
            <a:xfrm>
              <a:off x="9052170" y="1495417"/>
              <a:ext cx="203553" cy="1479"/>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grpSp>
      <p:sp>
        <p:nvSpPr>
          <p:cNvPr id="861" name="TextBox 860">
            <a:extLst>
              <a:ext uri="{FF2B5EF4-FFF2-40B4-BE49-F238E27FC236}">
                <a16:creationId xmlns:a16="http://schemas.microsoft.com/office/drawing/2014/main" id="{B922C4B1-A9F0-E34D-B213-592F8FB00FB2}"/>
              </a:ext>
            </a:extLst>
          </p:cNvPr>
          <p:cNvSpPr txBox="1"/>
          <p:nvPr/>
        </p:nvSpPr>
        <p:spPr>
          <a:xfrm>
            <a:off x="4168985" y="1846131"/>
            <a:ext cx="797013" cy="369332"/>
          </a:xfrm>
          <a:prstGeom prst="rect">
            <a:avLst/>
          </a:prstGeom>
          <a:noFill/>
        </p:spPr>
        <p:txBody>
          <a:bodyPr wrap="none" rtlCol="0">
            <a:spAutoFit/>
          </a:bodyPr>
          <a:lstStyle/>
          <a:p>
            <a:r>
              <a:rPr lang="en-US" b="1" dirty="0"/>
              <a:t>Case 1</a:t>
            </a:r>
          </a:p>
        </p:txBody>
      </p:sp>
      <p:sp>
        <p:nvSpPr>
          <p:cNvPr id="862" name="TextBox 861">
            <a:extLst>
              <a:ext uri="{FF2B5EF4-FFF2-40B4-BE49-F238E27FC236}">
                <a16:creationId xmlns:a16="http://schemas.microsoft.com/office/drawing/2014/main" id="{499C8513-5F32-A141-AE1C-5027990424AF}"/>
              </a:ext>
            </a:extLst>
          </p:cNvPr>
          <p:cNvSpPr txBox="1"/>
          <p:nvPr/>
        </p:nvSpPr>
        <p:spPr>
          <a:xfrm>
            <a:off x="9102912" y="1848202"/>
            <a:ext cx="797013" cy="369332"/>
          </a:xfrm>
          <a:prstGeom prst="rect">
            <a:avLst/>
          </a:prstGeom>
          <a:noFill/>
        </p:spPr>
        <p:txBody>
          <a:bodyPr wrap="none" rtlCol="0">
            <a:spAutoFit/>
          </a:bodyPr>
          <a:lstStyle/>
          <a:p>
            <a:r>
              <a:rPr lang="en-US" b="1" dirty="0"/>
              <a:t>Case 2</a:t>
            </a:r>
          </a:p>
        </p:txBody>
      </p:sp>
      <p:grpSp>
        <p:nvGrpSpPr>
          <p:cNvPr id="94" name="Group 93">
            <a:extLst>
              <a:ext uri="{FF2B5EF4-FFF2-40B4-BE49-F238E27FC236}">
                <a16:creationId xmlns:a16="http://schemas.microsoft.com/office/drawing/2014/main" id="{5EE15BE4-DB4A-4F41-9CDE-1F533EC15626}"/>
              </a:ext>
            </a:extLst>
          </p:cNvPr>
          <p:cNvGrpSpPr/>
          <p:nvPr/>
        </p:nvGrpSpPr>
        <p:grpSpPr>
          <a:xfrm>
            <a:off x="2697521" y="3323480"/>
            <a:ext cx="3756274" cy="416980"/>
            <a:chOff x="2697522" y="2487816"/>
            <a:chExt cx="3756274" cy="416980"/>
          </a:xfrm>
        </p:grpSpPr>
        <p:cxnSp>
          <p:nvCxnSpPr>
            <p:cNvPr id="271" name="Straight Connector 270">
              <a:extLst>
                <a:ext uri="{FF2B5EF4-FFF2-40B4-BE49-F238E27FC236}">
                  <a16:creationId xmlns:a16="http://schemas.microsoft.com/office/drawing/2014/main" id="{8A05668A-7C03-AC4C-BEA0-835857EEC01A}"/>
                </a:ext>
              </a:extLst>
            </p:cNvPr>
            <p:cNvCxnSpPr>
              <a:cxnSpLocks/>
            </p:cNvCxnSpPr>
            <p:nvPr/>
          </p:nvCxnSpPr>
          <p:spPr>
            <a:xfrm>
              <a:off x="2697522" y="2899256"/>
              <a:ext cx="962515" cy="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4CF47F5D-69FC-0949-9718-606806DF697A}"/>
                </a:ext>
              </a:extLst>
            </p:cNvPr>
            <p:cNvCxnSpPr>
              <a:cxnSpLocks/>
            </p:cNvCxnSpPr>
            <p:nvPr/>
          </p:nvCxnSpPr>
          <p:spPr>
            <a:xfrm>
              <a:off x="3621933" y="2495486"/>
              <a:ext cx="962515" cy="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1ECBB4C9-11B5-D84D-82F5-E4E55FD6A9B0}"/>
                </a:ext>
              </a:extLst>
            </p:cNvPr>
            <p:cNvCxnSpPr>
              <a:cxnSpLocks/>
            </p:cNvCxnSpPr>
            <p:nvPr/>
          </p:nvCxnSpPr>
          <p:spPr>
            <a:xfrm>
              <a:off x="3640477" y="2495486"/>
              <a:ext cx="0" cy="40931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4FE9DA56-3D6A-DF4B-BE45-7ABA8AE26062}"/>
                </a:ext>
              </a:extLst>
            </p:cNvPr>
            <p:cNvCxnSpPr>
              <a:cxnSpLocks/>
            </p:cNvCxnSpPr>
            <p:nvPr/>
          </p:nvCxnSpPr>
          <p:spPr>
            <a:xfrm>
              <a:off x="4565669" y="2487816"/>
              <a:ext cx="0" cy="40931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22ABFA11-53F7-FE48-BAD3-4D749A5713C8}"/>
                </a:ext>
              </a:extLst>
            </p:cNvPr>
            <p:cNvCxnSpPr>
              <a:cxnSpLocks/>
            </p:cNvCxnSpPr>
            <p:nvPr/>
          </p:nvCxnSpPr>
          <p:spPr>
            <a:xfrm>
              <a:off x="4548326" y="2899256"/>
              <a:ext cx="962515" cy="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B97B15B5-FC9F-904D-B454-96C80B3B976B}"/>
                </a:ext>
              </a:extLst>
            </p:cNvPr>
            <p:cNvCxnSpPr>
              <a:cxnSpLocks/>
            </p:cNvCxnSpPr>
            <p:nvPr/>
          </p:nvCxnSpPr>
          <p:spPr>
            <a:xfrm>
              <a:off x="5491281" y="2495486"/>
              <a:ext cx="0" cy="40931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880" name="Straight Connector 879">
              <a:extLst>
                <a:ext uri="{FF2B5EF4-FFF2-40B4-BE49-F238E27FC236}">
                  <a16:creationId xmlns:a16="http://schemas.microsoft.com/office/drawing/2014/main" id="{81B2EEF0-9BF5-1D43-819E-4DD45BAF4B0D}"/>
                </a:ext>
              </a:extLst>
            </p:cNvPr>
            <p:cNvCxnSpPr>
              <a:cxnSpLocks/>
            </p:cNvCxnSpPr>
            <p:nvPr/>
          </p:nvCxnSpPr>
          <p:spPr>
            <a:xfrm>
              <a:off x="5491281" y="2510979"/>
              <a:ext cx="962515" cy="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ADB661A8-F92B-3C41-9B0B-25F5BB0FE29E}"/>
              </a:ext>
            </a:extLst>
          </p:cNvPr>
          <p:cNvGrpSpPr/>
          <p:nvPr/>
        </p:nvGrpSpPr>
        <p:grpSpPr>
          <a:xfrm>
            <a:off x="2741486" y="2600938"/>
            <a:ext cx="3715031" cy="424651"/>
            <a:chOff x="2730335" y="1765274"/>
            <a:chExt cx="3715031" cy="424651"/>
          </a:xfrm>
        </p:grpSpPr>
        <p:cxnSp>
          <p:nvCxnSpPr>
            <p:cNvPr id="292" name="Straight Connector 291">
              <a:extLst>
                <a:ext uri="{FF2B5EF4-FFF2-40B4-BE49-F238E27FC236}">
                  <a16:creationId xmlns:a16="http://schemas.microsoft.com/office/drawing/2014/main" id="{DD4FD4B7-3409-0A48-8D19-1807DE33068E}"/>
                </a:ext>
              </a:extLst>
            </p:cNvPr>
            <p:cNvCxnSpPr>
              <a:cxnSpLocks/>
            </p:cNvCxnSpPr>
            <p:nvPr/>
          </p:nvCxnSpPr>
          <p:spPr>
            <a:xfrm>
              <a:off x="2923056" y="1780614"/>
              <a:ext cx="483258"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AF829827-FED9-814D-9221-2F403B71DB82}"/>
                </a:ext>
              </a:extLst>
            </p:cNvPr>
            <p:cNvCxnSpPr>
              <a:cxnSpLocks/>
            </p:cNvCxnSpPr>
            <p:nvPr/>
          </p:nvCxnSpPr>
          <p:spPr>
            <a:xfrm>
              <a:off x="2932366" y="178061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9F958F3A-BADB-984F-88B7-BA40740BC241}"/>
                </a:ext>
              </a:extLst>
            </p:cNvPr>
            <p:cNvCxnSpPr>
              <a:cxnSpLocks/>
            </p:cNvCxnSpPr>
            <p:nvPr/>
          </p:nvCxnSpPr>
          <p:spPr>
            <a:xfrm>
              <a:off x="3396886" y="177294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97C06F07-B360-2442-96CC-DEBF1C5621FA}"/>
                </a:ext>
              </a:extLst>
            </p:cNvPr>
            <p:cNvCxnSpPr>
              <a:cxnSpLocks/>
            </p:cNvCxnSpPr>
            <p:nvPr/>
          </p:nvCxnSpPr>
          <p:spPr>
            <a:xfrm>
              <a:off x="3388178" y="2184386"/>
              <a:ext cx="483258"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57A618E4-3D9C-A04B-9DCA-C9F6E011CB51}"/>
                </a:ext>
              </a:extLst>
            </p:cNvPr>
            <p:cNvCxnSpPr>
              <a:cxnSpLocks/>
            </p:cNvCxnSpPr>
            <p:nvPr/>
          </p:nvCxnSpPr>
          <p:spPr>
            <a:xfrm>
              <a:off x="3852306" y="1780614"/>
              <a:ext cx="483258"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5B029A13-5F98-D640-8AE2-4ECA8EFA0460}"/>
                </a:ext>
              </a:extLst>
            </p:cNvPr>
            <p:cNvCxnSpPr>
              <a:cxnSpLocks/>
            </p:cNvCxnSpPr>
            <p:nvPr/>
          </p:nvCxnSpPr>
          <p:spPr>
            <a:xfrm>
              <a:off x="3861616" y="178061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1CC8B9C9-69C7-9047-82B4-D7F7E0389205}"/>
                </a:ext>
              </a:extLst>
            </p:cNvPr>
            <p:cNvCxnSpPr>
              <a:cxnSpLocks/>
            </p:cNvCxnSpPr>
            <p:nvPr/>
          </p:nvCxnSpPr>
          <p:spPr>
            <a:xfrm>
              <a:off x="4326136" y="177294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D47396E4-85C6-7043-BA99-0379F183D389}"/>
                </a:ext>
              </a:extLst>
            </p:cNvPr>
            <p:cNvCxnSpPr>
              <a:cxnSpLocks/>
            </p:cNvCxnSpPr>
            <p:nvPr/>
          </p:nvCxnSpPr>
          <p:spPr>
            <a:xfrm>
              <a:off x="4318782" y="2184386"/>
              <a:ext cx="483258"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FCA30224-E592-C845-A5EB-8B531DEECB77}"/>
                </a:ext>
              </a:extLst>
            </p:cNvPr>
            <p:cNvCxnSpPr>
              <a:cxnSpLocks/>
            </p:cNvCxnSpPr>
            <p:nvPr/>
          </p:nvCxnSpPr>
          <p:spPr>
            <a:xfrm>
              <a:off x="4782910" y="1780614"/>
              <a:ext cx="483258"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34D9243D-1E59-EE45-8C8D-8A4CD98990DD}"/>
                </a:ext>
              </a:extLst>
            </p:cNvPr>
            <p:cNvCxnSpPr>
              <a:cxnSpLocks/>
            </p:cNvCxnSpPr>
            <p:nvPr/>
          </p:nvCxnSpPr>
          <p:spPr>
            <a:xfrm>
              <a:off x="4792220" y="178061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41E0C107-8E9F-854F-BADF-0EE3B640412B}"/>
                </a:ext>
              </a:extLst>
            </p:cNvPr>
            <p:cNvCxnSpPr>
              <a:cxnSpLocks/>
            </p:cNvCxnSpPr>
            <p:nvPr/>
          </p:nvCxnSpPr>
          <p:spPr>
            <a:xfrm>
              <a:off x="5256740" y="177294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97E760E8-F63A-A844-A7BF-075730A32A46}"/>
                </a:ext>
              </a:extLst>
            </p:cNvPr>
            <p:cNvCxnSpPr>
              <a:cxnSpLocks/>
            </p:cNvCxnSpPr>
            <p:nvPr/>
          </p:nvCxnSpPr>
          <p:spPr>
            <a:xfrm>
              <a:off x="5248170" y="2176716"/>
              <a:ext cx="483258"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A55D246C-CA11-C34C-BAC0-45DFB3B68122}"/>
                </a:ext>
              </a:extLst>
            </p:cNvPr>
            <p:cNvCxnSpPr>
              <a:cxnSpLocks/>
            </p:cNvCxnSpPr>
            <p:nvPr/>
          </p:nvCxnSpPr>
          <p:spPr>
            <a:xfrm>
              <a:off x="5712298" y="1772944"/>
              <a:ext cx="483258"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700F0BCE-843E-F74B-B959-A0EF59646AEB}"/>
                </a:ext>
              </a:extLst>
            </p:cNvPr>
            <p:cNvCxnSpPr>
              <a:cxnSpLocks/>
            </p:cNvCxnSpPr>
            <p:nvPr/>
          </p:nvCxnSpPr>
          <p:spPr>
            <a:xfrm>
              <a:off x="5721608" y="177294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321E6F96-E178-8E47-886F-7F7A1B6733D0}"/>
                </a:ext>
              </a:extLst>
            </p:cNvPr>
            <p:cNvCxnSpPr>
              <a:cxnSpLocks/>
            </p:cNvCxnSpPr>
            <p:nvPr/>
          </p:nvCxnSpPr>
          <p:spPr>
            <a:xfrm>
              <a:off x="6186128" y="176527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881" name="Straight Connector 880">
              <a:extLst>
                <a:ext uri="{FF2B5EF4-FFF2-40B4-BE49-F238E27FC236}">
                  <a16:creationId xmlns:a16="http://schemas.microsoft.com/office/drawing/2014/main" id="{4EFD101E-9D8B-0445-A50B-FA72705BC597}"/>
                </a:ext>
              </a:extLst>
            </p:cNvPr>
            <p:cNvCxnSpPr>
              <a:cxnSpLocks/>
            </p:cNvCxnSpPr>
            <p:nvPr/>
          </p:nvCxnSpPr>
          <p:spPr>
            <a:xfrm>
              <a:off x="6174872" y="2173197"/>
              <a:ext cx="270494" cy="1388"/>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882" name="Straight Connector 881">
              <a:extLst>
                <a:ext uri="{FF2B5EF4-FFF2-40B4-BE49-F238E27FC236}">
                  <a16:creationId xmlns:a16="http://schemas.microsoft.com/office/drawing/2014/main" id="{FA585A24-66B4-AD4E-AB81-98D19560E9B6}"/>
                </a:ext>
              </a:extLst>
            </p:cNvPr>
            <p:cNvCxnSpPr>
              <a:cxnSpLocks/>
            </p:cNvCxnSpPr>
            <p:nvPr/>
          </p:nvCxnSpPr>
          <p:spPr>
            <a:xfrm>
              <a:off x="2730335" y="2182255"/>
              <a:ext cx="220621"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grpSp>
      <p:cxnSp>
        <p:nvCxnSpPr>
          <p:cNvPr id="190" name="Straight Arrow Connector 189">
            <a:extLst>
              <a:ext uri="{FF2B5EF4-FFF2-40B4-BE49-F238E27FC236}">
                <a16:creationId xmlns:a16="http://schemas.microsoft.com/office/drawing/2014/main" id="{44D6FF1F-A57C-7E41-BA94-3C7A94188F3B}"/>
              </a:ext>
            </a:extLst>
          </p:cNvPr>
          <p:cNvCxnSpPr>
            <a:cxnSpLocks/>
          </p:cNvCxnSpPr>
          <p:nvPr/>
        </p:nvCxnSpPr>
        <p:spPr>
          <a:xfrm>
            <a:off x="2707009" y="4918250"/>
            <a:ext cx="381016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a16="http://schemas.microsoft.com/office/drawing/2014/main" id="{0C711F28-6CEE-2C43-95E5-6D6C697F097B}"/>
              </a:ext>
            </a:extLst>
          </p:cNvPr>
          <p:cNvGrpSpPr/>
          <p:nvPr/>
        </p:nvGrpSpPr>
        <p:grpSpPr>
          <a:xfrm>
            <a:off x="2932683" y="2415830"/>
            <a:ext cx="3262357" cy="2477885"/>
            <a:chOff x="2932684" y="1580166"/>
            <a:chExt cx="3262357" cy="2477885"/>
          </a:xfrm>
        </p:grpSpPr>
        <p:cxnSp>
          <p:nvCxnSpPr>
            <p:cNvPr id="194" name="Straight Connector 193">
              <a:extLst>
                <a:ext uri="{FF2B5EF4-FFF2-40B4-BE49-F238E27FC236}">
                  <a16:creationId xmlns:a16="http://schemas.microsoft.com/office/drawing/2014/main" id="{738AE5C8-49A3-B54D-9EF0-3DD55F804A2E}"/>
                </a:ext>
              </a:extLst>
            </p:cNvPr>
            <p:cNvCxnSpPr>
              <a:cxnSpLocks/>
            </p:cNvCxnSpPr>
            <p:nvPr/>
          </p:nvCxnSpPr>
          <p:spPr>
            <a:xfrm flipH="1">
              <a:off x="2932684"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3D12F87B-CED3-2F4C-99DC-EED4827E92F3}"/>
                </a:ext>
              </a:extLst>
            </p:cNvPr>
            <p:cNvCxnSpPr>
              <a:cxnSpLocks/>
            </p:cNvCxnSpPr>
            <p:nvPr/>
          </p:nvCxnSpPr>
          <p:spPr>
            <a:xfrm flipH="1">
              <a:off x="3399051"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F4AB75AD-8136-214B-B115-FCC167161507}"/>
                </a:ext>
              </a:extLst>
            </p:cNvPr>
            <p:cNvCxnSpPr>
              <a:cxnSpLocks/>
            </p:cNvCxnSpPr>
            <p:nvPr/>
          </p:nvCxnSpPr>
          <p:spPr>
            <a:xfrm flipH="1">
              <a:off x="3865419"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C1486C84-9014-1242-BCF5-BF268E7EE63B}"/>
                </a:ext>
              </a:extLst>
            </p:cNvPr>
            <p:cNvCxnSpPr>
              <a:cxnSpLocks/>
            </p:cNvCxnSpPr>
            <p:nvPr/>
          </p:nvCxnSpPr>
          <p:spPr>
            <a:xfrm flipH="1">
              <a:off x="4331786"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BFDBEA5A-6454-AA4A-B0B8-E2C4B1779CF3}"/>
                </a:ext>
              </a:extLst>
            </p:cNvPr>
            <p:cNvCxnSpPr>
              <a:cxnSpLocks/>
            </p:cNvCxnSpPr>
            <p:nvPr/>
          </p:nvCxnSpPr>
          <p:spPr>
            <a:xfrm flipH="1">
              <a:off x="4798154"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51F5A7AF-B061-1846-842D-AC005363DB88}"/>
                </a:ext>
              </a:extLst>
            </p:cNvPr>
            <p:cNvCxnSpPr>
              <a:cxnSpLocks/>
            </p:cNvCxnSpPr>
            <p:nvPr/>
          </p:nvCxnSpPr>
          <p:spPr>
            <a:xfrm flipH="1">
              <a:off x="5264521"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41E0E302-CB9B-E143-A1BF-211D3A146072}"/>
                </a:ext>
              </a:extLst>
            </p:cNvPr>
            <p:cNvCxnSpPr>
              <a:cxnSpLocks/>
            </p:cNvCxnSpPr>
            <p:nvPr/>
          </p:nvCxnSpPr>
          <p:spPr>
            <a:xfrm flipH="1">
              <a:off x="5730889"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883" name="Straight Connector 882">
              <a:extLst>
                <a:ext uri="{FF2B5EF4-FFF2-40B4-BE49-F238E27FC236}">
                  <a16:creationId xmlns:a16="http://schemas.microsoft.com/office/drawing/2014/main" id="{AC2B6558-83B8-1B48-9CF7-08A706835843}"/>
                </a:ext>
              </a:extLst>
            </p:cNvPr>
            <p:cNvCxnSpPr>
              <a:cxnSpLocks/>
            </p:cNvCxnSpPr>
            <p:nvPr/>
          </p:nvCxnSpPr>
          <p:spPr>
            <a:xfrm flipH="1">
              <a:off x="6185731"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grpSp>
      <p:pic>
        <p:nvPicPr>
          <p:cNvPr id="5" name="Picture 2" descr="University of Maryland Primary logo">
            <a:extLst>
              <a:ext uri="{FF2B5EF4-FFF2-40B4-BE49-F238E27FC236}">
                <a16:creationId xmlns:a16="http://schemas.microsoft.com/office/drawing/2014/main" id="{3C0258E3-716D-4763-D5F8-C9EDB7C44A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CoSMoS">
            <a:extLst>
              <a:ext uri="{FF2B5EF4-FFF2-40B4-BE49-F238E27FC236}">
                <a16:creationId xmlns:a16="http://schemas.microsoft.com/office/drawing/2014/main" id="{F6FBE484-C7E9-BB5F-34E7-996F87CB65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51E110E-4A9E-DACA-5063-FA9CE205D0B1}"/>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Beacon Identification Algorithm</a:t>
            </a:r>
          </a:p>
        </p:txBody>
      </p:sp>
      <p:sp>
        <p:nvSpPr>
          <p:cNvPr id="7" name="TextBox 6">
            <a:extLst>
              <a:ext uri="{FF2B5EF4-FFF2-40B4-BE49-F238E27FC236}">
                <a16:creationId xmlns:a16="http://schemas.microsoft.com/office/drawing/2014/main" id="{DE67D927-6F8B-77F6-1DA4-8DA7308B9120}"/>
              </a:ext>
            </a:extLst>
          </p:cNvPr>
          <p:cNvSpPr txBox="1"/>
          <p:nvPr/>
        </p:nvSpPr>
        <p:spPr>
          <a:xfrm>
            <a:off x="1002008" y="3300433"/>
            <a:ext cx="1529265" cy="646331"/>
          </a:xfrm>
          <a:prstGeom prst="rect">
            <a:avLst/>
          </a:prstGeom>
          <a:noFill/>
        </p:spPr>
        <p:txBody>
          <a:bodyPr wrap="none" rtlCol="0">
            <a:spAutoFit/>
          </a:bodyPr>
          <a:lstStyle/>
          <a:p>
            <a:r>
              <a:rPr lang="en-US" dirty="0"/>
              <a:t>Only Beacon 2</a:t>
            </a:r>
          </a:p>
          <a:p>
            <a:r>
              <a:rPr lang="en-US" dirty="0"/>
              <a:t>Is transmitting</a:t>
            </a:r>
          </a:p>
        </p:txBody>
      </p:sp>
    </p:spTree>
    <p:extLst>
      <p:ext uri="{BB962C8B-B14F-4D97-AF65-F5344CB8AC3E}">
        <p14:creationId xmlns:p14="http://schemas.microsoft.com/office/powerpoint/2010/main" val="31821060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TextBox 615">
            <a:extLst>
              <a:ext uri="{FF2B5EF4-FFF2-40B4-BE49-F238E27FC236}">
                <a16:creationId xmlns:a16="http://schemas.microsoft.com/office/drawing/2014/main" id="{360A9797-1E58-4C42-8DF0-603C8F5AB937}"/>
              </a:ext>
            </a:extLst>
          </p:cNvPr>
          <p:cNvSpPr txBox="1"/>
          <p:nvPr/>
        </p:nvSpPr>
        <p:spPr>
          <a:xfrm>
            <a:off x="4333688" y="4936324"/>
            <a:ext cx="614271" cy="369332"/>
          </a:xfrm>
          <a:prstGeom prst="rect">
            <a:avLst/>
          </a:prstGeom>
          <a:noFill/>
        </p:spPr>
        <p:txBody>
          <a:bodyPr wrap="none" rtlCol="0">
            <a:spAutoFit/>
          </a:bodyPr>
          <a:lstStyle/>
          <a:p>
            <a:r>
              <a:rPr lang="en-US" dirty="0"/>
              <a:t>time</a:t>
            </a:r>
          </a:p>
        </p:txBody>
      </p:sp>
      <p:sp>
        <p:nvSpPr>
          <p:cNvPr id="617" name="TextBox 616">
            <a:extLst>
              <a:ext uri="{FF2B5EF4-FFF2-40B4-BE49-F238E27FC236}">
                <a16:creationId xmlns:a16="http://schemas.microsoft.com/office/drawing/2014/main" id="{9987843A-AEBD-0044-A1FF-9BCDC6225BE6}"/>
              </a:ext>
            </a:extLst>
          </p:cNvPr>
          <p:cNvSpPr txBox="1"/>
          <p:nvPr/>
        </p:nvSpPr>
        <p:spPr>
          <a:xfrm>
            <a:off x="9282448" y="4936324"/>
            <a:ext cx="614271" cy="369332"/>
          </a:xfrm>
          <a:prstGeom prst="rect">
            <a:avLst/>
          </a:prstGeom>
          <a:noFill/>
        </p:spPr>
        <p:txBody>
          <a:bodyPr wrap="none" rtlCol="0">
            <a:spAutoFit/>
          </a:bodyPr>
          <a:lstStyle/>
          <a:p>
            <a:r>
              <a:rPr lang="en-US" dirty="0"/>
              <a:t>time</a:t>
            </a:r>
          </a:p>
        </p:txBody>
      </p:sp>
      <p:cxnSp>
        <p:nvCxnSpPr>
          <p:cNvPr id="296" name="Straight Arrow Connector 295">
            <a:extLst>
              <a:ext uri="{FF2B5EF4-FFF2-40B4-BE49-F238E27FC236}">
                <a16:creationId xmlns:a16="http://schemas.microsoft.com/office/drawing/2014/main" id="{1DE4CAAD-324A-7E4E-BCA5-409BED4A9EB2}"/>
              </a:ext>
            </a:extLst>
          </p:cNvPr>
          <p:cNvCxnSpPr>
            <a:cxnSpLocks/>
          </p:cNvCxnSpPr>
          <p:nvPr/>
        </p:nvCxnSpPr>
        <p:spPr>
          <a:xfrm>
            <a:off x="7439512" y="4893579"/>
            <a:ext cx="381016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97" name="Group 296">
            <a:extLst>
              <a:ext uri="{FF2B5EF4-FFF2-40B4-BE49-F238E27FC236}">
                <a16:creationId xmlns:a16="http://schemas.microsoft.com/office/drawing/2014/main" id="{B748D9C4-0878-0D4D-B183-1CCAA8D33E50}"/>
              </a:ext>
            </a:extLst>
          </p:cNvPr>
          <p:cNvGrpSpPr/>
          <p:nvPr/>
        </p:nvGrpSpPr>
        <p:grpSpPr>
          <a:xfrm>
            <a:off x="7440812" y="2570691"/>
            <a:ext cx="3736628" cy="424651"/>
            <a:chOff x="2852928" y="1089200"/>
            <a:chExt cx="10605416" cy="523698"/>
          </a:xfrm>
        </p:grpSpPr>
        <p:grpSp>
          <p:nvGrpSpPr>
            <p:cNvPr id="381" name="Group 380">
              <a:extLst>
                <a:ext uri="{FF2B5EF4-FFF2-40B4-BE49-F238E27FC236}">
                  <a16:creationId xmlns:a16="http://schemas.microsoft.com/office/drawing/2014/main" id="{8320B73F-8E1C-974B-98A7-C3F3BFBB7887}"/>
                </a:ext>
              </a:extLst>
            </p:cNvPr>
            <p:cNvGrpSpPr/>
            <p:nvPr/>
          </p:nvGrpSpPr>
          <p:grpSpPr>
            <a:xfrm>
              <a:off x="2852928" y="1098659"/>
              <a:ext cx="2688902" cy="514239"/>
              <a:chOff x="2852928" y="1257384"/>
              <a:chExt cx="2688902" cy="514239"/>
            </a:xfrm>
          </p:grpSpPr>
          <p:cxnSp>
            <p:nvCxnSpPr>
              <p:cNvPr id="397" name="Straight Connector 396">
                <a:extLst>
                  <a:ext uri="{FF2B5EF4-FFF2-40B4-BE49-F238E27FC236}">
                    <a16:creationId xmlns:a16="http://schemas.microsoft.com/office/drawing/2014/main" id="{054E1C7A-CA8F-7644-9495-83DA520BBF60}"/>
                  </a:ext>
                </a:extLst>
              </p:cNvPr>
              <p:cNvCxnSpPr>
                <a:cxnSpLocks/>
              </p:cNvCxnSpPr>
              <p:nvPr/>
            </p:nvCxnSpPr>
            <p:spPr>
              <a:xfrm>
                <a:off x="2852928" y="1764792"/>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a:extLst>
                  <a:ext uri="{FF2B5EF4-FFF2-40B4-BE49-F238E27FC236}">
                    <a16:creationId xmlns:a16="http://schemas.microsoft.com/office/drawing/2014/main" id="{015D77B4-F39F-5B4C-8D17-4DDB0CBFB033}"/>
                  </a:ext>
                </a:extLst>
              </p:cNvPr>
              <p:cNvCxnSpPr>
                <a:cxnSpLocks/>
              </p:cNvCxnSpPr>
              <p:nvPr/>
            </p:nvCxnSpPr>
            <p:spPr>
              <a:xfrm>
                <a:off x="4170230" y="1266843"/>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a:extLst>
                  <a:ext uri="{FF2B5EF4-FFF2-40B4-BE49-F238E27FC236}">
                    <a16:creationId xmlns:a16="http://schemas.microsoft.com/office/drawing/2014/main" id="{392A193E-761D-464D-9BBA-2DB18D5C8D78}"/>
                  </a:ext>
                </a:extLst>
              </p:cNvPr>
              <p:cNvCxnSpPr>
                <a:cxnSpLocks/>
              </p:cNvCxnSpPr>
              <p:nvPr/>
            </p:nvCxnSpPr>
            <p:spPr>
              <a:xfrm>
                <a:off x="4196654" y="1266843"/>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8E30B746-E571-624A-9F8B-FAF359DFF2C6}"/>
                  </a:ext>
                </a:extLst>
              </p:cNvPr>
              <p:cNvCxnSpPr>
                <a:cxnSpLocks/>
              </p:cNvCxnSpPr>
              <p:nvPr/>
            </p:nvCxnSpPr>
            <p:spPr>
              <a:xfrm>
                <a:off x="5515070" y="1257384"/>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grpSp>
        <p:grpSp>
          <p:nvGrpSpPr>
            <p:cNvPr id="382" name="Group 381">
              <a:extLst>
                <a:ext uri="{FF2B5EF4-FFF2-40B4-BE49-F238E27FC236}">
                  <a16:creationId xmlns:a16="http://schemas.microsoft.com/office/drawing/2014/main" id="{FE4C5D2E-C034-1445-93C5-BEDCCFFFD0CB}"/>
                </a:ext>
              </a:extLst>
            </p:cNvPr>
            <p:cNvGrpSpPr/>
            <p:nvPr/>
          </p:nvGrpSpPr>
          <p:grpSpPr>
            <a:xfrm>
              <a:off x="5490356" y="1098659"/>
              <a:ext cx="2688902" cy="514239"/>
              <a:chOff x="2852928" y="1257384"/>
              <a:chExt cx="2688902" cy="514239"/>
            </a:xfrm>
          </p:grpSpPr>
          <p:cxnSp>
            <p:nvCxnSpPr>
              <p:cNvPr id="393" name="Straight Connector 392">
                <a:extLst>
                  <a:ext uri="{FF2B5EF4-FFF2-40B4-BE49-F238E27FC236}">
                    <a16:creationId xmlns:a16="http://schemas.microsoft.com/office/drawing/2014/main" id="{53F96BAE-0162-0D4C-BE6A-AD389B8C8516}"/>
                  </a:ext>
                </a:extLst>
              </p:cNvPr>
              <p:cNvCxnSpPr>
                <a:cxnSpLocks/>
              </p:cNvCxnSpPr>
              <p:nvPr/>
            </p:nvCxnSpPr>
            <p:spPr>
              <a:xfrm>
                <a:off x="2852928" y="1764792"/>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id="{CEDD1724-3B6D-EE49-9CFC-AE40B7F2F760}"/>
                  </a:ext>
                </a:extLst>
              </p:cNvPr>
              <p:cNvCxnSpPr>
                <a:cxnSpLocks/>
              </p:cNvCxnSpPr>
              <p:nvPr/>
            </p:nvCxnSpPr>
            <p:spPr>
              <a:xfrm>
                <a:off x="4170230" y="1266843"/>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a:extLst>
                  <a:ext uri="{FF2B5EF4-FFF2-40B4-BE49-F238E27FC236}">
                    <a16:creationId xmlns:a16="http://schemas.microsoft.com/office/drawing/2014/main" id="{4FA961C0-382D-FE4E-9F6F-26F6C16984E6}"/>
                  </a:ext>
                </a:extLst>
              </p:cNvPr>
              <p:cNvCxnSpPr>
                <a:cxnSpLocks/>
              </p:cNvCxnSpPr>
              <p:nvPr/>
            </p:nvCxnSpPr>
            <p:spPr>
              <a:xfrm>
                <a:off x="4196654" y="1266843"/>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a:extLst>
                  <a:ext uri="{FF2B5EF4-FFF2-40B4-BE49-F238E27FC236}">
                    <a16:creationId xmlns:a16="http://schemas.microsoft.com/office/drawing/2014/main" id="{48575FB0-03EE-934A-9B41-0429DA493B2F}"/>
                  </a:ext>
                </a:extLst>
              </p:cNvPr>
              <p:cNvCxnSpPr>
                <a:cxnSpLocks/>
              </p:cNvCxnSpPr>
              <p:nvPr/>
            </p:nvCxnSpPr>
            <p:spPr>
              <a:xfrm>
                <a:off x="5515070" y="1257384"/>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grpSp>
        <p:grpSp>
          <p:nvGrpSpPr>
            <p:cNvPr id="383" name="Group 382">
              <a:extLst>
                <a:ext uri="{FF2B5EF4-FFF2-40B4-BE49-F238E27FC236}">
                  <a16:creationId xmlns:a16="http://schemas.microsoft.com/office/drawing/2014/main" id="{7A26742F-AA10-5949-9556-67EBAD547FCB}"/>
                </a:ext>
              </a:extLst>
            </p:cNvPr>
            <p:cNvGrpSpPr/>
            <p:nvPr/>
          </p:nvGrpSpPr>
          <p:grpSpPr>
            <a:xfrm>
              <a:off x="8131625" y="1098659"/>
              <a:ext cx="2688902" cy="514239"/>
              <a:chOff x="2852928" y="1257384"/>
              <a:chExt cx="2688902" cy="514239"/>
            </a:xfrm>
          </p:grpSpPr>
          <p:cxnSp>
            <p:nvCxnSpPr>
              <p:cNvPr id="389" name="Straight Connector 388">
                <a:extLst>
                  <a:ext uri="{FF2B5EF4-FFF2-40B4-BE49-F238E27FC236}">
                    <a16:creationId xmlns:a16="http://schemas.microsoft.com/office/drawing/2014/main" id="{ADB895EE-6EAB-8842-B602-981358A107D6}"/>
                  </a:ext>
                </a:extLst>
              </p:cNvPr>
              <p:cNvCxnSpPr>
                <a:cxnSpLocks/>
              </p:cNvCxnSpPr>
              <p:nvPr/>
            </p:nvCxnSpPr>
            <p:spPr>
              <a:xfrm>
                <a:off x="2852928" y="1764792"/>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a16="http://schemas.microsoft.com/office/drawing/2014/main" id="{5DB1F17A-8CEA-D24E-860C-65BD6343A154}"/>
                  </a:ext>
                </a:extLst>
              </p:cNvPr>
              <p:cNvCxnSpPr>
                <a:cxnSpLocks/>
              </p:cNvCxnSpPr>
              <p:nvPr/>
            </p:nvCxnSpPr>
            <p:spPr>
              <a:xfrm>
                <a:off x="4170230" y="1266843"/>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a16="http://schemas.microsoft.com/office/drawing/2014/main" id="{2611BFCB-5614-9640-8964-D967848BCC69}"/>
                  </a:ext>
                </a:extLst>
              </p:cNvPr>
              <p:cNvCxnSpPr>
                <a:cxnSpLocks/>
              </p:cNvCxnSpPr>
              <p:nvPr/>
            </p:nvCxnSpPr>
            <p:spPr>
              <a:xfrm>
                <a:off x="4196654" y="1266843"/>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D62258EB-11CA-BB47-BCC6-60B0D0B9B769}"/>
                  </a:ext>
                </a:extLst>
              </p:cNvPr>
              <p:cNvCxnSpPr>
                <a:cxnSpLocks/>
              </p:cNvCxnSpPr>
              <p:nvPr/>
            </p:nvCxnSpPr>
            <p:spPr>
              <a:xfrm>
                <a:off x="5515070" y="1257384"/>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grpSp>
        <p:grpSp>
          <p:nvGrpSpPr>
            <p:cNvPr id="384" name="Group 383">
              <a:extLst>
                <a:ext uri="{FF2B5EF4-FFF2-40B4-BE49-F238E27FC236}">
                  <a16:creationId xmlns:a16="http://schemas.microsoft.com/office/drawing/2014/main" id="{2AF1530B-F7D7-E14E-8CA7-E76025DC03D3}"/>
                </a:ext>
              </a:extLst>
            </p:cNvPr>
            <p:cNvGrpSpPr/>
            <p:nvPr/>
          </p:nvGrpSpPr>
          <p:grpSpPr>
            <a:xfrm>
              <a:off x="10769442" y="1089200"/>
              <a:ext cx="2688902" cy="514239"/>
              <a:chOff x="2852928" y="1257384"/>
              <a:chExt cx="2688902" cy="514239"/>
            </a:xfrm>
          </p:grpSpPr>
          <p:cxnSp>
            <p:nvCxnSpPr>
              <p:cNvPr id="385" name="Straight Connector 384">
                <a:extLst>
                  <a:ext uri="{FF2B5EF4-FFF2-40B4-BE49-F238E27FC236}">
                    <a16:creationId xmlns:a16="http://schemas.microsoft.com/office/drawing/2014/main" id="{C6884EE9-6378-564D-9E0A-5B684FD1D7D9}"/>
                  </a:ext>
                </a:extLst>
              </p:cNvPr>
              <p:cNvCxnSpPr>
                <a:cxnSpLocks/>
              </p:cNvCxnSpPr>
              <p:nvPr/>
            </p:nvCxnSpPr>
            <p:spPr>
              <a:xfrm>
                <a:off x="2852928" y="1764792"/>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a:extLst>
                  <a:ext uri="{FF2B5EF4-FFF2-40B4-BE49-F238E27FC236}">
                    <a16:creationId xmlns:a16="http://schemas.microsoft.com/office/drawing/2014/main" id="{EB2D2F86-AE4C-F14D-84B6-AE03DB860606}"/>
                  </a:ext>
                </a:extLst>
              </p:cNvPr>
              <p:cNvCxnSpPr>
                <a:cxnSpLocks/>
              </p:cNvCxnSpPr>
              <p:nvPr/>
            </p:nvCxnSpPr>
            <p:spPr>
              <a:xfrm>
                <a:off x="4170230" y="1266843"/>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a:extLst>
                  <a:ext uri="{FF2B5EF4-FFF2-40B4-BE49-F238E27FC236}">
                    <a16:creationId xmlns:a16="http://schemas.microsoft.com/office/drawing/2014/main" id="{88794185-6605-454D-9435-ABE1860F04C0}"/>
                  </a:ext>
                </a:extLst>
              </p:cNvPr>
              <p:cNvCxnSpPr>
                <a:cxnSpLocks/>
              </p:cNvCxnSpPr>
              <p:nvPr/>
            </p:nvCxnSpPr>
            <p:spPr>
              <a:xfrm>
                <a:off x="4196654" y="1266843"/>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a:extLst>
                  <a:ext uri="{FF2B5EF4-FFF2-40B4-BE49-F238E27FC236}">
                    <a16:creationId xmlns:a16="http://schemas.microsoft.com/office/drawing/2014/main" id="{65C71E55-A968-2346-9BDA-7D77027DC595}"/>
                  </a:ext>
                </a:extLst>
              </p:cNvPr>
              <p:cNvCxnSpPr>
                <a:cxnSpLocks/>
              </p:cNvCxnSpPr>
              <p:nvPr/>
            </p:nvCxnSpPr>
            <p:spPr>
              <a:xfrm>
                <a:off x="5515070" y="1257384"/>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grpSp>
      </p:grpSp>
      <p:grpSp>
        <p:nvGrpSpPr>
          <p:cNvPr id="82" name="Group 81">
            <a:extLst>
              <a:ext uri="{FF2B5EF4-FFF2-40B4-BE49-F238E27FC236}">
                <a16:creationId xmlns:a16="http://schemas.microsoft.com/office/drawing/2014/main" id="{F8B967EA-AFB3-9E43-A416-9C275E3C6BE2}"/>
              </a:ext>
            </a:extLst>
          </p:cNvPr>
          <p:cNvGrpSpPr/>
          <p:nvPr/>
        </p:nvGrpSpPr>
        <p:grpSpPr>
          <a:xfrm>
            <a:off x="7904940" y="2391159"/>
            <a:ext cx="2807515" cy="2477885"/>
            <a:chOff x="7904941" y="1555495"/>
            <a:chExt cx="2807515" cy="2477885"/>
          </a:xfrm>
        </p:grpSpPr>
        <p:cxnSp>
          <p:nvCxnSpPr>
            <p:cNvPr id="300" name="Straight Connector 299">
              <a:extLst>
                <a:ext uri="{FF2B5EF4-FFF2-40B4-BE49-F238E27FC236}">
                  <a16:creationId xmlns:a16="http://schemas.microsoft.com/office/drawing/2014/main" id="{A1256907-DCB5-F34F-B6EB-E83709D11089}"/>
                </a:ext>
              </a:extLst>
            </p:cNvPr>
            <p:cNvCxnSpPr>
              <a:cxnSpLocks/>
            </p:cNvCxnSpPr>
            <p:nvPr/>
          </p:nvCxnSpPr>
          <p:spPr>
            <a:xfrm flipH="1">
              <a:off x="7904941" y="1555495"/>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1C0366AA-E8CA-C94A-9E87-E690AC42AC2C}"/>
                </a:ext>
              </a:extLst>
            </p:cNvPr>
            <p:cNvCxnSpPr>
              <a:cxnSpLocks/>
            </p:cNvCxnSpPr>
            <p:nvPr/>
          </p:nvCxnSpPr>
          <p:spPr>
            <a:xfrm flipH="1">
              <a:off x="8371308" y="1555495"/>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D49C22B8-DBBC-F44C-A351-82873E1027DE}"/>
                </a:ext>
              </a:extLst>
            </p:cNvPr>
            <p:cNvCxnSpPr>
              <a:cxnSpLocks/>
            </p:cNvCxnSpPr>
            <p:nvPr/>
          </p:nvCxnSpPr>
          <p:spPr>
            <a:xfrm flipH="1">
              <a:off x="8837676" y="1555495"/>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E31D4B04-772F-DC4E-8932-2B951D24B9EA}"/>
                </a:ext>
              </a:extLst>
            </p:cNvPr>
            <p:cNvCxnSpPr>
              <a:cxnSpLocks/>
            </p:cNvCxnSpPr>
            <p:nvPr/>
          </p:nvCxnSpPr>
          <p:spPr>
            <a:xfrm flipH="1">
              <a:off x="9304043" y="1555495"/>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CBF23D08-F785-C044-B6DB-1C3C65B58ADB}"/>
                </a:ext>
              </a:extLst>
            </p:cNvPr>
            <p:cNvCxnSpPr>
              <a:cxnSpLocks/>
            </p:cNvCxnSpPr>
            <p:nvPr/>
          </p:nvCxnSpPr>
          <p:spPr>
            <a:xfrm flipH="1">
              <a:off x="9770411" y="1555495"/>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D00F1DD4-7502-A44C-B035-7021FB1FCCBF}"/>
                </a:ext>
              </a:extLst>
            </p:cNvPr>
            <p:cNvCxnSpPr>
              <a:cxnSpLocks/>
            </p:cNvCxnSpPr>
            <p:nvPr/>
          </p:nvCxnSpPr>
          <p:spPr>
            <a:xfrm flipH="1">
              <a:off x="10236778" y="1555495"/>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71769AB0-0FBB-AF48-9728-7D0CC5201E11}"/>
                </a:ext>
              </a:extLst>
            </p:cNvPr>
            <p:cNvCxnSpPr>
              <a:cxnSpLocks/>
            </p:cNvCxnSpPr>
            <p:nvPr/>
          </p:nvCxnSpPr>
          <p:spPr>
            <a:xfrm flipH="1">
              <a:off x="10703146" y="1555495"/>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9177B39D-0C02-9F4A-884C-EF57A0D26556}"/>
              </a:ext>
            </a:extLst>
          </p:cNvPr>
          <p:cNvGrpSpPr/>
          <p:nvPr/>
        </p:nvGrpSpPr>
        <p:grpSpPr>
          <a:xfrm>
            <a:off x="7430858" y="3293233"/>
            <a:ext cx="3818821" cy="416979"/>
            <a:chOff x="7032022" y="1220989"/>
            <a:chExt cx="2223701" cy="289572"/>
          </a:xfrm>
        </p:grpSpPr>
        <p:cxnSp>
          <p:nvCxnSpPr>
            <p:cNvPr id="377" name="Straight Connector 376">
              <a:extLst>
                <a:ext uri="{FF2B5EF4-FFF2-40B4-BE49-F238E27FC236}">
                  <a16:creationId xmlns:a16="http://schemas.microsoft.com/office/drawing/2014/main" id="{5FA29F50-A43B-0143-962F-60851B00611E}"/>
                </a:ext>
              </a:extLst>
            </p:cNvPr>
            <p:cNvCxnSpPr>
              <a:cxnSpLocks/>
            </p:cNvCxnSpPr>
            <p:nvPr/>
          </p:nvCxnSpPr>
          <p:spPr>
            <a:xfrm>
              <a:off x="7032022" y="1505235"/>
              <a:ext cx="425994" cy="1479"/>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BFEEFF62-8764-AE41-9C2D-42366134118B}"/>
                </a:ext>
              </a:extLst>
            </p:cNvPr>
            <p:cNvCxnSpPr>
              <a:cxnSpLocks/>
            </p:cNvCxnSpPr>
            <p:nvPr/>
          </p:nvCxnSpPr>
          <p:spPr>
            <a:xfrm>
              <a:off x="7435828" y="1226315"/>
              <a:ext cx="560473" cy="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747AF0D1-8C35-9045-B400-EBCB4F81E623}"/>
                </a:ext>
              </a:extLst>
            </p:cNvPr>
            <p:cNvCxnSpPr>
              <a:cxnSpLocks/>
            </p:cNvCxnSpPr>
            <p:nvPr/>
          </p:nvCxnSpPr>
          <p:spPr>
            <a:xfrm>
              <a:off x="7446626" y="1226315"/>
              <a:ext cx="0" cy="284246"/>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F46D2203-98CC-3E4A-BB52-76C35750BAC7}"/>
                </a:ext>
              </a:extLst>
            </p:cNvPr>
            <p:cNvCxnSpPr>
              <a:cxnSpLocks/>
            </p:cNvCxnSpPr>
            <p:nvPr/>
          </p:nvCxnSpPr>
          <p:spPr>
            <a:xfrm>
              <a:off x="7985366" y="1220989"/>
              <a:ext cx="0" cy="284246"/>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FB7CF5E3-C642-EC48-BC98-ABE217A1ECE8}"/>
                </a:ext>
              </a:extLst>
            </p:cNvPr>
            <p:cNvCxnSpPr>
              <a:cxnSpLocks/>
            </p:cNvCxnSpPr>
            <p:nvPr/>
          </p:nvCxnSpPr>
          <p:spPr>
            <a:xfrm>
              <a:off x="7975267" y="1506714"/>
              <a:ext cx="560473" cy="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6ECCC9F0-6F8C-EF4D-A095-6EA1D136D5C6}"/>
                </a:ext>
              </a:extLst>
            </p:cNvPr>
            <p:cNvCxnSpPr>
              <a:cxnSpLocks/>
            </p:cNvCxnSpPr>
            <p:nvPr/>
          </p:nvCxnSpPr>
          <p:spPr>
            <a:xfrm>
              <a:off x="8513552" y="1226315"/>
              <a:ext cx="560473" cy="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ED20DFAC-E1BE-6641-BD20-45801B5DB582}"/>
                </a:ext>
              </a:extLst>
            </p:cNvPr>
            <p:cNvCxnSpPr>
              <a:cxnSpLocks/>
            </p:cNvCxnSpPr>
            <p:nvPr/>
          </p:nvCxnSpPr>
          <p:spPr>
            <a:xfrm>
              <a:off x="8524350" y="1226315"/>
              <a:ext cx="0" cy="284246"/>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E5BFA8B7-CF0D-B143-BE16-1D901813060A}"/>
                </a:ext>
              </a:extLst>
            </p:cNvPr>
            <p:cNvCxnSpPr>
              <a:cxnSpLocks/>
            </p:cNvCxnSpPr>
            <p:nvPr/>
          </p:nvCxnSpPr>
          <p:spPr>
            <a:xfrm>
              <a:off x="9063090" y="1220989"/>
              <a:ext cx="0" cy="284246"/>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AAD2DE8B-789A-C144-AD40-DE015CD7A115}"/>
                </a:ext>
              </a:extLst>
            </p:cNvPr>
            <p:cNvCxnSpPr>
              <a:cxnSpLocks/>
            </p:cNvCxnSpPr>
            <p:nvPr/>
          </p:nvCxnSpPr>
          <p:spPr>
            <a:xfrm>
              <a:off x="9052170" y="1495417"/>
              <a:ext cx="203553" cy="1479"/>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grpSp>
      <p:sp>
        <p:nvSpPr>
          <p:cNvPr id="861" name="TextBox 860">
            <a:extLst>
              <a:ext uri="{FF2B5EF4-FFF2-40B4-BE49-F238E27FC236}">
                <a16:creationId xmlns:a16="http://schemas.microsoft.com/office/drawing/2014/main" id="{B922C4B1-A9F0-E34D-B213-592F8FB00FB2}"/>
              </a:ext>
            </a:extLst>
          </p:cNvPr>
          <p:cNvSpPr txBox="1"/>
          <p:nvPr/>
        </p:nvSpPr>
        <p:spPr>
          <a:xfrm>
            <a:off x="4168985" y="1846131"/>
            <a:ext cx="797013" cy="369332"/>
          </a:xfrm>
          <a:prstGeom prst="rect">
            <a:avLst/>
          </a:prstGeom>
          <a:noFill/>
        </p:spPr>
        <p:txBody>
          <a:bodyPr wrap="none" rtlCol="0">
            <a:spAutoFit/>
          </a:bodyPr>
          <a:lstStyle/>
          <a:p>
            <a:r>
              <a:rPr lang="en-US" b="1" dirty="0"/>
              <a:t>Case 1</a:t>
            </a:r>
          </a:p>
        </p:txBody>
      </p:sp>
      <p:sp>
        <p:nvSpPr>
          <p:cNvPr id="862" name="TextBox 861">
            <a:extLst>
              <a:ext uri="{FF2B5EF4-FFF2-40B4-BE49-F238E27FC236}">
                <a16:creationId xmlns:a16="http://schemas.microsoft.com/office/drawing/2014/main" id="{499C8513-5F32-A141-AE1C-5027990424AF}"/>
              </a:ext>
            </a:extLst>
          </p:cNvPr>
          <p:cNvSpPr txBox="1"/>
          <p:nvPr/>
        </p:nvSpPr>
        <p:spPr>
          <a:xfrm>
            <a:off x="9102912" y="1848202"/>
            <a:ext cx="797013" cy="369332"/>
          </a:xfrm>
          <a:prstGeom prst="rect">
            <a:avLst/>
          </a:prstGeom>
          <a:noFill/>
        </p:spPr>
        <p:txBody>
          <a:bodyPr wrap="none" rtlCol="0">
            <a:spAutoFit/>
          </a:bodyPr>
          <a:lstStyle/>
          <a:p>
            <a:r>
              <a:rPr lang="en-US" b="1" dirty="0"/>
              <a:t>Case 2</a:t>
            </a:r>
          </a:p>
        </p:txBody>
      </p:sp>
      <p:grpSp>
        <p:nvGrpSpPr>
          <p:cNvPr id="94" name="Group 93">
            <a:extLst>
              <a:ext uri="{FF2B5EF4-FFF2-40B4-BE49-F238E27FC236}">
                <a16:creationId xmlns:a16="http://schemas.microsoft.com/office/drawing/2014/main" id="{5EE15BE4-DB4A-4F41-9CDE-1F533EC15626}"/>
              </a:ext>
            </a:extLst>
          </p:cNvPr>
          <p:cNvGrpSpPr/>
          <p:nvPr/>
        </p:nvGrpSpPr>
        <p:grpSpPr>
          <a:xfrm>
            <a:off x="2697521" y="3323480"/>
            <a:ext cx="3756274" cy="416980"/>
            <a:chOff x="2697522" y="2487816"/>
            <a:chExt cx="3756274" cy="416980"/>
          </a:xfrm>
        </p:grpSpPr>
        <p:cxnSp>
          <p:nvCxnSpPr>
            <p:cNvPr id="271" name="Straight Connector 270">
              <a:extLst>
                <a:ext uri="{FF2B5EF4-FFF2-40B4-BE49-F238E27FC236}">
                  <a16:creationId xmlns:a16="http://schemas.microsoft.com/office/drawing/2014/main" id="{8A05668A-7C03-AC4C-BEA0-835857EEC01A}"/>
                </a:ext>
              </a:extLst>
            </p:cNvPr>
            <p:cNvCxnSpPr>
              <a:cxnSpLocks/>
            </p:cNvCxnSpPr>
            <p:nvPr/>
          </p:nvCxnSpPr>
          <p:spPr>
            <a:xfrm>
              <a:off x="2697522" y="2899256"/>
              <a:ext cx="962515" cy="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4CF47F5D-69FC-0949-9718-606806DF697A}"/>
                </a:ext>
              </a:extLst>
            </p:cNvPr>
            <p:cNvCxnSpPr>
              <a:cxnSpLocks/>
            </p:cNvCxnSpPr>
            <p:nvPr/>
          </p:nvCxnSpPr>
          <p:spPr>
            <a:xfrm>
              <a:off x="3621933" y="2495486"/>
              <a:ext cx="962515" cy="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1ECBB4C9-11B5-D84D-82F5-E4E55FD6A9B0}"/>
                </a:ext>
              </a:extLst>
            </p:cNvPr>
            <p:cNvCxnSpPr>
              <a:cxnSpLocks/>
            </p:cNvCxnSpPr>
            <p:nvPr/>
          </p:nvCxnSpPr>
          <p:spPr>
            <a:xfrm>
              <a:off x="3640477" y="2495486"/>
              <a:ext cx="0" cy="40931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4FE9DA56-3D6A-DF4B-BE45-7ABA8AE26062}"/>
                </a:ext>
              </a:extLst>
            </p:cNvPr>
            <p:cNvCxnSpPr>
              <a:cxnSpLocks/>
            </p:cNvCxnSpPr>
            <p:nvPr/>
          </p:nvCxnSpPr>
          <p:spPr>
            <a:xfrm>
              <a:off x="4565669" y="2487816"/>
              <a:ext cx="0" cy="40931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22ABFA11-53F7-FE48-BAD3-4D749A5713C8}"/>
                </a:ext>
              </a:extLst>
            </p:cNvPr>
            <p:cNvCxnSpPr>
              <a:cxnSpLocks/>
            </p:cNvCxnSpPr>
            <p:nvPr/>
          </p:nvCxnSpPr>
          <p:spPr>
            <a:xfrm>
              <a:off x="4548326" y="2899256"/>
              <a:ext cx="962515" cy="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B97B15B5-FC9F-904D-B454-96C80B3B976B}"/>
                </a:ext>
              </a:extLst>
            </p:cNvPr>
            <p:cNvCxnSpPr>
              <a:cxnSpLocks/>
            </p:cNvCxnSpPr>
            <p:nvPr/>
          </p:nvCxnSpPr>
          <p:spPr>
            <a:xfrm>
              <a:off x="5491281" y="2495486"/>
              <a:ext cx="0" cy="40931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880" name="Straight Connector 879">
              <a:extLst>
                <a:ext uri="{FF2B5EF4-FFF2-40B4-BE49-F238E27FC236}">
                  <a16:creationId xmlns:a16="http://schemas.microsoft.com/office/drawing/2014/main" id="{81B2EEF0-9BF5-1D43-819E-4DD45BAF4B0D}"/>
                </a:ext>
              </a:extLst>
            </p:cNvPr>
            <p:cNvCxnSpPr>
              <a:cxnSpLocks/>
            </p:cNvCxnSpPr>
            <p:nvPr/>
          </p:nvCxnSpPr>
          <p:spPr>
            <a:xfrm>
              <a:off x="5491281" y="2510979"/>
              <a:ext cx="962515" cy="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ADB661A8-F92B-3C41-9B0B-25F5BB0FE29E}"/>
              </a:ext>
            </a:extLst>
          </p:cNvPr>
          <p:cNvGrpSpPr/>
          <p:nvPr/>
        </p:nvGrpSpPr>
        <p:grpSpPr>
          <a:xfrm>
            <a:off x="2741486" y="2600938"/>
            <a:ext cx="3715031" cy="424651"/>
            <a:chOff x="2730335" y="1765274"/>
            <a:chExt cx="3715031" cy="424651"/>
          </a:xfrm>
        </p:grpSpPr>
        <p:cxnSp>
          <p:nvCxnSpPr>
            <p:cNvPr id="292" name="Straight Connector 291">
              <a:extLst>
                <a:ext uri="{FF2B5EF4-FFF2-40B4-BE49-F238E27FC236}">
                  <a16:creationId xmlns:a16="http://schemas.microsoft.com/office/drawing/2014/main" id="{DD4FD4B7-3409-0A48-8D19-1807DE33068E}"/>
                </a:ext>
              </a:extLst>
            </p:cNvPr>
            <p:cNvCxnSpPr>
              <a:cxnSpLocks/>
            </p:cNvCxnSpPr>
            <p:nvPr/>
          </p:nvCxnSpPr>
          <p:spPr>
            <a:xfrm>
              <a:off x="2923056" y="1780614"/>
              <a:ext cx="483258"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AF829827-FED9-814D-9221-2F403B71DB82}"/>
                </a:ext>
              </a:extLst>
            </p:cNvPr>
            <p:cNvCxnSpPr>
              <a:cxnSpLocks/>
            </p:cNvCxnSpPr>
            <p:nvPr/>
          </p:nvCxnSpPr>
          <p:spPr>
            <a:xfrm>
              <a:off x="2932366" y="178061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9F958F3A-BADB-984F-88B7-BA40740BC241}"/>
                </a:ext>
              </a:extLst>
            </p:cNvPr>
            <p:cNvCxnSpPr>
              <a:cxnSpLocks/>
            </p:cNvCxnSpPr>
            <p:nvPr/>
          </p:nvCxnSpPr>
          <p:spPr>
            <a:xfrm>
              <a:off x="3396886" y="177294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97C06F07-B360-2442-96CC-DEBF1C5621FA}"/>
                </a:ext>
              </a:extLst>
            </p:cNvPr>
            <p:cNvCxnSpPr>
              <a:cxnSpLocks/>
            </p:cNvCxnSpPr>
            <p:nvPr/>
          </p:nvCxnSpPr>
          <p:spPr>
            <a:xfrm>
              <a:off x="3388178" y="2184386"/>
              <a:ext cx="483258"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57A618E4-3D9C-A04B-9DCA-C9F6E011CB51}"/>
                </a:ext>
              </a:extLst>
            </p:cNvPr>
            <p:cNvCxnSpPr>
              <a:cxnSpLocks/>
            </p:cNvCxnSpPr>
            <p:nvPr/>
          </p:nvCxnSpPr>
          <p:spPr>
            <a:xfrm>
              <a:off x="3852306" y="1780614"/>
              <a:ext cx="483258"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5B029A13-5F98-D640-8AE2-4ECA8EFA0460}"/>
                </a:ext>
              </a:extLst>
            </p:cNvPr>
            <p:cNvCxnSpPr>
              <a:cxnSpLocks/>
            </p:cNvCxnSpPr>
            <p:nvPr/>
          </p:nvCxnSpPr>
          <p:spPr>
            <a:xfrm>
              <a:off x="3861616" y="178061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1CC8B9C9-69C7-9047-82B4-D7F7E0389205}"/>
                </a:ext>
              </a:extLst>
            </p:cNvPr>
            <p:cNvCxnSpPr>
              <a:cxnSpLocks/>
            </p:cNvCxnSpPr>
            <p:nvPr/>
          </p:nvCxnSpPr>
          <p:spPr>
            <a:xfrm>
              <a:off x="4326136" y="177294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D47396E4-85C6-7043-BA99-0379F183D389}"/>
                </a:ext>
              </a:extLst>
            </p:cNvPr>
            <p:cNvCxnSpPr>
              <a:cxnSpLocks/>
            </p:cNvCxnSpPr>
            <p:nvPr/>
          </p:nvCxnSpPr>
          <p:spPr>
            <a:xfrm>
              <a:off x="4318782" y="2184386"/>
              <a:ext cx="483258"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FCA30224-E592-C845-A5EB-8B531DEECB77}"/>
                </a:ext>
              </a:extLst>
            </p:cNvPr>
            <p:cNvCxnSpPr>
              <a:cxnSpLocks/>
            </p:cNvCxnSpPr>
            <p:nvPr/>
          </p:nvCxnSpPr>
          <p:spPr>
            <a:xfrm>
              <a:off x="4782910" y="1780614"/>
              <a:ext cx="483258"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34D9243D-1E59-EE45-8C8D-8A4CD98990DD}"/>
                </a:ext>
              </a:extLst>
            </p:cNvPr>
            <p:cNvCxnSpPr>
              <a:cxnSpLocks/>
            </p:cNvCxnSpPr>
            <p:nvPr/>
          </p:nvCxnSpPr>
          <p:spPr>
            <a:xfrm>
              <a:off x="4792220" y="178061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41E0C107-8E9F-854F-BADF-0EE3B640412B}"/>
                </a:ext>
              </a:extLst>
            </p:cNvPr>
            <p:cNvCxnSpPr>
              <a:cxnSpLocks/>
            </p:cNvCxnSpPr>
            <p:nvPr/>
          </p:nvCxnSpPr>
          <p:spPr>
            <a:xfrm>
              <a:off x="5256740" y="177294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97E760E8-F63A-A844-A7BF-075730A32A46}"/>
                </a:ext>
              </a:extLst>
            </p:cNvPr>
            <p:cNvCxnSpPr>
              <a:cxnSpLocks/>
            </p:cNvCxnSpPr>
            <p:nvPr/>
          </p:nvCxnSpPr>
          <p:spPr>
            <a:xfrm>
              <a:off x="5248170" y="2176716"/>
              <a:ext cx="483258"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A55D246C-CA11-C34C-BAC0-45DFB3B68122}"/>
                </a:ext>
              </a:extLst>
            </p:cNvPr>
            <p:cNvCxnSpPr>
              <a:cxnSpLocks/>
            </p:cNvCxnSpPr>
            <p:nvPr/>
          </p:nvCxnSpPr>
          <p:spPr>
            <a:xfrm>
              <a:off x="5712298" y="1772944"/>
              <a:ext cx="483258"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700F0BCE-843E-F74B-B959-A0EF59646AEB}"/>
                </a:ext>
              </a:extLst>
            </p:cNvPr>
            <p:cNvCxnSpPr>
              <a:cxnSpLocks/>
            </p:cNvCxnSpPr>
            <p:nvPr/>
          </p:nvCxnSpPr>
          <p:spPr>
            <a:xfrm>
              <a:off x="5721608" y="177294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321E6F96-E178-8E47-886F-7F7A1B6733D0}"/>
                </a:ext>
              </a:extLst>
            </p:cNvPr>
            <p:cNvCxnSpPr>
              <a:cxnSpLocks/>
            </p:cNvCxnSpPr>
            <p:nvPr/>
          </p:nvCxnSpPr>
          <p:spPr>
            <a:xfrm>
              <a:off x="6186128" y="176527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881" name="Straight Connector 880">
              <a:extLst>
                <a:ext uri="{FF2B5EF4-FFF2-40B4-BE49-F238E27FC236}">
                  <a16:creationId xmlns:a16="http://schemas.microsoft.com/office/drawing/2014/main" id="{4EFD101E-9D8B-0445-A50B-FA72705BC597}"/>
                </a:ext>
              </a:extLst>
            </p:cNvPr>
            <p:cNvCxnSpPr>
              <a:cxnSpLocks/>
            </p:cNvCxnSpPr>
            <p:nvPr/>
          </p:nvCxnSpPr>
          <p:spPr>
            <a:xfrm>
              <a:off x="6174872" y="2173197"/>
              <a:ext cx="270494" cy="1388"/>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882" name="Straight Connector 881">
              <a:extLst>
                <a:ext uri="{FF2B5EF4-FFF2-40B4-BE49-F238E27FC236}">
                  <a16:creationId xmlns:a16="http://schemas.microsoft.com/office/drawing/2014/main" id="{FA585A24-66B4-AD4E-AB81-98D19560E9B6}"/>
                </a:ext>
              </a:extLst>
            </p:cNvPr>
            <p:cNvCxnSpPr>
              <a:cxnSpLocks/>
            </p:cNvCxnSpPr>
            <p:nvPr/>
          </p:nvCxnSpPr>
          <p:spPr>
            <a:xfrm>
              <a:off x="2730335" y="2182255"/>
              <a:ext cx="220621"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grpSp>
      <p:cxnSp>
        <p:nvCxnSpPr>
          <p:cNvPr id="190" name="Straight Arrow Connector 189">
            <a:extLst>
              <a:ext uri="{FF2B5EF4-FFF2-40B4-BE49-F238E27FC236}">
                <a16:creationId xmlns:a16="http://schemas.microsoft.com/office/drawing/2014/main" id="{44D6FF1F-A57C-7E41-BA94-3C7A94188F3B}"/>
              </a:ext>
            </a:extLst>
          </p:cNvPr>
          <p:cNvCxnSpPr>
            <a:cxnSpLocks/>
          </p:cNvCxnSpPr>
          <p:nvPr/>
        </p:nvCxnSpPr>
        <p:spPr>
          <a:xfrm>
            <a:off x="2707009" y="4918250"/>
            <a:ext cx="381016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51F5092B-C672-5846-974F-ED8B4B1602A8}"/>
              </a:ext>
            </a:extLst>
          </p:cNvPr>
          <p:cNvCxnSpPr>
            <a:cxnSpLocks/>
          </p:cNvCxnSpPr>
          <p:nvPr/>
        </p:nvCxnSpPr>
        <p:spPr>
          <a:xfrm>
            <a:off x="5469494" y="4159972"/>
            <a:ext cx="25359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C6F283EA-225D-4940-9561-2AD76730717A}"/>
              </a:ext>
            </a:extLst>
          </p:cNvPr>
          <p:cNvCxnSpPr>
            <a:cxnSpLocks/>
          </p:cNvCxnSpPr>
          <p:nvPr/>
        </p:nvCxnSpPr>
        <p:spPr>
          <a:xfrm>
            <a:off x="5247409" y="4530218"/>
            <a:ext cx="25359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FC9DCD7A-734C-AD40-B54D-2CA5E9D7FFF2}"/>
              </a:ext>
            </a:extLst>
          </p:cNvPr>
          <p:cNvCxnSpPr>
            <a:cxnSpLocks/>
          </p:cNvCxnSpPr>
          <p:nvPr/>
        </p:nvCxnSpPr>
        <p:spPr>
          <a:xfrm>
            <a:off x="5483176" y="4136552"/>
            <a:ext cx="0" cy="40931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5FE1C2CD-1DDB-974F-9774-58F0544D84C6}"/>
              </a:ext>
            </a:extLst>
          </p:cNvPr>
          <p:cNvCxnSpPr>
            <a:cxnSpLocks/>
          </p:cNvCxnSpPr>
          <p:nvPr/>
        </p:nvCxnSpPr>
        <p:spPr>
          <a:xfrm>
            <a:off x="5262082" y="4144328"/>
            <a:ext cx="0" cy="40931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FF610346-F0FF-4F44-9844-D0CDF7AE42F4}"/>
              </a:ext>
            </a:extLst>
          </p:cNvPr>
          <p:cNvCxnSpPr>
            <a:cxnSpLocks/>
          </p:cNvCxnSpPr>
          <p:nvPr/>
        </p:nvCxnSpPr>
        <p:spPr>
          <a:xfrm>
            <a:off x="4780397" y="4164544"/>
            <a:ext cx="483259"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B5EEC36A-5A14-234A-BC46-8CC940B053A0}"/>
              </a:ext>
            </a:extLst>
          </p:cNvPr>
          <p:cNvCxnSpPr>
            <a:cxnSpLocks/>
          </p:cNvCxnSpPr>
          <p:nvPr/>
        </p:nvCxnSpPr>
        <p:spPr>
          <a:xfrm>
            <a:off x="4560641" y="4550434"/>
            <a:ext cx="25359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860BA698-1A67-CF45-8F5F-CB4875470070}"/>
              </a:ext>
            </a:extLst>
          </p:cNvPr>
          <p:cNvCxnSpPr>
            <a:cxnSpLocks/>
          </p:cNvCxnSpPr>
          <p:nvPr/>
        </p:nvCxnSpPr>
        <p:spPr>
          <a:xfrm>
            <a:off x="4796408" y="4156768"/>
            <a:ext cx="0" cy="40931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560" name="Straight Connector 559">
            <a:extLst>
              <a:ext uri="{FF2B5EF4-FFF2-40B4-BE49-F238E27FC236}">
                <a16:creationId xmlns:a16="http://schemas.microsoft.com/office/drawing/2014/main" id="{5A0F29BF-E94D-0B4B-B723-B48AC94E95C3}"/>
              </a:ext>
            </a:extLst>
          </p:cNvPr>
          <p:cNvCxnSpPr>
            <a:cxnSpLocks/>
          </p:cNvCxnSpPr>
          <p:nvPr/>
        </p:nvCxnSpPr>
        <p:spPr>
          <a:xfrm>
            <a:off x="4321722" y="4181568"/>
            <a:ext cx="25359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953FC390-5ECE-E743-883E-3986F3AF1FD8}"/>
              </a:ext>
            </a:extLst>
          </p:cNvPr>
          <p:cNvCxnSpPr>
            <a:cxnSpLocks/>
          </p:cNvCxnSpPr>
          <p:nvPr/>
        </p:nvCxnSpPr>
        <p:spPr>
          <a:xfrm>
            <a:off x="4575314" y="4164544"/>
            <a:ext cx="0" cy="40931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grpSp>
        <p:nvGrpSpPr>
          <p:cNvPr id="562" name="Group 561">
            <a:extLst>
              <a:ext uri="{FF2B5EF4-FFF2-40B4-BE49-F238E27FC236}">
                <a16:creationId xmlns:a16="http://schemas.microsoft.com/office/drawing/2014/main" id="{42CB5646-EBD2-5241-9DBB-13420D365B07}"/>
              </a:ext>
            </a:extLst>
          </p:cNvPr>
          <p:cNvGrpSpPr/>
          <p:nvPr/>
        </p:nvGrpSpPr>
        <p:grpSpPr>
          <a:xfrm>
            <a:off x="5736923" y="3994497"/>
            <a:ext cx="450846" cy="334781"/>
            <a:chOff x="4969910" y="452269"/>
            <a:chExt cx="817341" cy="547298"/>
          </a:xfrm>
        </p:grpSpPr>
        <p:grpSp>
          <p:nvGrpSpPr>
            <p:cNvPr id="563" name="Group 562">
              <a:extLst>
                <a:ext uri="{FF2B5EF4-FFF2-40B4-BE49-F238E27FC236}">
                  <a16:creationId xmlns:a16="http://schemas.microsoft.com/office/drawing/2014/main" id="{D62EC79C-675A-C543-9E0E-77B2B0D77D7D}"/>
                </a:ext>
              </a:extLst>
            </p:cNvPr>
            <p:cNvGrpSpPr/>
            <p:nvPr/>
          </p:nvGrpSpPr>
          <p:grpSpPr>
            <a:xfrm>
              <a:off x="4969910" y="452269"/>
              <a:ext cx="409080" cy="538563"/>
              <a:chOff x="2595665" y="2241311"/>
              <a:chExt cx="855679" cy="316942"/>
            </a:xfrm>
          </p:grpSpPr>
          <p:grpSp>
            <p:nvGrpSpPr>
              <p:cNvPr id="577" name="Group 576">
                <a:extLst>
                  <a:ext uri="{FF2B5EF4-FFF2-40B4-BE49-F238E27FC236}">
                    <a16:creationId xmlns:a16="http://schemas.microsoft.com/office/drawing/2014/main" id="{B7DD7A8A-34BD-204C-94D6-1172D25C58EE}"/>
                  </a:ext>
                </a:extLst>
              </p:cNvPr>
              <p:cNvGrpSpPr/>
              <p:nvPr/>
            </p:nvGrpSpPr>
            <p:grpSpPr>
              <a:xfrm>
                <a:off x="2595665" y="2241311"/>
                <a:ext cx="213654" cy="313888"/>
                <a:chOff x="1377361" y="2075335"/>
                <a:chExt cx="4467861" cy="3363622"/>
              </a:xfrm>
            </p:grpSpPr>
            <p:sp>
              <p:nvSpPr>
                <p:cNvPr id="587" name="Freeform 586">
                  <a:extLst>
                    <a:ext uri="{FF2B5EF4-FFF2-40B4-BE49-F238E27FC236}">
                      <a16:creationId xmlns:a16="http://schemas.microsoft.com/office/drawing/2014/main" id="{FC808C2B-15C8-2040-A4F7-FD917C45CE94}"/>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88" name="Freeform 587">
                  <a:extLst>
                    <a:ext uri="{FF2B5EF4-FFF2-40B4-BE49-F238E27FC236}">
                      <a16:creationId xmlns:a16="http://schemas.microsoft.com/office/drawing/2014/main" id="{181CDDDE-0CB7-2140-B088-FD37AB6CAFD7}"/>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578" name="Group 577">
                <a:extLst>
                  <a:ext uri="{FF2B5EF4-FFF2-40B4-BE49-F238E27FC236}">
                    <a16:creationId xmlns:a16="http://schemas.microsoft.com/office/drawing/2014/main" id="{8CCB1D06-7D2D-CA4A-88FF-91269AA33CE2}"/>
                  </a:ext>
                </a:extLst>
              </p:cNvPr>
              <p:cNvGrpSpPr/>
              <p:nvPr/>
            </p:nvGrpSpPr>
            <p:grpSpPr>
              <a:xfrm>
                <a:off x="2809318" y="2242669"/>
                <a:ext cx="213652" cy="313888"/>
                <a:chOff x="1377387" y="2075334"/>
                <a:chExt cx="4467828" cy="3363620"/>
              </a:xfrm>
            </p:grpSpPr>
            <p:sp>
              <p:nvSpPr>
                <p:cNvPr id="585" name="Freeform 584">
                  <a:extLst>
                    <a:ext uri="{FF2B5EF4-FFF2-40B4-BE49-F238E27FC236}">
                      <a16:creationId xmlns:a16="http://schemas.microsoft.com/office/drawing/2014/main" id="{B1B18064-C1A5-FF46-8802-7C1EB47844B5}"/>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86" name="Freeform 585">
                  <a:extLst>
                    <a:ext uri="{FF2B5EF4-FFF2-40B4-BE49-F238E27FC236}">
                      <a16:creationId xmlns:a16="http://schemas.microsoft.com/office/drawing/2014/main" id="{98D057DD-8CF8-0F49-BCA0-78EAE2BD59F1}"/>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579" name="Group 578">
                <a:extLst>
                  <a:ext uri="{FF2B5EF4-FFF2-40B4-BE49-F238E27FC236}">
                    <a16:creationId xmlns:a16="http://schemas.microsoft.com/office/drawing/2014/main" id="{33667EFA-0C65-8443-A57C-51445FBFD6E4}"/>
                  </a:ext>
                </a:extLst>
              </p:cNvPr>
              <p:cNvGrpSpPr/>
              <p:nvPr/>
            </p:nvGrpSpPr>
            <p:grpSpPr>
              <a:xfrm>
                <a:off x="3024040" y="2243007"/>
                <a:ext cx="213652" cy="313888"/>
                <a:chOff x="1377387" y="2075335"/>
                <a:chExt cx="4467828" cy="3363619"/>
              </a:xfrm>
            </p:grpSpPr>
            <p:sp>
              <p:nvSpPr>
                <p:cNvPr id="583" name="Freeform 582">
                  <a:extLst>
                    <a:ext uri="{FF2B5EF4-FFF2-40B4-BE49-F238E27FC236}">
                      <a16:creationId xmlns:a16="http://schemas.microsoft.com/office/drawing/2014/main" id="{A4E76237-33A4-EF46-8856-B54F02C20457}"/>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84" name="Freeform 583">
                  <a:extLst>
                    <a:ext uri="{FF2B5EF4-FFF2-40B4-BE49-F238E27FC236}">
                      <a16:creationId xmlns:a16="http://schemas.microsoft.com/office/drawing/2014/main" id="{8D6B0C7C-BA89-0F4E-9862-CF1D0A6159A2}"/>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580" name="Group 579">
                <a:extLst>
                  <a:ext uri="{FF2B5EF4-FFF2-40B4-BE49-F238E27FC236}">
                    <a16:creationId xmlns:a16="http://schemas.microsoft.com/office/drawing/2014/main" id="{F5DA4E3E-3D3E-684C-AD87-7929C3C4711B}"/>
                  </a:ext>
                </a:extLst>
              </p:cNvPr>
              <p:cNvGrpSpPr/>
              <p:nvPr/>
            </p:nvGrpSpPr>
            <p:grpSpPr>
              <a:xfrm>
                <a:off x="3237692" y="2244365"/>
                <a:ext cx="213652" cy="313888"/>
                <a:chOff x="1377387" y="2075335"/>
                <a:chExt cx="4467828" cy="3363619"/>
              </a:xfrm>
            </p:grpSpPr>
            <p:sp>
              <p:nvSpPr>
                <p:cNvPr id="581" name="Freeform 580">
                  <a:extLst>
                    <a:ext uri="{FF2B5EF4-FFF2-40B4-BE49-F238E27FC236}">
                      <a16:creationId xmlns:a16="http://schemas.microsoft.com/office/drawing/2014/main" id="{C3E2FE6B-771F-384E-BD89-08F6EF17AA3E}"/>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82" name="Freeform 581">
                  <a:extLst>
                    <a:ext uri="{FF2B5EF4-FFF2-40B4-BE49-F238E27FC236}">
                      <a16:creationId xmlns:a16="http://schemas.microsoft.com/office/drawing/2014/main" id="{1CEDAC5D-459C-6341-B005-0034F579D327}"/>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564" name="Group 563">
              <a:extLst>
                <a:ext uri="{FF2B5EF4-FFF2-40B4-BE49-F238E27FC236}">
                  <a16:creationId xmlns:a16="http://schemas.microsoft.com/office/drawing/2014/main" id="{A114CD1A-6315-5045-B120-86BDE76571AE}"/>
                </a:ext>
              </a:extLst>
            </p:cNvPr>
            <p:cNvGrpSpPr/>
            <p:nvPr/>
          </p:nvGrpSpPr>
          <p:grpSpPr>
            <a:xfrm>
              <a:off x="5378171" y="461004"/>
              <a:ext cx="409080" cy="538563"/>
              <a:chOff x="2595665" y="2241311"/>
              <a:chExt cx="855679" cy="316942"/>
            </a:xfrm>
          </p:grpSpPr>
          <p:grpSp>
            <p:nvGrpSpPr>
              <p:cNvPr id="565" name="Group 564">
                <a:extLst>
                  <a:ext uri="{FF2B5EF4-FFF2-40B4-BE49-F238E27FC236}">
                    <a16:creationId xmlns:a16="http://schemas.microsoft.com/office/drawing/2014/main" id="{21CABEF6-24B8-8443-B22D-D340B42E0E02}"/>
                  </a:ext>
                </a:extLst>
              </p:cNvPr>
              <p:cNvGrpSpPr/>
              <p:nvPr/>
            </p:nvGrpSpPr>
            <p:grpSpPr>
              <a:xfrm>
                <a:off x="2595665" y="2241311"/>
                <a:ext cx="213654" cy="313888"/>
                <a:chOff x="1377361" y="2075335"/>
                <a:chExt cx="4467861" cy="3363622"/>
              </a:xfrm>
            </p:grpSpPr>
            <p:sp>
              <p:nvSpPr>
                <p:cNvPr id="575" name="Freeform 574">
                  <a:extLst>
                    <a:ext uri="{FF2B5EF4-FFF2-40B4-BE49-F238E27FC236}">
                      <a16:creationId xmlns:a16="http://schemas.microsoft.com/office/drawing/2014/main" id="{A625CE5F-2745-7343-98F4-61326DC3FE9F}"/>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76" name="Freeform 575">
                  <a:extLst>
                    <a:ext uri="{FF2B5EF4-FFF2-40B4-BE49-F238E27FC236}">
                      <a16:creationId xmlns:a16="http://schemas.microsoft.com/office/drawing/2014/main" id="{7D13A898-72B7-EA4A-8839-91466116CECC}"/>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566" name="Group 565">
                <a:extLst>
                  <a:ext uri="{FF2B5EF4-FFF2-40B4-BE49-F238E27FC236}">
                    <a16:creationId xmlns:a16="http://schemas.microsoft.com/office/drawing/2014/main" id="{0F5F328B-D1DC-6B4A-A21A-E9BB3530B8C1}"/>
                  </a:ext>
                </a:extLst>
              </p:cNvPr>
              <p:cNvGrpSpPr/>
              <p:nvPr/>
            </p:nvGrpSpPr>
            <p:grpSpPr>
              <a:xfrm>
                <a:off x="2809318" y="2242669"/>
                <a:ext cx="213652" cy="313888"/>
                <a:chOff x="1377387" y="2075334"/>
                <a:chExt cx="4467828" cy="3363620"/>
              </a:xfrm>
            </p:grpSpPr>
            <p:sp>
              <p:nvSpPr>
                <p:cNvPr id="573" name="Freeform 572">
                  <a:extLst>
                    <a:ext uri="{FF2B5EF4-FFF2-40B4-BE49-F238E27FC236}">
                      <a16:creationId xmlns:a16="http://schemas.microsoft.com/office/drawing/2014/main" id="{ECA261CE-C1E5-4444-A0D1-73F7F49AA27B}"/>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74" name="Freeform 573">
                  <a:extLst>
                    <a:ext uri="{FF2B5EF4-FFF2-40B4-BE49-F238E27FC236}">
                      <a16:creationId xmlns:a16="http://schemas.microsoft.com/office/drawing/2014/main" id="{E722298B-BA1A-5D45-B36E-93C7AE5B71E4}"/>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567" name="Group 566">
                <a:extLst>
                  <a:ext uri="{FF2B5EF4-FFF2-40B4-BE49-F238E27FC236}">
                    <a16:creationId xmlns:a16="http://schemas.microsoft.com/office/drawing/2014/main" id="{D037AF88-DDF1-1C47-8C65-2B4881C342E8}"/>
                  </a:ext>
                </a:extLst>
              </p:cNvPr>
              <p:cNvGrpSpPr/>
              <p:nvPr/>
            </p:nvGrpSpPr>
            <p:grpSpPr>
              <a:xfrm>
                <a:off x="3024040" y="2243007"/>
                <a:ext cx="213652" cy="313888"/>
                <a:chOff x="1377387" y="2075335"/>
                <a:chExt cx="4467828" cy="3363619"/>
              </a:xfrm>
            </p:grpSpPr>
            <p:sp>
              <p:nvSpPr>
                <p:cNvPr id="571" name="Freeform 570">
                  <a:extLst>
                    <a:ext uri="{FF2B5EF4-FFF2-40B4-BE49-F238E27FC236}">
                      <a16:creationId xmlns:a16="http://schemas.microsoft.com/office/drawing/2014/main" id="{F54C1E41-1DC9-3947-9B55-298F92C0F5DE}"/>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72" name="Freeform 571">
                  <a:extLst>
                    <a:ext uri="{FF2B5EF4-FFF2-40B4-BE49-F238E27FC236}">
                      <a16:creationId xmlns:a16="http://schemas.microsoft.com/office/drawing/2014/main" id="{2FD6EC10-9063-1E49-9C36-350AB358DE1A}"/>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568" name="Group 567">
                <a:extLst>
                  <a:ext uri="{FF2B5EF4-FFF2-40B4-BE49-F238E27FC236}">
                    <a16:creationId xmlns:a16="http://schemas.microsoft.com/office/drawing/2014/main" id="{99700353-8FA3-BF44-8979-45298736743E}"/>
                  </a:ext>
                </a:extLst>
              </p:cNvPr>
              <p:cNvGrpSpPr/>
              <p:nvPr/>
            </p:nvGrpSpPr>
            <p:grpSpPr>
              <a:xfrm>
                <a:off x="3237692" y="2244365"/>
                <a:ext cx="213652" cy="313888"/>
                <a:chOff x="1377387" y="2075335"/>
                <a:chExt cx="4467828" cy="3363619"/>
              </a:xfrm>
            </p:grpSpPr>
            <p:sp>
              <p:nvSpPr>
                <p:cNvPr id="569" name="Freeform 568">
                  <a:extLst>
                    <a:ext uri="{FF2B5EF4-FFF2-40B4-BE49-F238E27FC236}">
                      <a16:creationId xmlns:a16="http://schemas.microsoft.com/office/drawing/2014/main" id="{68594C8F-5C84-BA44-8634-FB9E0ACBD7FB}"/>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70" name="Freeform 569">
                  <a:extLst>
                    <a:ext uri="{FF2B5EF4-FFF2-40B4-BE49-F238E27FC236}">
                      <a16:creationId xmlns:a16="http://schemas.microsoft.com/office/drawing/2014/main" id="{6433188E-42D8-0C4E-9B6E-B8BE3C0D09A7}"/>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cxnSp>
        <p:nvCxnSpPr>
          <p:cNvPr id="552" name="Straight Connector 551">
            <a:extLst>
              <a:ext uri="{FF2B5EF4-FFF2-40B4-BE49-F238E27FC236}">
                <a16:creationId xmlns:a16="http://schemas.microsoft.com/office/drawing/2014/main" id="{DCE707B2-898F-8A4A-ACF8-9C7F1E66C61E}"/>
              </a:ext>
            </a:extLst>
          </p:cNvPr>
          <p:cNvCxnSpPr>
            <a:cxnSpLocks/>
          </p:cNvCxnSpPr>
          <p:nvPr/>
        </p:nvCxnSpPr>
        <p:spPr>
          <a:xfrm>
            <a:off x="3606373" y="4172373"/>
            <a:ext cx="25359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B61200F2-54F0-EF40-8167-4B317BC3F83A}"/>
              </a:ext>
            </a:extLst>
          </p:cNvPr>
          <p:cNvCxnSpPr>
            <a:cxnSpLocks/>
          </p:cNvCxnSpPr>
          <p:nvPr/>
        </p:nvCxnSpPr>
        <p:spPr>
          <a:xfrm>
            <a:off x="3384288" y="4542619"/>
            <a:ext cx="25359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8563D7BA-CC5E-D74A-A4BC-9E6F8F06CA69}"/>
              </a:ext>
            </a:extLst>
          </p:cNvPr>
          <p:cNvCxnSpPr>
            <a:cxnSpLocks/>
          </p:cNvCxnSpPr>
          <p:nvPr/>
        </p:nvCxnSpPr>
        <p:spPr>
          <a:xfrm>
            <a:off x="3620055" y="4148953"/>
            <a:ext cx="0" cy="40931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C9B0FE01-9CCE-C341-8DE8-53B31B8306E8}"/>
              </a:ext>
            </a:extLst>
          </p:cNvPr>
          <p:cNvCxnSpPr>
            <a:cxnSpLocks/>
          </p:cNvCxnSpPr>
          <p:nvPr/>
        </p:nvCxnSpPr>
        <p:spPr>
          <a:xfrm>
            <a:off x="3398961" y="4156729"/>
            <a:ext cx="0" cy="40931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C3646A1C-3CF7-1C40-95B6-45028BAEB798}"/>
              </a:ext>
            </a:extLst>
          </p:cNvPr>
          <p:cNvCxnSpPr>
            <a:cxnSpLocks/>
          </p:cNvCxnSpPr>
          <p:nvPr/>
        </p:nvCxnSpPr>
        <p:spPr>
          <a:xfrm>
            <a:off x="2917277" y="4176945"/>
            <a:ext cx="483259"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D9E02932-7963-5D4B-A2EB-F8AC948A5A4D}"/>
              </a:ext>
            </a:extLst>
          </p:cNvPr>
          <p:cNvCxnSpPr>
            <a:cxnSpLocks/>
          </p:cNvCxnSpPr>
          <p:nvPr/>
        </p:nvCxnSpPr>
        <p:spPr>
          <a:xfrm>
            <a:off x="2697521" y="4562835"/>
            <a:ext cx="25359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5FA9F461-E883-1046-B846-169DACC822F7}"/>
              </a:ext>
            </a:extLst>
          </p:cNvPr>
          <p:cNvCxnSpPr>
            <a:cxnSpLocks/>
          </p:cNvCxnSpPr>
          <p:nvPr/>
        </p:nvCxnSpPr>
        <p:spPr>
          <a:xfrm>
            <a:off x="2933287" y="4169169"/>
            <a:ext cx="0" cy="40931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817A41DC-0F49-0A42-9B05-5D9BE283B713}"/>
              </a:ext>
            </a:extLst>
          </p:cNvPr>
          <p:cNvCxnSpPr>
            <a:cxnSpLocks/>
          </p:cNvCxnSpPr>
          <p:nvPr/>
        </p:nvCxnSpPr>
        <p:spPr>
          <a:xfrm>
            <a:off x="6189934" y="4171369"/>
            <a:ext cx="25359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grpSp>
        <p:nvGrpSpPr>
          <p:cNvPr id="210" name="Group 209">
            <a:extLst>
              <a:ext uri="{FF2B5EF4-FFF2-40B4-BE49-F238E27FC236}">
                <a16:creationId xmlns:a16="http://schemas.microsoft.com/office/drawing/2014/main" id="{989CC1D7-21CE-8045-AAAD-79FEEB3B1CA1}"/>
              </a:ext>
            </a:extLst>
          </p:cNvPr>
          <p:cNvGrpSpPr/>
          <p:nvPr/>
        </p:nvGrpSpPr>
        <p:grpSpPr>
          <a:xfrm>
            <a:off x="3873802" y="4006898"/>
            <a:ext cx="450846" cy="334781"/>
            <a:chOff x="4969910" y="452269"/>
            <a:chExt cx="817341" cy="547298"/>
          </a:xfrm>
        </p:grpSpPr>
        <p:grpSp>
          <p:nvGrpSpPr>
            <p:cNvPr id="239" name="Group 238">
              <a:extLst>
                <a:ext uri="{FF2B5EF4-FFF2-40B4-BE49-F238E27FC236}">
                  <a16:creationId xmlns:a16="http://schemas.microsoft.com/office/drawing/2014/main" id="{B43C1234-4277-714B-BFC4-2E9476191B9F}"/>
                </a:ext>
              </a:extLst>
            </p:cNvPr>
            <p:cNvGrpSpPr/>
            <p:nvPr/>
          </p:nvGrpSpPr>
          <p:grpSpPr>
            <a:xfrm>
              <a:off x="4969910" y="452269"/>
              <a:ext cx="409080" cy="538563"/>
              <a:chOff x="2595665" y="2241311"/>
              <a:chExt cx="855679" cy="316942"/>
            </a:xfrm>
          </p:grpSpPr>
          <p:grpSp>
            <p:nvGrpSpPr>
              <p:cNvPr id="253" name="Group 252">
                <a:extLst>
                  <a:ext uri="{FF2B5EF4-FFF2-40B4-BE49-F238E27FC236}">
                    <a16:creationId xmlns:a16="http://schemas.microsoft.com/office/drawing/2014/main" id="{B53698B5-CD5C-9749-AE9F-8D6DDAB17565}"/>
                  </a:ext>
                </a:extLst>
              </p:cNvPr>
              <p:cNvGrpSpPr/>
              <p:nvPr/>
            </p:nvGrpSpPr>
            <p:grpSpPr>
              <a:xfrm>
                <a:off x="2595665" y="2241311"/>
                <a:ext cx="213654" cy="313888"/>
                <a:chOff x="1377361" y="2075335"/>
                <a:chExt cx="4467861" cy="3363622"/>
              </a:xfrm>
            </p:grpSpPr>
            <p:sp>
              <p:nvSpPr>
                <p:cNvPr id="263" name="Freeform 262">
                  <a:extLst>
                    <a:ext uri="{FF2B5EF4-FFF2-40B4-BE49-F238E27FC236}">
                      <a16:creationId xmlns:a16="http://schemas.microsoft.com/office/drawing/2014/main" id="{5611BCBA-002E-474C-A794-649B84416B76}"/>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64" name="Freeform 263">
                  <a:extLst>
                    <a:ext uri="{FF2B5EF4-FFF2-40B4-BE49-F238E27FC236}">
                      <a16:creationId xmlns:a16="http://schemas.microsoft.com/office/drawing/2014/main" id="{62057E8C-3E5D-FE4B-AA7F-2D8FABB25561}"/>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54" name="Group 253">
                <a:extLst>
                  <a:ext uri="{FF2B5EF4-FFF2-40B4-BE49-F238E27FC236}">
                    <a16:creationId xmlns:a16="http://schemas.microsoft.com/office/drawing/2014/main" id="{B45CA048-8C94-0F4E-BE3B-9A7BAB6A3E63}"/>
                  </a:ext>
                </a:extLst>
              </p:cNvPr>
              <p:cNvGrpSpPr/>
              <p:nvPr/>
            </p:nvGrpSpPr>
            <p:grpSpPr>
              <a:xfrm>
                <a:off x="2809318" y="2242669"/>
                <a:ext cx="213652" cy="313888"/>
                <a:chOff x="1377387" y="2075334"/>
                <a:chExt cx="4467828" cy="3363620"/>
              </a:xfrm>
            </p:grpSpPr>
            <p:sp>
              <p:nvSpPr>
                <p:cNvPr id="261" name="Freeform 260">
                  <a:extLst>
                    <a:ext uri="{FF2B5EF4-FFF2-40B4-BE49-F238E27FC236}">
                      <a16:creationId xmlns:a16="http://schemas.microsoft.com/office/drawing/2014/main" id="{D849AF0A-80E3-7241-A8E4-91E571D1317A}"/>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62" name="Freeform 261">
                  <a:extLst>
                    <a:ext uri="{FF2B5EF4-FFF2-40B4-BE49-F238E27FC236}">
                      <a16:creationId xmlns:a16="http://schemas.microsoft.com/office/drawing/2014/main" id="{0649D96F-8F87-F24C-B4FB-987A561FFEAE}"/>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55" name="Group 254">
                <a:extLst>
                  <a:ext uri="{FF2B5EF4-FFF2-40B4-BE49-F238E27FC236}">
                    <a16:creationId xmlns:a16="http://schemas.microsoft.com/office/drawing/2014/main" id="{7D57F047-2695-AC41-AB34-CCEE18D54242}"/>
                  </a:ext>
                </a:extLst>
              </p:cNvPr>
              <p:cNvGrpSpPr/>
              <p:nvPr/>
            </p:nvGrpSpPr>
            <p:grpSpPr>
              <a:xfrm>
                <a:off x="3024040" y="2243007"/>
                <a:ext cx="213652" cy="313888"/>
                <a:chOff x="1377387" y="2075335"/>
                <a:chExt cx="4467828" cy="3363619"/>
              </a:xfrm>
            </p:grpSpPr>
            <p:sp>
              <p:nvSpPr>
                <p:cNvPr id="259" name="Freeform 258">
                  <a:extLst>
                    <a:ext uri="{FF2B5EF4-FFF2-40B4-BE49-F238E27FC236}">
                      <a16:creationId xmlns:a16="http://schemas.microsoft.com/office/drawing/2014/main" id="{39E32743-861A-A446-811B-169B73DA57BC}"/>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60" name="Freeform 259">
                  <a:extLst>
                    <a:ext uri="{FF2B5EF4-FFF2-40B4-BE49-F238E27FC236}">
                      <a16:creationId xmlns:a16="http://schemas.microsoft.com/office/drawing/2014/main" id="{ABD35FB8-2C43-474E-BA5D-92D0144A91A6}"/>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56" name="Group 255">
                <a:extLst>
                  <a:ext uri="{FF2B5EF4-FFF2-40B4-BE49-F238E27FC236}">
                    <a16:creationId xmlns:a16="http://schemas.microsoft.com/office/drawing/2014/main" id="{BE5ECCC6-CE06-9942-9D84-61ED415BBF88}"/>
                  </a:ext>
                </a:extLst>
              </p:cNvPr>
              <p:cNvGrpSpPr/>
              <p:nvPr/>
            </p:nvGrpSpPr>
            <p:grpSpPr>
              <a:xfrm>
                <a:off x="3237692" y="2244365"/>
                <a:ext cx="213652" cy="313888"/>
                <a:chOff x="1377387" y="2075335"/>
                <a:chExt cx="4467828" cy="3363619"/>
              </a:xfrm>
            </p:grpSpPr>
            <p:sp>
              <p:nvSpPr>
                <p:cNvPr id="257" name="Freeform 256">
                  <a:extLst>
                    <a:ext uri="{FF2B5EF4-FFF2-40B4-BE49-F238E27FC236}">
                      <a16:creationId xmlns:a16="http://schemas.microsoft.com/office/drawing/2014/main" id="{3F1015E0-CDA9-3F47-BB6B-D7AE1EC2D964}"/>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58" name="Freeform 257">
                  <a:extLst>
                    <a:ext uri="{FF2B5EF4-FFF2-40B4-BE49-F238E27FC236}">
                      <a16:creationId xmlns:a16="http://schemas.microsoft.com/office/drawing/2014/main" id="{4C4E569C-3D29-2A41-8F70-75616C636372}"/>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240" name="Group 239">
              <a:extLst>
                <a:ext uri="{FF2B5EF4-FFF2-40B4-BE49-F238E27FC236}">
                  <a16:creationId xmlns:a16="http://schemas.microsoft.com/office/drawing/2014/main" id="{6987B457-6FDB-3944-A956-B6E15D1646FC}"/>
                </a:ext>
              </a:extLst>
            </p:cNvPr>
            <p:cNvGrpSpPr/>
            <p:nvPr/>
          </p:nvGrpSpPr>
          <p:grpSpPr>
            <a:xfrm>
              <a:off x="5378171" y="461004"/>
              <a:ext cx="409080" cy="538563"/>
              <a:chOff x="2595665" y="2241311"/>
              <a:chExt cx="855679" cy="316942"/>
            </a:xfrm>
          </p:grpSpPr>
          <p:grpSp>
            <p:nvGrpSpPr>
              <p:cNvPr id="241" name="Group 240">
                <a:extLst>
                  <a:ext uri="{FF2B5EF4-FFF2-40B4-BE49-F238E27FC236}">
                    <a16:creationId xmlns:a16="http://schemas.microsoft.com/office/drawing/2014/main" id="{43981117-E727-934F-AC0F-B0F053D76C92}"/>
                  </a:ext>
                </a:extLst>
              </p:cNvPr>
              <p:cNvGrpSpPr/>
              <p:nvPr/>
            </p:nvGrpSpPr>
            <p:grpSpPr>
              <a:xfrm>
                <a:off x="2595665" y="2241311"/>
                <a:ext cx="213654" cy="313888"/>
                <a:chOff x="1377361" y="2075335"/>
                <a:chExt cx="4467861" cy="3363622"/>
              </a:xfrm>
            </p:grpSpPr>
            <p:sp>
              <p:nvSpPr>
                <p:cNvPr id="251" name="Freeform 250">
                  <a:extLst>
                    <a:ext uri="{FF2B5EF4-FFF2-40B4-BE49-F238E27FC236}">
                      <a16:creationId xmlns:a16="http://schemas.microsoft.com/office/drawing/2014/main" id="{7C732913-3402-5D4D-A17E-A949E648428D}"/>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52" name="Freeform 251">
                  <a:extLst>
                    <a:ext uri="{FF2B5EF4-FFF2-40B4-BE49-F238E27FC236}">
                      <a16:creationId xmlns:a16="http://schemas.microsoft.com/office/drawing/2014/main" id="{9E73623B-F193-704D-B228-1829D8088652}"/>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42" name="Group 241">
                <a:extLst>
                  <a:ext uri="{FF2B5EF4-FFF2-40B4-BE49-F238E27FC236}">
                    <a16:creationId xmlns:a16="http://schemas.microsoft.com/office/drawing/2014/main" id="{453E6848-3EC6-E241-B4C3-1CE7F8B2D847}"/>
                  </a:ext>
                </a:extLst>
              </p:cNvPr>
              <p:cNvGrpSpPr/>
              <p:nvPr/>
            </p:nvGrpSpPr>
            <p:grpSpPr>
              <a:xfrm>
                <a:off x="2809318" y="2242669"/>
                <a:ext cx="213652" cy="313888"/>
                <a:chOff x="1377387" y="2075334"/>
                <a:chExt cx="4467828" cy="3363620"/>
              </a:xfrm>
            </p:grpSpPr>
            <p:sp>
              <p:nvSpPr>
                <p:cNvPr id="249" name="Freeform 248">
                  <a:extLst>
                    <a:ext uri="{FF2B5EF4-FFF2-40B4-BE49-F238E27FC236}">
                      <a16:creationId xmlns:a16="http://schemas.microsoft.com/office/drawing/2014/main" id="{BE583CCF-E55D-7D42-8C83-43EE38CA0115}"/>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50" name="Freeform 249">
                  <a:extLst>
                    <a:ext uri="{FF2B5EF4-FFF2-40B4-BE49-F238E27FC236}">
                      <a16:creationId xmlns:a16="http://schemas.microsoft.com/office/drawing/2014/main" id="{0B79330D-E0CF-A943-9209-375EEAA7B9ED}"/>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43" name="Group 242">
                <a:extLst>
                  <a:ext uri="{FF2B5EF4-FFF2-40B4-BE49-F238E27FC236}">
                    <a16:creationId xmlns:a16="http://schemas.microsoft.com/office/drawing/2014/main" id="{0BB43F5E-32B0-7C48-BC73-6512C9298841}"/>
                  </a:ext>
                </a:extLst>
              </p:cNvPr>
              <p:cNvGrpSpPr/>
              <p:nvPr/>
            </p:nvGrpSpPr>
            <p:grpSpPr>
              <a:xfrm>
                <a:off x="3024040" y="2243007"/>
                <a:ext cx="213652" cy="313888"/>
                <a:chOff x="1377387" y="2075335"/>
                <a:chExt cx="4467828" cy="3363619"/>
              </a:xfrm>
            </p:grpSpPr>
            <p:sp>
              <p:nvSpPr>
                <p:cNvPr id="247" name="Freeform 246">
                  <a:extLst>
                    <a:ext uri="{FF2B5EF4-FFF2-40B4-BE49-F238E27FC236}">
                      <a16:creationId xmlns:a16="http://schemas.microsoft.com/office/drawing/2014/main" id="{B781A6EC-F0C3-1940-A253-A2641090E0B8}"/>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48" name="Freeform 247">
                  <a:extLst>
                    <a:ext uri="{FF2B5EF4-FFF2-40B4-BE49-F238E27FC236}">
                      <a16:creationId xmlns:a16="http://schemas.microsoft.com/office/drawing/2014/main" id="{C1809CC4-E3DE-0C41-9B4A-09BE6E7A3A7A}"/>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44" name="Group 243">
                <a:extLst>
                  <a:ext uri="{FF2B5EF4-FFF2-40B4-BE49-F238E27FC236}">
                    <a16:creationId xmlns:a16="http://schemas.microsoft.com/office/drawing/2014/main" id="{4186EC46-E47A-8044-A536-C28956570DEA}"/>
                  </a:ext>
                </a:extLst>
              </p:cNvPr>
              <p:cNvGrpSpPr/>
              <p:nvPr/>
            </p:nvGrpSpPr>
            <p:grpSpPr>
              <a:xfrm>
                <a:off x="3237692" y="2244365"/>
                <a:ext cx="213652" cy="313888"/>
                <a:chOff x="1377387" y="2075335"/>
                <a:chExt cx="4467828" cy="3363619"/>
              </a:xfrm>
            </p:grpSpPr>
            <p:sp>
              <p:nvSpPr>
                <p:cNvPr id="245" name="Freeform 244">
                  <a:extLst>
                    <a:ext uri="{FF2B5EF4-FFF2-40B4-BE49-F238E27FC236}">
                      <a16:creationId xmlns:a16="http://schemas.microsoft.com/office/drawing/2014/main" id="{FA1A0926-E64E-E642-9F57-4E5A278C1879}"/>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46" name="Freeform 245">
                  <a:extLst>
                    <a:ext uri="{FF2B5EF4-FFF2-40B4-BE49-F238E27FC236}">
                      <a16:creationId xmlns:a16="http://schemas.microsoft.com/office/drawing/2014/main" id="{238F17E2-A23D-5646-A7F3-64190879BDE8}"/>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grpSp>
        <p:nvGrpSpPr>
          <p:cNvPr id="101" name="Group 100">
            <a:extLst>
              <a:ext uri="{FF2B5EF4-FFF2-40B4-BE49-F238E27FC236}">
                <a16:creationId xmlns:a16="http://schemas.microsoft.com/office/drawing/2014/main" id="{0C711F28-6CEE-2C43-95E5-6D6C697F097B}"/>
              </a:ext>
            </a:extLst>
          </p:cNvPr>
          <p:cNvGrpSpPr/>
          <p:nvPr/>
        </p:nvGrpSpPr>
        <p:grpSpPr>
          <a:xfrm>
            <a:off x="2932683" y="2415830"/>
            <a:ext cx="3262357" cy="2477885"/>
            <a:chOff x="2932684" y="1580166"/>
            <a:chExt cx="3262357" cy="2477885"/>
          </a:xfrm>
        </p:grpSpPr>
        <p:cxnSp>
          <p:nvCxnSpPr>
            <p:cNvPr id="194" name="Straight Connector 193">
              <a:extLst>
                <a:ext uri="{FF2B5EF4-FFF2-40B4-BE49-F238E27FC236}">
                  <a16:creationId xmlns:a16="http://schemas.microsoft.com/office/drawing/2014/main" id="{738AE5C8-49A3-B54D-9EF0-3DD55F804A2E}"/>
                </a:ext>
              </a:extLst>
            </p:cNvPr>
            <p:cNvCxnSpPr>
              <a:cxnSpLocks/>
            </p:cNvCxnSpPr>
            <p:nvPr/>
          </p:nvCxnSpPr>
          <p:spPr>
            <a:xfrm flipH="1">
              <a:off x="2932684"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3D12F87B-CED3-2F4C-99DC-EED4827E92F3}"/>
                </a:ext>
              </a:extLst>
            </p:cNvPr>
            <p:cNvCxnSpPr>
              <a:cxnSpLocks/>
            </p:cNvCxnSpPr>
            <p:nvPr/>
          </p:nvCxnSpPr>
          <p:spPr>
            <a:xfrm flipH="1">
              <a:off x="3399051"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F4AB75AD-8136-214B-B115-FCC167161507}"/>
                </a:ext>
              </a:extLst>
            </p:cNvPr>
            <p:cNvCxnSpPr>
              <a:cxnSpLocks/>
            </p:cNvCxnSpPr>
            <p:nvPr/>
          </p:nvCxnSpPr>
          <p:spPr>
            <a:xfrm flipH="1">
              <a:off x="3865419"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C1486C84-9014-1242-BCF5-BF268E7EE63B}"/>
                </a:ext>
              </a:extLst>
            </p:cNvPr>
            <p:cNvCxnSpPr>
              <a:cxnSpLocks/>
            </p:cNvCxnSpPr>
            <p:nvPr/>
          </p:nvCxnSpPr>
          <p:spPr>
            <a:xfrm flipH="1">
              <a:off x="4331786"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BFDBEA5A-6454-AA4A-B0B8-E2C4B1779CF3}"/>
                </a:ext>
              </a:extLst>
            </p:cNvPr>
            <p:cNvCxnSpPr>
              <a:cxnSpLocks/>
            </p:cNvCxnSpPr>
            <p:nvPr/>
          </p:nvCxnSpPr>
          <p:spPr>
            <a:xfrm flipH="1">
              <a:off x="4798154"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51F5A7AF-B061-1846-842D-AC005363DB88}"/>
                </a:ext>
              </a:extLst>
            </p:cNvPr>
            <p:cNvCxnSpPr>
              <a:cxnSpLocks/>
            </p:cNvCxnSpPr>
            <p:nvPr/>
          </p:nvCxnSpPr>
          <p:spPr>
            <a:xfrm flipH="1">
              <a:off x="5264521"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41E0E302-CB9B-E143-A1BF-211D3A146072}"/>
                </a:ext>
              </a:extLst>
            </p:cNvPr>
            <p:cNvCxnSpPr>
              <a:cxnSpLocks/>
            </p:cNvCxnSpPr>
            <p:nvPr/>
          </p:nvCxnSpPr>
          <p:spPr>
            <a:xfrm flipH="1">
              <a:off x="5730889"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883" name="Straight Connector 882">
              <a:extLst>
                <a:ext uri="{FF2B5EF4-FFF2-40B4-BE49-F238E27FC236}">
                  <a16:creationId xmlns:a16="http://schemas.microsoft.com/office/drawing/2014/main" id="{AC2B6558-83B8-1B48-9CF7-08A706835843}"/>
                </a:ext>
              </a:extLst>
            </p:cNvPr>
            <p:cNvCxnSpPr>
              <a:cxnSpLocks/>
            </p:cNvCxnSpPr>
            <p:nvPr/>
          </p:nvCxnSpPr>
          <p:spPr>
            <a:xfrm flipH="1">
              <a:off x="6185731"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AD05315C-68D0-AA4C-87A0-FE3F216AAA36}"/>
              </a:ext>
            </a:extLst>
          </p:cNvPr>
          <p:cNvGrpSpPr/>
          <p:nvPr/>
        </p:nvGrpSpPr>
        <p:grpSpPr>
          <a:xfrm>
            <a:off x="7430858" y="3976651"/>
            <a:ext cx="3741516" cy="580251"/>
            <a:chOff x="4318312" y="1630415"/>
            <a:chExt cx="2178686" cy="402956"/>
          </a:xfrm>
        </p:grpSpPr>
        <p:cxnSp>
          <p:nvCxnSpPr>
            <p:cNvPr id="621" name="Straight Connector 620">
              <a:extLst>
                <a:ext uri="{FF2B5EF4-FFF2-40B4-BE49-F238E27FC236}">
                  <a16:creationId xmlns:a16="http://schemas.microsoft.com/office/drawing/2014/main" id="{532E20DD-CB69-544D-93B2-6E6C4CA379EC}"/>
                </a:ext>
              </a:extLst>
            </p:cNvPr>
            <p:cNvCxnSpPr>
              <a:cxnSpLocks/>
            </p:cNvCxnSpPr>
            <p:nvPr/>
          </p:nvCxnSpPr>
          <p:spPr>
            <a:xfrm>
              <a:off x="5678750" y="1751659"/>
              <a:ext cx="137825"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id="{437ABB55-C133-2F40-B44A-0C32D0DC913A}"/>
                </a:ext>
              </a:extLst>
            </p:cNvPr>
            <p:cNvCxnSpPr>
              <a:cxnSpLocks/>
            </p:cNvCxnSpPr>
            <p:nvPr/>
          </p:nvCxnSpPr>
          <p:spPr>
            <a:xfrm>
              <a:off x="6359173" y="1758009"/>
              <a:ext cx="137825"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623" name="Straight Connector 622">
              <a:extLst>
                <a:ext uri="{FF2B5EF4-FFF2-40B4-BE49-F238E27FC236}">
                  <a16:creationId xmlns:a16="http://schemas.microsoft.com/office/drawing/2014/main" id="{BCB7B062-C2CE-AF41-9720-B887CA11ACDD}"/>
                </a:ext>
              </a:extLst>
            </p:cNvPr>
            <p:cNvCxnSpPr>
              <a:cxnSpLocks/>
            </p:cNvCxnSpPr>
            <p:nvPr/>
          </p:nvCxnSpPr>
          <p:spPr>
            <a:xfrm>
              <a:off x="5944624" y="1754451"/>
              <a:ext cx="290766"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B95A9D1C-2CEF-EE4F-85B5-FBB3FAF7AB18}"/>
                </a:ext>
              </a:extLst>
            </p:cNvPr>
            <p:cNvCxnSpPr>
              <a:cxnSpLocks/>
            </p:cNvCxnSpPr>
            <p:nvPr/>
          </p:nvCxnSpPr>
          <p:spPr>
            <a:xfrm>
              <a:off x="6494162" y="1749125"/>
              <a:ext cx="0" cy="284246"/>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id="{04576C16-921D-EB4F-853A-43DD8B752A47}"/>
                </a:ext>
              </a:extLst>
            </p:cNvPr>
            <p:cNvCxnSpPr>
              <a:cxnSpLocks/>
            </p:cNvCxnSpPr>
            <p:nvPr/>
          </p:nvCxnSpPr>
          <p:spPr>
            <a:xfrm>
              <a:off x="5681925" y="1748175"/>
              <a:ext cx="0" cy="284246"/>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grpSp>
          <p:nvGrpSpPr>
            <p:cNvPr id="627" name="Group 626">
              <a:extLst>
                <a:ext uri="{FF2B5EF4-FFF2-40B4-BE49-F238E27FC236}">
                  <a16:creationId xmlns:a16="http://schemas.microsoft.com/office/drawing/2014/main" id="{75B234AC-1437-CE43-86FD-FD2AD3E89420}"/>
                </a:ext>
              </a:extLst>
            </p:cNvPr>
            <p:cNvGrpSpPr/>
            <p:nvPr/>
          </p:nvGrpSpPr>
          <p:grpSpPr>
            <a:xfrm>
              <a:off x="6230314" y="1636436"/>
              <a:ext cx="131396" cy="228778"/>
              <a:chOff x="2595665" y="2241311"/>
              <a:chExt cx="855679" cy="316942"/>
            </a:xfrm>
          </p:grpSpPr>
          <p:grpSp>
            <p:nvGrpSpPr>
              <p:cNvPr id="628" name="Group 627">
                <a:extLst>
                  <a:ext uri="{FF2B5EF4-FFF2-40B4-BE49-F238E27FC236}">
                    <a16:creationId xmlns:a16="http://schemas.microsoft.com/office/drawing/2014/main" id="{C4E05404-3A4F-F444-8C07-735DEA29FE1A}"/>
                  </a:ext>
                </a:extLst>
              </p:cNvPr>
              <p:cNvGrpSpPr/>
              <p:nvPr/>
            </p:nvGrpSpPr>
            <p:grpSpPr>
              <a:xfrm>
                <a:off x="2595665" y="2241311"/>
                <a:ext cx="213654" cy="313888"/>
                <a:chOff x="1377361" y="2075335"/>
                <a:chExt cx="4467861" cy="3363622"/>
              </a:xfrm>
            </p:grpSpPr>
            <p:sp>
              <p:nvSpPr>
                <p:cNvPr id="638" name="Freeform 637">
                  <a:extLst>
                    <a:ext uri="{FF2B5EF4-FFF2-40B4-BE49-F238E27FC236}">
                      <a16:creationId xmlns:a16="http://schemas.microsoft.com/office/drawing/2014/main" id="{1E5590E7-9F03-9345-8372-36A7E75CAABC}"/>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39" name="Freeform 638">
                  <a:extLst>
                    <a:ext uri="{FF2B5EF4-FFF2-40B4-BE49-F238E27FC236}">
                      <a16:creationId xmlns:a16="http://schemas.microsoft.com/office/drawing/2014/main" id="{DC386E01-85D8-7D4D-8CEC-B6A2D9BA5B01}"/>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629" name="Group 628">
                <a:extLst>
                  <a:ext uri="{FF2B5EF4-FFF2-40B4-BE49-F238E27FC236}">
                    <a16:creationId xmlns:a16="http://schemas.microsoft.com/office/drawing/2014/main" id="{EBE909C8-A7EC-EA40-9025-8A6C0B0B3310}"/>
                  </a:ext>
                </a:extLst>
              </p:cNvPr>
              <p:cNvGrpSpPr/>
              <p:nvPr/>
            </p:nvGrpSpPr>
            <p:grpSpPr>
              <a:xfrm>
                <a:off x="2809318" y="2242669"/>
                <a:ext cx="213652" cy="313888"/>
                <a:chOff x="1377387" y="2075334"/>
                <a:chExt cx="4467828" cy="3363620"/>
              </a:xfrm>
            </p:grpSpPr>
            <p:sp>
              <p:nvSpPr>
                <p:cNvPr id="636" name="Freeform 635">
                  <a:extLst>
                    <a:ext uri="{FF2B5EF4-FFF2-40B4-BE49-F238E27FC236}">
                      <a16:creationId xmlns:a16="http://schemas.microsoft.com/office/drawing/2014/main" id="{51FE90A4-4C4D-5746-B202-213E98780D35}"/>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37" name="Freeform 636">
                  <a:extLst>
                    <a:ext uri="{FF2B5EF4-FFF2-40B4-BE49-F238E27FC236}">
                      <a16:creationId xmlns:a16="http://schemas.microsoft.com/office/drawing/2014/main" id="{780C971D-402C-024A-A5DF-5E80507B543A}"/>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630" name="Group 629">
                <a:extLst>
                  <a:ext uri="{FF2B5EF4-FFF2-40B4-BE49-F238E27FC236}">
                    <a16:creationId xmlns:a16="http://schemas.microsoft.com/office/drawing/2014/main" id="{8158EDD8-B586-5D4B-B21C-3A015FA429B9}"/>
                  </a:ext>
                </a:extLst>
              </p:cNvPr>
              <p:cNvGrpSpPr/>
              <p:nvPr/>
            </p:nvGrpSpPr>
            <p:grpSpPr>
              <a:xfrm>
                <a:off x="3024040" y="2243007"/>
                <a:ext cx="213652" cy="313888"/>
                <a:chOff x="1377387" y="2075335"/>
                <a:chExt cx="4467828" cy="3363619"/>
              </a:xfrm>
            </p:grpSpPr>
            <p:sp>
              <p:nvSpPr>
                <p:cNvPr id="634" name="Freeform 633">
                  <a:extLst>
                    <a:ext uri="{FF2B5EF4-FFF2-40B4-BE49-F238E27FC236}">
                      <a16:creationId xmlns:a16="http://schemas.microsoft.com/office/drawing/2014/main" id="{8D7A4CCD-0FDA-EE4D-842D-4E6CFEEF21AD}"/>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35" name="Freeform 634">
                  <a:extLst>
                    <a:ext uri="{FF2B5EF4-FFF2-40B4-BE49-F238E27FC236}">
                      <a16:creationId xmlns:a16="http://schemas.microsoft.com/office/drawing/2014/main" id="{32C239FE-A2EA-8C41-A4AB-16E77CB33B53}"/>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631" name="Group 630">
                <a:extLst>
                  <a:ext uri="{FF2B5EF4-FFF2-40B4-BE49-F238E27FC236}">
                    <a16:creationId xmlns:a16="http://schemas.microsoft.com/office/drawing/2014/main" id="{755B7441-43C1-1645-A786-D1F011F33734}"/>
                  </a:ext>
                </a:extLst>
              </p:cNvPr>
              <p:cNvGrpSpPr/>
              <p:nvPr/>
            </p:nvGrpSpPr>
            <p:grpSpPr>
              <a:xfrm>
                <a:off x="3237692" y="2244365"/>
                <a:ext cx="213652" cy="313888"/>
                <a:chOff x="1377387" y="2075335"/>
                <a:chExt cx="4467828" cy="3363619"/>
              </a:xfrm>
            </p:grpSpPr>
            <p:sp>
              <p:nvSpPr>
                <p:cNvPr id="632" name="Freeform 631">
                  <a:extLst>
                    <a:ext uri="{FF2B5EF4-FFF2-40B4-BE49-F238E27FC236}">
                      <a16:creationId xmlns:a16="http://schemas.microsoft.com/office/drawing/2014/main" id="{38131689-4D76-7C4F-8103-32F87D257536}"/>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33" name="Freeform 632">
                  <a:extLst>
                    <a:ext uri="{FF2B5EF4-FFF2-40B4-BE49-F238E27FC236}">
                      <a16:creationId xmlns:a16="http://schemas.microsoft.com/office/drawing/2014/main" id="{E88DD199-E108-1444-B933-22339F0F9BC5}"/>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640" name="Group 639">
              <a:extLst>
                <a:ext uri="{FF2B5EF4-FFF2-40B4-BE49-F238E27FC236}">
                  <a16:creationId xmlns:a16="http://schemas.microsoft.com/office/drawing/2014/main" id="{CB333B0D-7E73-B244-9E40-9E31B0ED19F7}"/>
                </a:ext>
              </a:extLst>
            </p:cNvPr>
            <p:cNvGrpSpPr/>
            <p:nvPr/>
          </p:nvGrpSpPr>
          <p:grpSpPr>
            <a:xfrm>
              <a:off x="5821600" y="1640092"/>
              <a:ext cx="131396" cy="228778"/>
              <a:chOff x="2595665" y="2241311"/>
              <a:chExt cx="855679" cy="316942"/>
            </a:xfrm>
          </p:grpSpPr>
          <p:grpSp>
            <p:nvGrpSpPr>
              <p:cNvPr id="641" name="Group 640">
                <a:extLst>
                  <a:ext uri="{FF2B5EF4-FFF2-40B4-BE49-F238E27FC236}">
                    <a16:creationId xmlns:a16="http://schemas.microsoft.com/office/drawing/2014/main" id="{E16380C9-8E88-C54B-8091-DA4FD2945853}"/>
                  </a:ext>
                </a:extLst>
              </p:cNvPr>
              <p:cNvGrpSpPr/>
              <p:nvPr/>
            </p:nvGrpSpPr>
            <p:grpSpPr>
              <a:xfrm>
                <a:off x="2595665" y="2241311"/>
                <a:ext cx="213654" cy="313888"/>
                <a:chOff x="1377361" y="2075335"/>
                <a:chExt cx="4467861" cy="3363622"/>
              </a:xfrm>
            </p:grpSpPr>
            <p:sp>
              <p:nvSpPr>
                <p:cNvPr id="651" name="Freeform 650">
                  <a:extLst>
                    <a:ext uri="{FF2B5EF4-FFF2-40B4-BE49-F238E27FC236}">
                      <a16:creationId xmlns:a16="http://schemas.microsoft.com/office/drawing/2014/main" id="{5B33691B-BB6F-F346-9ED5-62756D7AC9B0}"/>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52" name="Freeform 651">
                  <a:extLst>
                    <a:ext uri="{FF2B5EF4-FFF2-40B4-BE49-F238E27FC236}">
                      <a16:creationId xmlns:a16="http://schemas.microsoft.com/office/drawing/2014/main" id="{42228B91-D964-DC44-A362-7916224A6FF8}"/>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642" name="Group 641">
                <a:extLst>
                  <a:ext uri="{FF2B5EF4-FFF2-40B4-BE49-F238E27FC236}">
                    <a16:creationId xmlns:a16="http://schemas.microsoft.com/office/drawing/2014/main" id="{F3806BB9-F953-2841-B482-E57C064726E6}"/>
                  </a:ext>
                </a:extLst>
              </p:cNvPr>
              <p:cNvGrpSpPr/>
              <p:nvPr/>
            </p:nvGrpSpPr>
            <p:grpSpPr>
              <a:xfrm>
                <a:off x="2809318" y="2242669"/>
                <a:ext cx="213652" cy="313888"/>
                <a:chOff x="1377387" y="2075334"/>
                <a:chExt cx="4467828" cy="3363620"/>
              </a:xfrm>
            </p:grpSpPr>
            <p:sp>
              <p:nvSpPr>
                <p:cNvPr id="649" name="Freeform 648">
                  <a:extLst>
                    <a:ext uri="{FF2B5EF4-FFF2-40B4-BE49-F238E27FC236}">
                      <a16:creationId xmlns:a16="http://schemas.microsoft.com/office/drawing/2014/main" id="{87FC337B-535C-7D40-BB5F-74CA08546FEC}"/>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50" name="Freeform 649">
                  <a:extLst>
                    <a:ext uri="{FF2B5EF4-FFF2-40B4-BE49-F238E27FC236}">
                      <a16:creationId xmlns:a16="http://schemas.microsoft.com/office/drawing/2014/main" id="{5F2A554A-5A04-ED45-A65D-C7F11F2FDF20}"/>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643" name="Group 642">
                <a:extLst>
                  <a:ext uri="{FF2B5EF4-FFF2-40B4-BE49-F238E27FC236}">
                    <a16:creationId xmlns:a16="http://schemas.microsoft.com/office/drawing/2014/main" id="{09B26BD4-DAB7-7845-B722-DA03B604EF75}"/>
                  </a:ext>
                </a:extLst>
              </p:cNvPr>
              <p:cNvGrpSpPr/>
              <p:nvPr/>
            </p:nvGrpSpPr>
            <p:grpSpPr>
              <a:xfrm>
                <a:off x="3024040" y="2243007"/>
                <a:ext cx="213652" cy="313888"/>
                <a:chOff x="1377387" y="2075335"/>
                <a:chExt cx="4467828" cy="3363619"/>
              </a:xfrm>
            </p:grpSpPr>
            <p:sp>
              <p:nvSpPr>
                <p:cNvPr id="647" name="Freeform 646">
                  <a:extLst>
                    <a:ext uri="{FF2B5EF4-FFF2-40B4-BE49-F238E27FC236}">
                      <a16:creationId xmlns:a16="http://schemas.microsoft.com/office/drawing/2014/main" id="{7EA848EF-4A98-0E4D-AED4-A35987993E18}"/>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48" name="Freeform 647">
                  <a:extLst>
                    <a:ext uri="{FF2B5EF4-FFF2-40B4-BE49-F238E27FC236}">
                      <a16:creationId xmlns:a16="http://schemas.microsoft.com/office/drawing/2014/main" id="{2D6F19AD-B3F1-F74B-AA9A-2FCE91E188EE}"/>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644" name="Group 643">
                <a:extLst>
                  <a:ext uri="{FF2B5EF4-FFF2-40B4-BE49-F238E27FC236}">
                    <a16:creationId xmlns:a16="http://schemas.microsoft.com/office/drawing/2014/main" id="{6D968EC5-C511-B547-BE17-8F0772AD371F}"/>
                  </a:ext>
                </a:extLst>
              </p:cNvPr>
              <p:cNvGrpSpPr/>
              <p:nvPr/>
            </p:nvGrpSpPr>
            <p:grpSpPr>
              <a:xfrm>
                <a:off x="3237692" y="2244365"/>
                <a:ext cx="213652" cy="313888"/>
                <a:chOff x="1377387" y="2075335"/>
                <a:chExt cx="4467828" cy="3363619"/>
              </a:xfrm>
            </p:grpSpPr>
            <p:sp>
              <p:nvSpPr>
                <p:cNvPr id="645" name="Freeform 644">
                  <a:extLst>
                    <a:ext uri="{FF2B5EF4-FFF2-40B4-BE49-F238E27FC236}">
                      <a16:creationId xmlns:a16="http://schemas.microsoft.com/office/drawing/2014/main" id="{FFBF237B-8D81-804D-A067-804599F9E727}"/>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46" name="Freeform 645">
                  <a:extLst>
                    <a:ext uri="{FF2B5EF4-FFF2-40B4-BE49-F238E27FC236}">
                      <a16:creationId xmlns:a16="http://schemas.microsoft.com/office/drawing/2014/main" id="{388B50AC-88DB-2A4C-8F0E-82B19057425F}"/>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cxnSp>
          <p:nvCxnSpPr>
            <p:cNvPr id="620" name="Straight Connector 619">
              <a:extLst>
                <a:ext uri="{FF2B5EF4-FFF2-40B4-BE49-F238E27FC236}">
                  <a16:creationId xmlns:a16="http://schemas.microsoft.com/office/drawing/2014/main" id="{EC19489D-94F5-424E-BF1D-3301461EBC6B}"/>
                </a:ext>
              </a:extLst>
            </p:cNvPr>
            <p:cNvCxnSpPr>
              <a:cxnSpLocks/>
            </p:cNvCxnSpPr>
            <p:nvPr/>
          </p:nvCxnSpPr>
          <p:spPr>
            <a:xfrm>
              <a:off x="4590820" y="1745638"/>
              <a:ext cx="137825"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590" name="Straight Connector 589">
              <a:extLst>
                <a:ext uri="{FF2B5EF4-FFF2-40B4-BE49-F238E27FC236}">
                  <a16:creationId xmlns:a16="http://schemas.microsoft.com/office/drawing/2014/main" id="{A05A2031-9C3C-5E43-9B82-C25AAB24BF1B}"/>
                </a:ext>
              </a:extLst>
            </p:cNvPr>
            <p:cNvCxnSpPr>
              <a:cxnSpLocks/>
            </p:cNvCxnSpPr>
            <p:nvPr/>
          </p:nvCxnSpPr>
          <p:spPr>
            <a:xfrm>
              <a:off x="5271243" y="1751988"/>
              <a:ext cx="137825"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B4335396-7DDB-5D40-8B94-54E5087462D3}"/>
                </a:ext>
              </a:extLst>
            </p:cNvPr>
            <p:cNvCxnSpPr>
              <a:cxnSpLocks/>
            </p:cNvCxnSpPr>
            <p:nvPr/>
          </p:nvCxnSpPr>
          <p:spPr>
            <a:xfrm>
              <a:off x="4856694" y="1748430"/>
              <a:ext cx="290766"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C8E28B96-A717-5441-9092-184AAF041B02}"/>
                </a:ext>
              </a:extLst>
            </p:cNvPr>
            <p:cNvCxnSpPr>
              <a:cxnSpLocks/>
            </p:cNvCxnSpPr>
            <p:nvPr/>
          </p:nvCxnSpPr>
          <p:spPr>
            <a:xfrm>
              <a:off x="5406232" y="1743104"/>
              <a:ext cx="0" cy="284246"/>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229E7B78-44B4-024E-BECE-5C55BEEF36C6}"/>
                </a:ext>
              </a:extLst>
            </p:cNvPr>
            <p:cNvCxnSpPr>
              <a:cxnSpLocks/>
            </p:cNvCxnSpPr>
            <p:nvPr/>
          </p:nvCxnSpPr>
          <p:spPr>
            <a:xfrm>
              <a:off x="4318312" y="2022553"/>
              <a:ext cx="28140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77DF7639-08F0-9F4C-ADF9-6852A18AFA02}"/>
                </a:ext>
              </a:extLst>
            </p:cNvPr>
            <p:cNvCxnSpPr>
              <a:cxnSpLocks/>
            </p:cNvCxnSpPr>
            <p:nvPr/>
          </p:nvCxnSpPr>
          <p:spPr>
            <a:xfrm>
              <a:off x="4593995" y="1742154"/>
              <a:ext cx="0" cy="284246"/>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F3D5BB9F-6D29-BE4D-A489-4BBD75607027}"/>
                </a:ext>
              </a:extLst>
            </p:cNvPr>
            <p:cNvCxnSpPr>
              <a:cxnSpLocks/>
            </p:cNvCxnSpPr>
            <p:nvPr/>
          </p:nvCxnSpPr>
          <p:spPr>
            <a:xfrm>
              <a:off x="5401306" y="2028903"/>
              <a:ext cx="28140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grpSp>
          <p:nvGrpSpPr>
            <p:cNvPr id="345" name="Group 344">
              <a:extLst>
                <a:ext uri="{FF2B5EF4-FFF2-40B4-BE49-F238E27FC236}">
                  <a16:creationId xmlns:a16="http://schemas.microsoft.com/office/drawing/2014/main" id="{B641B745-F0D6-9F4D-9FAF-346F21A3619B}"/>
                </a:ext>
              </a:extLst>
            </p:cNvPr>
            <p:cNvGrpSpPr/>
            <p:nvPr/>
          </p:nvGrpSpPr>
          <p:grpSpPr>
            <a:xfrm>
              <a:off x="5142384" y="1630415"/>
              <a:ext cx="131396" cy="228778"/>
              <a:chOff x="2595665" y="2241311"/>
              <a:chExt cx="855679" cy="316942"/>
            </a:xfrm>
          </p:grpSpPr>
          <p:grpSp>
            <p:nvGrpSpPr>
              <p:cNvPr id="359" name="Group 358">
                <a:extLst>
                  <a:ext uri="{FF2B5EF4-FFF2-40B4-BE49-F238E27FC236}">
                    <a16:creationId xmlns:a16="http://schemas.microsoft.com/office/drawing/2014/main" id="{07BC01A8-2815-8241-8C61-A46D3BBD0391}"/>
                  </a:ext>
                </a:extLst>
              </p:cNvPr>
              <p:cNvGrpSpPr/>
              <p:nvPr/>
            </p:nvGrpSpPr>
            <p:grpSpPr>
              <a:xfrm>
                <a:off x="2595665" y="2241311"/>
                <a:ext cx="213654" cy="313888"/>
                <a:chOff x="1377361" y="2075335"/>
                <a:chExt cx="4467861" cy="3363622"/>
              </a:xfrm>
            </p:grpSpPr>
            <p:sp>
              <p:nvSpPr>
                <p:cNvPr id="369" name="Freeform 368">
                  <a:extLst>
                    <a:ext uri="{FF2B5EF4-FFF2-40B4-BE49-F238E27FC236}">
                      <a16:creationId xmlns:a16="http://schemas.microsoft.com/office/drawing/2014/main" id="{CDC64647-5CE9-174A-A0D8-2D587DCABF3F}"/>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70" name="Freeform 369">
                  <a:extLst>
                    <a:ext uri="{FF2B5EF4-FFF2-40B4-BE49-F238E27FC236}">
                      <a16:creationId xmlns:a16="http://schemas.microsoft.com/office/drawing/2014/main" id="{D9659276-E27B-CB4D-8864-2E6E71279330}"/>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360" name="Group 359">
                <a:extLst>
                  <a:ext uri="{FF2B5EF4-FFF2-40B4-BE49-F238E27FC236}">
                    <a16:creationId xmlns:a16="http://schemas.microsoft.com/office/drawing/2014/main" id="{CFE5AC32-3CA5-BE4A-BE89-89D8FC49A7BA}"/>
                  </a:ext>
                </a:extLst>
              </p:cNvPr>
              <p:cNvGrpSpPr/>
              <p:nvPr/>
            </p:nvGrpSpPr>
            <p:grpSpPr>
              <a:xfrm>
                <a:off x="2809318" y="2242669"/>
                <a:ext cx="213652" cy="313888"/>
                <a:chOff x="1377387" y="2075334"/>
                <a:chExt cx="4467828" cy="3363620"/>
              </a:xfrm>
            </p:grpSpPr>
            <p:sp>
              <p:nvSpPr>
                <p:cNvPr id="367" name="Freeform 366">
                  <a:extLst>
                    <a:ext uri="{FF2B5EF4-FFF2-40B4-BE49-F238E27FC236}">
                      <a16:creationId xmlns:a16="http://schemas.microsoft.com/office/drawing/2014/main" id="{8499E6A0-40B3-5943-81C0-793EDE103D09}"/>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68" name="Freeform 367">
                  <a:extLst>
                    <a:ext uri="{FF2B5EF4-FFF2-40B4-BE49-F238E27FC236}">
                      <a16:creationId xmlns:a16="http://schemas.microsoft.com/office/drawing/2014/main" id="{0BFC3693-42EA-C34E-97D5-AA66113D87D6}"/>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361" name="Group 360">
                <a:extLst>
                  <a:ext uri="{FF2B5EF4-FFF2-40B4-BE49-F238E27FC236}">
                    <a16:creationId xmlns:a16="http://schemas.microsoft.com/office/drawing/2014/main" id="{79750709-8446-8449-B9DB-75FAF6441C94}"/>
                  </a:ext>
                </a:extLst>
              </p:cNvPr>
              <p:cNvGrpSpPr/>
              <p:nvPr/>
            </p:nvGrpSpPr>
            <p:grpSpPr>
              <a:xfrm>
                <a:off x="3024040" y="2243007"/>
                <a:ext cx="213652" cy="313888"/>
                <a:chOff x="1377387" y="2075335"/>
                <a:chExt cx="4467828" cy="3363619"/>
              </a:xfrm>
            </p:grpSpPr>
            <p:sp>
              <p:nvSpPr>
                <p:cNvPr id="365" name="Freeform 364">
                  <a:extLst>
                    <a:ext uri="{FF2B5EF4-FFF2-40B4-BE49-F238E27FC236}">
                      <a16:creationId xmlns:a16="http://schemas.microsoft.com/office/drawing/2014/main" id="{449AD1BD-67D6-6546-AF91-41981883842C}"/>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66" name="Freeform 365">
                  <a:extLst>
                    <a:ext uri="{FF2B5EF4-FFF2-40B4-BE49-F238E27FC236}">
                      <a16:creationId xmlns:a16="http://schemas.microsoft.com/office/drawing/2014/main" id="{9FF343C6-2005-1D41-A43B-829863CD6EF1}"/>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362" name="Group 361">
                <a:extLst>
                  <a:ext uri="{FF2B5EF4-FFF2-40B4-BE49-F238E27FC236}">
                    <a16:creationId xmlns:a16="http://schemas.microsoft.com/office/drawing/2014/main" id="{9BE7B2CE-3E38-ED4E-9D95-EDE461E22BB6}"/>
                  </a:ext>
                </a:extLst>
              </p:cNvPr>
              <p:cNvGrpSpPr/>
              <p:nvPr/>
            </p:nvGrpSpPr>
            <p:grpSpPr>
              <a:xfrm>
                <a:off x="3237692" y="2244365"/>
                <a:ext cx="213652" cy="313888"/>
                <a:chOff x="1377387" y="2075335"/>
                <a:chExt cx="4467828" cy="3363619"/>
              </a:xfrm>
            </p:grpSpPr>
            <p:sp>
              <p:nvSpPr>
                <p:cNvPr id="363" name="Freeform 362">
                  <a:extLst>
                    <a:ext uri="{FF2B5EF4-FFF2-40B4-BE49-F238E27FC236}">
                      <a16:creationId xmlns:a16="http://schemas.microsoft.com/office/drawing/2014/main" id="{99CD90EC-4EA6-1640-A0E7-1F9BC83B3AC1}"/>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64" name="Freeform 363">
                  <a:extLst>
                    <a:ext uri="{FF2B5EF4-FFF2-40B4-BE49-F238E27FC236}">
                      <a16:creationId xmlns:a16="http://schemas.microsoft.com/office/drawing/2014/main" id="{E87F8E25-CF9F-FD4E-9A70-C407547A8757}"/>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604" name="Group 603">
              <a:extLst>
                <a:ext uri="{FF2B5EF4-FFF2-40B4-BE49-F238E27FC236}">
                  <a16:creationId xmlns:a16="http://schemas.microsoft.com/office/drawing/2014/main" id="{32FB5453-7BFF-5C42-AC54-630CC2643A2E}"/>
                </a:ext>
              </a:extLst>
            </p:cNvPr>
            <p:cNvGrpSpPr/>
            <p:nvPr/>
          </p:nvGrpSpPr>
          <p:grpSpPr>
            <a:xfrm>
              <a:off x="4733670" y="1634071"/>
              <a:ext cx="131396" cy="228778"/>
              <a:chOff x="2595665" y="2241311"/>
              <a:chExt cx="855679" cy="316942"/>
            </a:xfrm>
          </p:grpSpPr>
          <p:grpSp>
            <p:nvGrpSpPr>
              <p:cNvPr id="605" name="Group 604">
                <a:extLst>
                  <a:ext uri="{FF2B5EF4-FFF2-40B4-BE49-F238E27FC236}">
                    <a16:creationId xmlns:a16="http://schemas.microsoft.com/office/drawing/2014/main" id="{30A56FBE-EFB7-BD40-8A97-775EBE3A540E}"/>
                  </a:ext>
                </a:extLst>
              </p:cNvPr>
              <p:cNvGrpSpPr/>
              <p:nvPr/>
            </p:nvGrpSpPr>
            <p:grpSpPr>
              <a:xfrm>
                <a:off x="2595665" y="2241311"/>
                <a:ext cx="213654" cy="313888"/>
                <a:chOff x="1377361" y="2075335"/>
                <a:chExt cx="4467861" cy="3363622"/>
              </a:xfrm>
            </p:grpSpPr>
            <p:sp>
              <p:nvSpPr>
                <p:cNvPr id="615" name="Freeform 614">
                  <a:extLst>
                    <a:ext uri="{FF2B5EF4-FFF2-40B4-BE49-F238E27FC236}">
                      <a16:creationId xmlns:a16="http://schemas.microsoft.com/office/drawing/2014/main" id="{5D0F783B-A504-CF40-8ED5-72373F865A18}"/>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19" name="Freeform 618">
                  <a:extLst>
                    <a:ext uri="{FF2B5EF4-FFF2-40B4-BE49-F238E27FC236}">
                      <a16:creationId xmlns:a16="http://schemas.microsoft.com/office/drawing/2014/main" id="{3588B67D-47C6-0C40-B634-16646BB43C31}"/>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606" name="Group 605">
                <a:extLst>
                  <a:ext uri="{FF2B5EF4-FFF2-40B4-BE49-F238E27FC236}">
                    <a16:creationId xmlns:a16="http://schemas.microsoft.com/office/drawing/2014/main" id="{14EBFD5A-1CBB-5148-B8A9-7933262EB386}"/>
                  </a:ext>
                </a:extLst>
              </p:cNvPr>
              <p:cNvGrpSpPr/>
              <p:nvPr/>
            </p:nvGrpSpPr>
            <p:grpSpPr>
              <a:xfrm>
                <a:off x="2809318" y="2242669"/>
                <a:ext cx="213652" cy="313888"/>
                <a:chOff x="1377387" y="2075334"/>
                <a:chExt cx="4467828" cy="3363620"/>
              </a:xfrm>
            </p:grpSpPr>
            <p:sp>
              <p:nvSpPr>
                <p:cNvPr id="613" name="Freeform 612">
                  <a:extLst>
                    <a:ext uri="{FF2B5EF4-FFF2-40B4-BE49-F238E27FC236}">
                      <a16:creationId xmlns:a16="http://schemas.microsoft.com/office/drawing/2014/main" id="{DDC5D4BF-4C9D-2443-A17E-3960C2D5FDA2}"/>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14" name="Freeform 613">
                  <a:extLst>
                    <a:ext uri="{FF2B5EF4-FFF2-40B4-BE49-F238E27FC236}">
                      <a16:creationId xmlns:a16="http://schemas.microsoft.com/office/drawing/2014/main" id="{E51F4F1B-34C8-3E4B-AC3B-F481FFB4E058}"/>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607" name="Group 606">
                <a:extLst>
                  <a:ext uri="{FF2B5EF4-FFF2-40B4-BE49-F238E27FC236}">
                    <a16:creationId xmlns:a16="http://schemas.microsoft.com/office/drawing/2014/main" id="{49FA8BFB-3C01-DF41-BB99-F8ED2F59B452}"/>
                  </a:ext>
                </a:extLst>
              </p:cNvPr>
              <p:cNvGrpSpPr/>
              <p:nvPr/>
            </p:nvGrpSpPr>
            <p:grpSpPr>
              <a:xfrm>
                <a:off x="3024040" y="2243007"/>
                <a:ext cx="213652" cy="313888"/>
                <a:chOff x="1377387" y="2075335"/>
                <a:chExt cx="4467828" cy="3363619"/>
              </a:xfrm>
            </p:grpSpPr>
            <p:sp>
              <p:nvSpPr>
                <p:cNvPr id="611" name="Freeform 610">
                  <a:extLst>
                    <a:ext uri="{FF2B5EF4-FFF2-40B4-BE49-F238E27FC236}">
                      <a16:creationId xmlns:a16="http://schemas.microsoft.com/office/drawing/2014/main" id="{2D47E209-A561-314F-8EE0-D3941FDA4775}"/>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12" name="Freeform 611">
                  <a:extLst>
                    <a:ext uri="{FF2B5EF4-FFF2-40B4-BE49-F238E27FC236}">
                      <a16:creationId xmlns:a16="http://schemas.microsoft.com/office/drawing/2014/main" id="{77449379-F573-044D-B96F-2B61A7D570E4}"/>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608" name="Group 607">
                <a:extLst>
                  <a:ext uri="{FF2B5EF4-FFF2-40B4-BE49-F238E27FC236}">
                    <a16:creationId xmlns:a16="http://schemas.microsoft.com/office/drawing/2014/main" id="{28583811-5827-D84F-8908-21C1404D9F3D}"/>
                  </a:ext>
                </a:extLst>
              </p:cNvPr>
              <p:cNvGrpSpPr/>
              <p:nvPr/>
            </p:nvGrpSpPr>
            <p:grpSpPr>
              <a:xfrm>
                <a:off x="3237692" y="2244365"/>
                <a:ext cx="213652" cy="313888"/>
                <a:chOff x="1377387" y="2075335"/>
                <a:chExt cx="4467828" cy="3363619"/>
              </a:xfrm>
            </p:grpSpPr>
            <p:sp>
              <p:nvSpPr>
                <p:cNvPr id="609" name="Freeform 608">
                  <a:extLst>
                    <a:ext uri="{FF2B5EF4-FFF2-40B4-BE49-F238E27FC236}">
                      <a16:creationId xmlns:a16="http://schemas.microsoft.com/office/drawing/2014/main" id="{80117C6A-253D-584D-B405-04D540B0F176}"/>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10" name="Freeform 609">
                  <a:extLst>
                    <a:ext uri="{FF2B5EF4-FFF2-40B4-BE49-F238E27FC236}">
                      <a16:creationId xmlns:a16="http://schemas.microsoft.com/office/drawing/2014/main" id="{7B9A6D4B-199B-564A-90B3-31879482384C}"/>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pic>
        <p:nvPicPr>
          <p:cNvPr id="5" name="Picture 2" descr="University of Maryland Primary logo">
            <a:extLst>
              <a:ext uri="{FF2B5EF4-FFF2-40B4-BE49-F238E27FC236}">
                <a16:creationId xmlns:a16="http://schemas.microsoft.com/office/drawing/2014/main" id="{3C0258E3-716D-4763-D5F8-C9EDB7C44A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CoSMoS">
            <a:extLst>
              <a:ext uri="{FF2B5EF4-FFF2-40B4-BE49-F238E27FC236}">
                <a16:creationId xmlns:a16="http://schemas.microsoft.com/office/drawing/2014/main" id="{F6FBE484-C7E9-BB5F-34E7-996F87CB65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51E110E-4A9E-DACA-5063-FA9CE205D0B1}"/>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Beacon Identification Algorithm</a:t>
            </a:r>
          </a:p>
        </p:txBody>
      </p:sp>
      <p:sp>
        <p:nvSpPr>
          <p:cNvPr id="10" name="TextBox 9">
            <a:extLst>
              <a:ext uri="{FF2B5EF4-FFF2-40B4-BE49-F238E27FC236}">
                <a16:creationId xmlns:a16="http://schemas.microsoft.com/office/drawing/2014/main" id="{2796BD72-FA82-7DC8-D7B4-F7124053EF27}"/>
              </a:ext>
            </a:extLst>
          </p:cNvPr>
          <p:cNvSpPr txBox="1"/>
          <p:nvPr/>
        </p:nvSpPr>
        <p:spPr>
          <a:xfrm>
            <a:off x="1002008" y="2505595"/>
            <a:ext cx="1529265" cy="646331"/>
          </a:xfrm>
          <a:prstGeom prst="rect">
            <a:avLst/>
          </a:prstGeom>
          <a:noFill/>
        </p:spPr>
        <p:txBody>
          <a:bodyPr wrap="none" rtlCol="0">
            <a:spAutoFit/>
          </a:bodyPr>
          <a:lstStyle/>
          <a:p>
            <a:r>
              <a:rPr lang="en-US" dirty="0"/>
              <a:t>Only Beacon 1</a:t>
            </a:r>
          </a:p>
          <a:p>
            <a:r>
              <a:rPr lang="en-US" dirty="0"/>
              <a:t>Is transmitting</a:t>
            </a:r>
          </a:p>
        </p:txBody>
      </p:sp>
      <p:sp>
        <p:nvSpPr>
          <p:cNvPr id="11" name="TextBox 10">
            <a:extLst>
              <a:ext uri="{FF2B5EF4-FFF2-40B4-BE49-F238E27FC236}">
                <a16:creationId xmlns:a16="http://schemas.microsoft.com/office/drawing/2014/main" id="{617F183B-9BD2-25BF-72C7-442AE4C4CAA6}"/>
              </a:ext>
            </a:extLst>
          </p:cNvPr>
          <p:cNvSpPr txBox="1"/>
          <p:nvPr/>
        </p:nvSpPr>
        <p:spPr>
          <a:xfrm>
            <a:off x="1002008" y="4095270"/>
            <a:ext cx="1686872" cy="646331"/>
          </a:xfrm>
          <a:prstGeom prst="rect">
            <a:avLst/>
          </a:prstGeom>
          <a:noFill/>
        </p:spPr>
        <p:txBody>
          <a:bodyPr wrap="none" rtlCol="0">
            <a:spAutoFit/>
          </a:bodyPr>
          <a:lstStyle/>
          <a:p>
            <a:r>
              <a:rPr lang="en-US" dirty="0"/>
              <a:t>Both beacons</a:t>
            </a:r>
          </a:p>
          <a:p>
            <a:r>
              <a:rPr lang="en-US" dirty="0"/>
              <a:t>are transmitting</a:t>
            </a:r>
          </a:p>
        </p:txBody>
      </p:sp>
      <p:sp>
        <p:nvSpPr>
          <p:cNvPr id="12" name="TextBox 11">
            <a:extLst>
              <a:ext uri="{FF2B5EF4-FFF2-40B4-BE49-F238E27FC236}">
                <a16:creationId xmlns:a16="http://schemas.microsoft.com/office/drawing/2014/main" id="{12D38CEF-7F69-7ED1-6A09-658EA0209499}"/>
              </a:ext>
            </a:extLst>
          </p:cNvPr>
          <p:cNvSpPr txBox="1"/>
          <p:nvPr/>
        </p:nvSpPr>
        <p:spPr>
          <a:xfrm>
            <a:off x="1002008" y="3300433"/>
            <a:ext cx="1529265" cy="646331"/>
          </a:xfrm>
          <a:prstGeom prst="rect">
            <a:avLst/>
          </a:prstGeom>
          <a:noFill/>
        </p:spPr>
        <p:txBody>
          <a:bodyPr wrap="none" rtlCol="0">
            <a:spAutoFit/>
          </a:bodyPr>
          <a:lstStyle/>
          <a:p>
            <a:r>
              <a:rPr lang="en-US" dirty="0"/>
              <a:t>Only Beacon 2</a:t>
            </a:r>
          </a:p>
          <a:p>
            <a:r>
              <a:rPr lang="en-US" dirty="0"/>
              <a:t>Is transmitting</a:t>
            </a:r>
          </a:p>
        </p:txBody>
      </p:sp>
    </p:spTree>
    <p:extLst>
      <p:ext uri="{BB962C8B-B14F-4D97-AF65-F5344CB8AC3E}">
        <p14:creationId xmlns:p14="http://schemas.microsoft.com/office/powerpoint/2010/main" val="40226981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TextBox 615">
            <a:extLst>
              <a:ext uri="{FF2B5EF4-FFF2-40B4-BE49-F238E27FC236}">
                <a16:creationId xmlns:a16="http://schemas.microsoft.com/office/drawing/2014/main" id="{360A9797-1E58-4C42-8DF0-603C8F5AB937}"/>
              </a:ext>
            </a:extLst>
          </p:cNvPr>
          <p:cNvSpPr txBox="1"/>
          <p:nvPr/>
        </p:nvSpPr>
        <p:spPr>
          <a:xfrm>
            <a:off x="4333688" y="4936324"/>
            <a:ext cx="614271" cy="369332"/>
          </a:xfrm>
          <a:prstGeom prst="rect">
            <a:avLst/>
          </a:prstGeom>
          <a:noFill/>
        </p:spPr>
        <p:txBody>
          <a:bodyPr wrap="none" rtlCol="0">
            <a:spAutoFit/>
          </a:bodyPr>
          <a:lstStyle/>
          <a:p>
            <a:r>
              <a:rPr lang="en-US" dirty="0"/>
              <a:t>time</a:t>
            </a:r>
          </a:p>
        </p:txBody>
      </p:sp>
      <p:sp>
        <p:nvSpPr>
          <p:cNvPr id="617" name="TextBox 616">
            <a:extLst>
              <a:ext uri="{FF2B5EF4-FFF2-40B4-BE49-F238E27FC236}">
                <a16:creationId xmlns:a16="http://schemas.microsoft.com/office/drawing/2014/main" id="{9987843A-AEBD-0044-A1FF-9BCDC6225BE6}"/>
              </a:ext>
            </a:extLst>
          </p:cNvPr>
          <p:cNvSpPr txBox="1"/>
          <p:nvPr/>
        </p:nvSpPr>
        <p:spPr>
          <a:xfrm>
            <a:off x="9282448" y="4936324"/>
            <a:ext cx="614271" cy="369332"/>
          </a:xfrm>
          <a:prstGeom prst="rect">
            <a:avLst/>
          </a:prstGeom>
          <a:noFill/>
        </p:spPr>
        <p:txBody>
          <a:bodyPr wrap="none" rtlCol="0">
            <a:spAutoFit/>
          </a:bodyPr>
          <a:lstStyle/>
          <a:p>
            <a:r>
              <a:rPr lang="en-US" dirty="0"/>
              <a:t>time</a:t>
            </a:r>
          </a:p>
        </p:txBody>
      </p:sp>
      <p:cxnSp>
        <p:nvCxnSpPr>
          <p:cNvPr id="296" name="Straight Arrow Connector 295">
            <a:extLst>
              <a:ext uri="{FF2B5EF4-FFF2-40B4-BE49-F238E27FC236}">
                <a16:creationId xmlns:a16="http://schemas.microsoft.com/office/drawing/2014/main" id="{1DE4CAAD-324A-7E4E-BCA5-409BED4A9EB2}"/>
              </a:ext>
            </a:extLst>
          </p:cNvPr>
          <p:cNvCxnSpPr>
            <a:cxnSpLocks/>
          </p:cNvCxnSpPr>
          <p:nvPr/>
        </p:nvCxnSpPr>
        <p:spPr>
          <a:xfrm>
            <a:off x="7439512" y="4893579"/>
            <a:ext cx="381016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97" name="Group 296">
            <a:extLst>
              <a:ext uri="{FF2B5EF4-FFF2-40B4-BE49-F238E27FC236}">
                <a16:creationId xmlns:a16="http://schemas.microsoft.com/office/drawing/2014/main" id="{B748D9C4-0878-0D4D-B183-1CCAA8D33E50}"/>
              </a:ext>
            </a:extLst>
          </p:cNvPr>
          <p:cNvGrpSpPr/>
          <p:nvPr/>
        </p:nvGrpSpPr>
        <p:grpSpPr>
          <a:xfrm>
            <a:off x="7440812" y="2570691"/>
            <a:ext cx="3736628" cy="424651"/>
            <a:chOff x="2852928" y="1089200"/>
            <a:chExt cx="10605416" cy="523698"/>
          </a:xfrm>
        </p:grpSpPr>
        <p:grpSp>
          <p:nvGrpSpPr>
            <p:cNvPr id="381" name="Group 380">
              <a:extLst>
                <a:ext uri="{FF2B5EF4-FFF2-40B4-BE49-F238E27FC236}">
                  <a16:creationId xmlns:a16="http://schemas.microsoft.com/office/drawing/2014/main" id="{8320B73F-8E1C-974B-98A7-C3F3BFBB7887}"/>
                </a:ext>
              </a:extLst>
            </p:cNvPr>
            <p:cNvGrpSpPr/>
            <p:nvPr/>
          </p:nvGrpSpPr>
          <p:grpSpPr>
            <a:xfrm>
              <a:off x="2852928" y="1098659"/>
              <a:ext cx="2688902" cy="514239"/>
              <a:chOff x="2852928" y="1257384"/>
              <a:chExt cx="2688902" cy="514239"/>
            </a:xfrm>
          </p:grpSpPr>
          <p:cxnSp>
            <p:nvCxnSpPr>
              <p:cNvPr id="397" name="Straight Connector 396">
                <a:extLst>
                  <a:ext uri="{FF2B5EF4-FFF2-40B4-BE49-F238E27FC236}">
                    <a16:creationId xmlns:a16="http://schemas.microsoft.com/office/drawing/2014/main" id="{054E1C7A-CA8F-7644-9495-83DA520BBF60}"/>
                  </a:ext>
                </a:extLst>
              </p:cNvPr>
              <p:cNvCxnSpPr>
                <a:cxnSpLocks/>
              </p:cNvCxnSpPr>
              <p:nvPr/>
            </p:nvCxnSpPr>
            <p:spPr>
              <a:xfrm>
                <a:off x="2852928" y="1764792"/>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a:extLst>
                  <a:ext uri="{FF2B5EF4-FFF2-40B4-BE49-F238E27FC236}">
                    <a16:creationId xmlns:a16="http://schemas.microsoft.com/office/drawing/2014/main" id="{015D77B4-F39F-5B4C-8D17-4DDB0CBFB033}"/>
                  </a:ext>
                </a:extLst>
              </p:cNvPr>
              <p:cNvCxnSpPr>
                <a:cxnSpLocks/>
              </p:cNvCxnSpPr>
              <p:nvPr/>
            </p:nvCxnSpPr>
            <p:spPr>
              <a:xfrm>
                <a:off x="4170230" y="1266843"/>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a:extLst>
                  <a:ext uri="{FF2B5EF4-FFF2-40B4-BE49-F238E27FC236}">
                    <a16:creationId xmlns:a16="http://schemas.microsoft.com/office/drawing/2014/main" id="{392A193E-761D-464D-9BBA-2DB18D5C8D78}"/>
                  </a:ext>
                </a:extLst>
              </p:cNvPr>
              <p:cNvCxnSpPr>
                <a:cxnSpLocks/>
              </p:cNvCxnSpPr>
              <p:nvPr/>
            </p:nvCxnSpPr>
            <p:spPr>
              <a:xfrm>
                <a:off x="4196654" y="1266843"/>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8E30B746-E571-624A-9F8B-FAF359DFF2C6}"/>
                  </a:ext>
                </a:extLst>
              </p:cNvPr>
              <p:cNvCxnSpPr>
                <a:cxnSpLocks/>
              </p:cNvCxnSpPr>
              <p:nvPr/>
            </p:nvCxnSpPr>
            <p:spPr>
              <a:xfrm>
                <a:off x="5515070" y="1257384"/>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grpSp>
        <p:grpSp>
          <p:nvGrpSpPr>
            <p:cNvPr id="382" name="Group 381">
              <a:extLst>
                <a:ext uri="{FF2B5EF4-FFF2-40B4-BE49-F238E27FC236}">
                  <a16:creationId xmlns:a16="http://schemas.microsoft.com/office/drawing/2014/main" id="{FE4C5D2E-C034-1445-93C5-BEDCCFFFD0CB}"/>
                </a:ext>
              </a:extLst>
            </p:cNvPr>
            <p:cNvGrpSpPr/>
            <p:nvPr/>
          </p:nvGrpSpPr>
          <p:grpSpPr>
            <a:xfrm>
              <a:off x="5490356" y="1098659"/>
              <a:ext cx="2688902" cy="514239"/>
              <a:chOff x="2852928" y="1257384"/>
              <a:chExt cx="2688902" cy="514239"/>
            </a:xfrm>
          </p:grpSpPr>
          <p:cxnSp>
            <p:nvCxnSpPr>
              <p:cNvPr id="393" name="Straight Connector 392">
                <a:extLst>
                  <a:ext uri="{FF2B5EF4-FFF2-40B4-BE49-F238E27FC236}">
                    <a16:creationId xmlns:a16="http://schemas.microsoft.com/office/drawing/2014/main" id="{53F96BAE-0162-0D4C-BE6A-AD389B8C8516}"/>
                  </a:ext>
                </a:extLst>
              </p:cNvPr>
              <p:cNvCxnSpPr>
                <a:cxnSpLocks/>
              </p:cNvCxnSpPr>
              <p:nvPr/>
            </p:nvCxnSpPr>
            <p:spPr>
              <a:xfrm>
                <a:off x="2852928" y="1764792"/>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id="{CEDD1724-3B6D-EE49-9CFC-AE40B7F2F760}"/>
                  </a:ext>
                </a:extLst>
              </p:cNvPr>
              <p:cNvCxnSpPr>
                <a:cxnSpLocks/>
              </p:cNvCxnSpPr>
              <p:nvPr/>
            </p:nvCxnSpPr>
            <p:spPr>
              <a:xfrm>
                <a:off x="4170230" y="1266843"/>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a:extLst>
                  <a:ext uri="{FF2B5EF4-FFF2-40B4-BE49-F238E27FC236}">
                    <a16:creationId xmlns:a16="http://schemas.microsoft.com/office/drawing/2014/main" id="{4FA961C0-382D-FE4E-9F6F-26F6C16984E6}"/>
                  </a:ext>
                </a:extLst>
              </p:cNvPr>
              <p:cNvCxnSpPr>
                <a:cxnSpLocks/>
              </p:cNvCxnSpPr>
              <p:nvPr/>
            </p:nvCxnSpPr>
            <p:spPr>
              <a:xfrm>
                <a:off x="4196654" y="1266843"/>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a:extLst>
                  <a:ext uri="{FF2B5EF4-FFF2-40B4-BE49-F238E27FC236}">
                    <a16:creationId xmlns:a16="http://schemas.microsoft.com/office/drawing/2014/main" id="{48575FB0-03EE-934A-9B41-0429DA493B2F}"/>
                  </a:ext>
                </a:extLst>
              </p:cNvPr>
              <p:cNvCxnSpPr>
                <a:cxnSpLocks/>
              </p:cNvCxnSpPr>
              <p:nvPr/>
            </p:nvCxnSpPr>
            <p:spPr>
              <a:xfrm>
                <a:off x="5515070" y="1257384"/>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grpSp>
        <p:grpSp>
          <p:nvGrpSpPr>
            <p:cNvPr id="383" name="Group 382">
              <a:extLst>
                <a:ext uri="{FF2B5EF4-FFF2-40B4-BE49-F238E27FC236}">
                  <a16:creationId xmlns:a16="http://schemas.microsoft.com/office/drawing/2014/main" id="{7A26742F-AA10-5949-9556-67EBAD547FCB}"/>
                </a:ext>
              </a:extLst>
            </p:cNvPr>
            <p:cNvGrpSpPr/>
            <p:nvPr/>
          </p:nvGrpSpPr>
          <p:grpSpPr>
            <a:xfrm>
              <a:off x="8131625" y="1098659"/>
              <a:ext cx="2688902" cy="514239"/>
              <a:chOff x="2852928" y="1257384"/>
              <a:chExt cx="2688902" cy="514239"/>
            </a:xfrm>
          </p:grpSpPr>
          <p:cxnSp>
            <p:nvCxnSpPr>
              <p:cNvPr id="389" name="Straight Connector 388">
                <a:extLst>
                  <a:ext uri="{FF2B5EF4-FFF2-40B4-BE49-F238E27FC236}">
                    <a16:creationId xmlns:a16="http://schemas.microsoft.com/office/drawing/2014/main" id="{ADB895EE-6EAB-8842-B602-981358A107D6}"/>
                  </a:ext>
                </a:extLst>
              </p:cNvPr>
              <p:cNvCxnSpPr>
                <a:cxnSpLocks/>
              </p:cNvCxnSpPr>
              <p:nvPr/>
            </p:nvCxnSpPr>
            <p:spPr>
              <a:xfrm>
                <a:off x="2852928" y="1764792"/>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a16="http://schemas.microsoft.com/office/drawing/2014/main" id="{5DB1F17A-8CEA-D24E-860C-65BD6343A154}"/>
                  </a:ext>
                </a:extLst>
              </p:cNvPr>
              <p:cNvCxnSpPr>
                <a:cxnSpLocks/>
              </p:cNvCxnSpPr>
              <p:nvPr/>
            </p:nvCxnSpPr>
            <p:spPr>
              <a:xfrm>
                <a:off x="4170230" y="1266843"/>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a16="http://schemas.microsoft.com/office/drawing/2014/main" id="{2611BFCB-5614-9640-8964-D967848BCC69}"/>
                  </a:ext>
                </a:extLst>
              </p:cNvPr>
              <p:cNvCxnSpPr>
                <a:cxnSpLocks/>
              </p:cNvCxnSpPr>
              <p:nvPr/>
            </p:nvCxnSpPr>
            <p:spPr>
              <a:xfrm>
                <a:off x="4196654" y="1266843"/>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D62258EB-11CA-BB47-BCC6-60B0D0B9B769}"/>
                  </a:ext>
                </a:extLst>
              </p:cNvPr>
              <p:cNvCxnSpPr>
                <a:cxnSpLocks/>
              </p:cNvCxnSpPr>
              <p:nvPr/>
            </p:nvCxnSpPr>
            <p:spPr>
              <a:xfrm>
                <a:off x="5515070" y="1257384"/>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grpSp>
        <p:grpSp>
          <p:nvGrpSpPr>
            <p:cNvPr id="384" name="Group 383">
              <a:extLst>
                <a:ext uri="{FF2B5EF4-FFF2-40B4-BE49-F238E27FC236}">
                  <a16:creationId xmlns:a16="http://schemas.microsoft.com/office/drawing/2014/main" id="{2AF1530B-F7D7-E14E-8CA7-E76025DC03D3}"/>
                </a:ext>
              </a:extLst>
            </p:cNvPr>
            <p:cNvGrpSpPr/>
            <p:nvPr/>
          </p:nvGrpSpPr>
          <p:grpSpPr>
            <a:xfrm>
              <a:off x="10769442" y="1089200"/>
              <a:ext cx="2688902" cy="514239"/>
              <a:chOff x="2852928" y="1257384"/>
              <a:chExt cx="2688902" cy="514239"/>
            </a:xfrm>
          </p:grpSpPr>
          <p:cxnSp>
            <p:nvCxnSpPr>
              <p:cNvPr id="385" name="Straight Connector 384">
                <a:extLst>
                  <a:ext uri="{FF2B5EF4-FFF2-40B4-BE49-F238E27FC236}">
                    <a16:creationId xmlns:a16="http://schemas.microsoft.com/office/drawing/2014/main" id="{C6884EE9-6378-564D-9E0A-5B684FD1D7D9}"/>
                  </a:ext>
                </a:extLst>
              </p:cNvPr>
              <p:cNvCxnSpPr>
                <a:cxnSpLocks/>
              </p:cNvCxnSpPr>
              <p:nvPr/>
            </p:nvCxnSpPr>
            <p:spPr>
              <a:xfrm>
                <a:off x="2852928" y="1764792"/>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a:extLst>
                  <a:ext uri="{FF2B5EF4-FFF2-40B4-BE49-F238E27FC236}">
                    <a16:creationId xmlns:a16="http://schemas.microsoft.com/office/drawing/2014/main" id="{EB2D2F86-AE4C-F14D-84B6-AE03DB860606}"/>
                  </a:ext>
                </a:extLst>
              </p:cNvPr>
              <p:cNvCxnSpPr>
                <a:cxnSpLocks/>
              </p:cNvCxnSpPr>
              <p:nvPr/>
            </p:nvCxnSpPr>
            <p:spPr>
              <a:xfrm>
                <a:off x="4170230" y="1266843"/>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a:extLst>
                  <a:ext uri="{FF2B5EF4-FFF2-40B4-BE49-F238E27FC236}">
                    <a16:creationId xmlns:a16="http://schemas.microsoft.com/office/drawing/2014/main" id="{88794185-6605-454D-9435-ABE1860F04C0}"/>
                  </a:ext>
                </a:extLst>
              </p:cNvPr>
              <p:cNvCxnSpPr>
                <a:cxnSpLocks/>
              </p:cNvCxnSpPr>
              <p:nvPr/>
            </p:nvCxnSpPr>
            <p:spPr>
              <a:xfrm>
                <a:off x="4196654" y="1266843"/>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a:extLst>
                  <a:ext uri="{FF2B5EF4-FFF2-40B4-BE49-F238E27FC236}">
                    <a16:creationId xmlns:a16="http://schemas.microsoft.com/office/drawing/2014/main" id="{65C71E55-A968-2346-9BDA-7D77027DC595}"/>
                  </a:ext>
                </a:extLst>
              </p:cNvPr>
              <p:cNvCxnSpPr>
                <a:cxnSpLocks/>
              </p:cNvCxnSpPr>
              <p:nvPr/>
            </p:nvCxnSpPr>
            <p:spPr>
              <a:xfrm>
                <a:off x="5515070" y="1257384"/>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grpSp>
      </p:grpSp>
      <p:grpSp>
        <p:nvGrpSpPr>
          <p:cNvPr id="82" name="Group 81">
            <a:extLst>
              <a:ext uri="{FF2B5EF4-FFF2-40B4-BE49-F238E27FC236}">
                <a16:creationId xmlns:a16="http://schemas.microsoft.com/office/drawing/2014/main" id="{F8B967EA-AFB3-9E43-A416-9C275E3C6BE2}"/>
              </a:ext>
            </a:extLst>
          </p:cNvPr>
          <p:cNvGrpSpPr/>
          <p:nvPr/>
        </p:nvGrpSpPr>
        <p:grpSpPr>
          <a:xfrm>
            <a:off x="7904940" y="2391159"/>
            <a:ext cx="2807515" cy="2477885"/>
            <a:chOff x="7904941" y="1555495"/>
            <a:chExt cx="2807515" cy="2477885"/>
          </a:xfrm>
        </p:grpSpPr>
        <p:cxnSp>
          <p:nvCxnSpPr>
            <p:cNvPr id="300" name="Straight Connector 299">
              <a:extLst>
                <a:ext uri="{FF2B5EF4-FFF2-40B4-BE49-F238E27FC236}">
                  <a16:creationId xmlns:a16="http://schemas.microsoft.com/office/drawing/2014/main" id="{A1256907-DCB5-F34F-B6EB-E83709D11089}"/>
                </a:ext>
              </a:extLst>
            </p:cNvPr>
            <p:cNvCxnSpPr>
              <a:cxnSpLocks/>
            </p:cNvCxnSpPr>
            <p:nvPr/>
          </p:nvCxnSpPr>
          <p:spPr>
            <a:xfrm flipH="1">
              <a:off x="7904941" y="1555495"/>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1C0366AA-E8CA-C94A-9E87-E690AC42AC2C}"/>
                </a:ext>
              </a:extLst>
            </p:cNvPr>
            <p:cNvCxnSpPr>
              <a:cxnSpLocks/>
            </p:cNvCxnSpPr>
            <p:nvPr/>
          </p:nvCxnSpPr>
          <p:spPr>
            <a:xfrm flipH="1">
              <a:off x="8371308" y="1555495"/>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D49C22B8-DBBC-F44C-A351-82873E1027DE}"/>
                </a:ext>
              </a:extLst>
            </p:cNvPr>
            <p:cNvCxnSpPr>
              <a:cxnSpLocks/>
            </p:cNvCxnSpPr>
            <p:nvPr/>
          </p:nvCxnSpPr>
          <p:spPr>
            <a:xfrm flipH="1">
              <a:off x="8837676" y="1555495"/>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E31D4B04-772F-DC4E-8932-2B951D24B9EA}"/>
                </a:ext>
              </a:extLst>
            </p:cNvPr>
            <p:cNvCxnSpPr>
              <a:cxnSpLocks/>
            </p:cNvCxnSpPr>
            <p:nvPr/>
          </p:nvCxnSpPr>
          <p:spPr>
            <a:xfrm flipH="1">
              <a:off x="9304043" y="1555495"/>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CBF23D08-F785-C044-B6DB-1C3C65B58ADB}"/>
                </a:ext>
              </a:extLst>
            </p:cNvPr>
            <p:cNvCxnSpPr>
              <a:cxnSpLocks/>
            </p:cNvCxnSpPr>
            <p:nvPr/>
          </p:nvCxnSpPr>
          <p:spPr>
            <a:xfrm flipH="1">
              <a:off x="9770411" y="1555495"/>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D00F1DD4-7502-A44C-B035-7021FB1FCCBF}"/>
                </a:ext>
              </a:extLst>
            </p:cNvPr>
            <p:cNvCxnSpPr>
              <a:cxnSpLocks/>
            </p:cNvCxnSpPr>
            <p:nvPr/>
          </p:nvCxnSpPr>
          <p:spPr>
            <a:xfrm flipH="1">
              <a:off x="10236778" y="1555495"/>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71769AB0-0FBB-AF48-9728-7D0CC5201E11}"/>
                </a:ext>
              </a:extLst>
            </p:cNvPr>
            <p:cNvCxnSpPr>
              <a:cxnSpLocks/>
            </p:cNvCxnSpPr>
            <p:nvPr/>
          </p:nvCxnSpPr>
          <p:spPr>
            <a:xfrm flipH="1">
              <a:off x="10703146" y="1555495"/>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9177B39D-0C02-9F4A-884C-EF57A0D26556}"/>
              </a:ext>
            </a:extLst>
          </p:cNvPr>
          <p:cNvGrpSpPr/>
          <p:nvPr/>
        </p:nvGrpSpPr>
        <p:grpSpPr>
          <a:xfrm>
            <a:off x="7430858" y="3293233"/>
            <a:ext cx="3818821" cy="416979"/>
            <a:chOff x="7032022" y="1220989"/>
            <a:chExt cx="2223701" cy="289572"/>
          </a:xfrm>
        </p:grpSpPr>
        <p:cxnSp>
          <p:nvCxnSpPr>
            <p:cNvPr id="377" name="Straight Connector 376">
              <a:extLst>
                <a:ext uri="{FF2B5EF4-FFF2-40B4-BE49-F238E27FC236}">
                  <a16:creationId xmlns:a16="http://schemas.microsoft.com/office/drawing/2014/main" id="{5FA29F50-A43B-0143-962F-60851B00611E}"/>
                </a:ext>
              </a:extLst>
            </p:cNvPr>
            <p:cNvCxnSpPr>
              <a:cxnSpLocks/>
            </p:cNvCxnSpPr>
            <p:nvPr/>
          </p:nvCxnSpPr>
          <p:spPr>
            <a:xfrm>
              <a:off x="7032022" y="1505235"/>
              <a:ext cx="425994" cy="1479"/>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BFEEFF62-8764-AE41-9C2D-42366134118B}"/>
                </a:ext>
              </a:extLst>
            </p:cNvPr>
            <p:cNvCxnSpPr>
              <a:cxnSpLocks/>
            </p:cNvCxnSpPr>
            <p:nvPr/>
          </p:nvCxnSpPr>
          <p:spPr>
            <a:xfrm>
              <a:off x="7435828" y="1226315"/>
              <a:ext cx="560473" cy="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747AF0D1-8C35-9045-B400-EBCB4F81E623}"/>
                </a:ext>
              </a:extLst>
            </p:cNvPr>
            <p:cNvCxnSpPr>
              <a:cxnSpLocks/>
            </p:cNvCxnSpPr>
            <p:nvPr/>
          </p:nvCxnSpPr>
          <p:spPr>
            <a:xfrm>
              <a:off x="7446626" y="1226315"/>
              <a:ext cx="0" cy="284246"/>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F46D2203-98CC-3E4A-BB52-76C35750BAC7}"/>
                </a:ext>
              </a:extLst>
            </p:cNvPr>
            <p:cNvCxnSpPr>
              <a:cxnSpLocks/>
            </p:cNvCxnSpPr>
            <p:nvPr/>
          </p:nvCxnSpPr>
          <p:spPr>
            <a:xfrm>
              <a:off x="7985366" y="1220989"/>
              <a:ext cx="0" cy="284246"/>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FB7CF5E3-C642-EC48-BC98-ABE217A1ECE8}"/>
                </a:ext>
              </a:extLst>
            </p:cNvPr>
            <p:cNvCxnSpPr>
              <a:cxnSpLocks/>
            </p:cNvCxnSpPr>
            <p:nvPr/>
          </p:nvCxnSpPr>
          <p:spPr>
            <a:xfrm>
              <a:off x="7975267" y="1506714"/>
              <a:ext cx="560473" cy="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6ECCC9F0-6F8C-EF4D-A095-6EA1D136D5C6}"/>
                </a:ext>
              </a:extLst>
            </p:cNvPr>
            <p:cNvCxnSpPr>
              <a:cxnSpLocks/>
            </p:cNvCxnSpPr>
            <p:nvPr/>
          </p:nvCxnSpPr>
          <p:spPr>
            <a:xfrm>
              <a:off x="8513552" y="1226315"/>
              <a:ext cx="560473" cy="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ED20DFAC-E1BE-6641-BD20-45801B5DB582}"/>
                </a:ext>
              </a:extLst>
            </p:cNvPr>
            <p:cNvCxnSpPr>
              <a:cxnSpLocks/>
            </p:cNvCxnSpPr>
            <p:nvPr/>
          </p:nvCxnSpPr>
          <p:spPr>
            <a:xfrm>
              <a:off x="8524350" y="1226315"/>
              <a:ext cx="0" cy="284246"/>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E5BFA8B7-CF0D-B143-BE16-1D901813060A}"/>
                </a:ext>
              </a:extLst>
            </p:cNvPr>
            <p:cNvCxnSpPr>
              <a:cxnSpLocks/>
            </p:cNvCxnSpPr>
            <p:nvPr/>
          </p:nvCxnSpPr>
          <p:spPr>
            <a:xfrm>
              <a:off x="9063090" y="1220989"/>
              <a:ext cx="0" cy="284246"/>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AAD2DE8B-789A-C144-AD40-DE015CD7A115}"/>
                </a:ext>
              </a:extLst>
            </p:cNvPr>
            <p:cNvCxnSpPr>
              <a:cxnSpLocks/>
            </p:cNvCxnSpPr>
            <p:nvPr/>
          </p:nvCxnSpPr>
          <p:spPr>
            <a:xfrm>
              <a:off x="9052170" y="1495417"/>
              <a:ext cx="203553" cy="1479"/>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grpSp>
      <p:sp>
        <p:nvSpPr>
          <p:cNvPr id="861" name="TextBox 860">
            <a:extLst>
              <a:ext uri="{FF2B5EF4-FFF2-40B4-BE49-F238E27FC236}">
                <a16:creationId xmlns:a16="http://schemas.microsoft.com/office/drawing/2014/main" id="{B922C4B1-A9F0-E34D-B213-592F8FB00FB2}"/>
              </a:ext>
            </a:extLst>
          </p:cNvPr>
          <p:cNvSpPr txBox="1"/>
          <p:nvPr/>
        </p:nvSpPr>
        <p:spPr>
          <a:xfrm>
            <a:off x="4168985" y="1846131"/>
            <a:ext cx="797013" cy="369332"/>
          </a:xfrm>
          <a:prstGeom prst="rect">
            <a:avLst/>
          </a:prstGeom>
          <a:noFill/>
        </p:spPr>
        <p:txBody>
          <a:bodyPr wrap="none" rtlCol="0">
            <a:spAutoFit/>
          </a:bodyPr>
          <a:lstStyle/>
          <a:p>
            <a:r>
              <a:rPr lang="en-US" b="1" dirty="0"/>
              <a:t>Case 1</a:t>
            </a:r>
          </a:p>
        </p:txBody>
      </p:sp>
      <p:sp>
        <p:nvSpPr>
          <p:cNvPr id="862" name="TextBox 861">
            <a:extLst>
              <a:ext uri="{FF2B5EF4-FFF2-40B4-BE49-F238E27FC236}">
                <a16:creationId xmlns:a16="http://schemas.microsoft.com/office/drawing/2014/main" id="{499C8513-5F32-A141-AE1C-5027990424AF}"/>
              </a:ext>
            </a:extLst>
          </p:cNvPr>
          <p:cNvSpPr txBox="1"/>
          <p:nvPr/>
        </p:nvSpPr>
        <p:spPr>
          <a:xfrm>
            <a:off x="9102912" y="1848202"/>
            <a:ext cx="797013" cy="369332"/>
          </a:xfrm>
          <a:prstGeom prst="rect">
            <a:avLst/>
          </a:prstGeom>
          <a:noFill/>
        </p:spPr>
        <p:txBody>
          <a:bodyPr wrap="none" rtlCol="0">
            <a:spAutoFit/>
          </a:bodyPr>
          <a:lstStyle/>
          <a:p>
            <a:r>
              <a:rPr lang="en-US" b="1" dirty="0"/>
              <a:t>Case 2</a:t>
            </a:r>
          </a:p>
        </p:txBody>
      </p:sp>
      <p:grpSp>
        <p:nvGrpSpPr>
          <p:cNvPr id="94" name="Group 93">
            <a:extLst>
              <a:ext uri="{FF2B5EF4-FFF2-40B4-BE49-F238E27FC236}">
                <a16:creationId xmlns:a16="http://schemas.microsoft.com/office/drawing/2014/main" id="{5EE15BE4-DB4A-4F41-9CDE-1F533EC15626}"/>
              </a:ext>
            </a:extLst>
          </p:cNvPr>
          <p:cNvGrpSpPr/>
          <p:nvPr/>
        </p:nvGrpSpPr>
        <p:grpSpPr>
          <a:xfrm>
            <a:off x="2697521" y="3323480"/>
            <a:ext cx="3756274" cy="416980"/>
            <a:chOff x="2697522" y="2487816"/>
            <a:chExt cx="3756274" cy="416980"/>
          </a:xfrm>
        </p:grpSpPr>
        <p:cxnSp>
          <p:nvCxnSpPr>
            <p:cNvPr id="271" name="Straight Connector 270">
              <a:extLst>
                <a:ext uri="{FF2B5EF4-FFF2-40B4-BE49-F238E27FC236}">
                  <a16:creationId xmlns:a16="http://schemas.microsoft.com/office/drawing/2014/main" id="{8A05668A-7C03-AC4C-BEA0-835857EEC01A}"/>
                </a:ext>
              </a:extLst>
            </p:cNvPr>
            <p:cNvCxnSpPr>
              <a:cxnSpLocks/>
            </p:cNvCxnSpPr>
            <p:nvPr/>
          </p:nvCxnSpPr>
          <p:spPr>
            <a:xfrm>
              <a:off x="2697522" y="2899256"/>
              <a:ext cx="962515" cy="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4CF47F5D-69FC-0949-9718-606806DF697A}"/>
                </a:ext>
              </a:extLst>
            </p:cNvPr>
            <p:cNvCxnSpPr>
              <a:cxnSpLocks/>
            </p:cNvCxnSpPr>
            <p:nvPr/>
          </p:nvCxnSpPr>
          <p:spPr>
            <a:xfrm>
              <a:off x="3621933" y="2495486"/>
              <a:ext cx="962515" cy="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1ECBB4C9-11B5-D84D-82F5-E4E55FD6A9B0}"/>
                </a:ext>
              </a:extLst>
            </p:cNvPr>
            <p:cNvCxnSpPr>
              <a:cxnSpLocks/>
            </p:cNvCxnSpPr>
            <p:nvPr/>
          </p:nvCxnSpPr>
          <p:spPr>
            <a:xfrm>
              <a:off x="3640477" y="2495486"/>
              <a:ext cx="0" cy="40931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4FE9DA56-3D6A-DF4B-BE45-7ABA8AE26062}"/>
                </a:ext>
              </a:extLst>
            </p:cNvPr>
            <p:cNvCxnSpPr>
              <a:cxnSpLocks/>
            </p:cNvCxnSpPr>
            <p:nvPr/>
          </p:nvCxnSpPr>
          <p:spPr>
            <a:xfrm>
              <a:off x="4565669" y="2487816"/>
              <a:ext cx="0" cy="40931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22ABFA11-53F7-FE48-BAD3-4D749A5713C8}"/>
                </a:ext>
              </a:extLst>
            </p:cNvPr>
            <p:cNvCxnSpPr>
              <a:cxnSpLocks/>
            </p:cNvCxnSpPr>
            <p:nvPr/>
          </p:nvCxnSpPr>
          <p:spPr>
            <a:xfrm>
              <a:off x="4548326" y="2899256"/>
              <a:ext cx="962515" cy="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B97B15B5-FC9F-904D-B454-96C80B3B976B}"/>
                </a:ext>
              </a:extLst>
            </p:cNvPr>
            <p:cNvCxnSpPr>
              <a:cxnSpLocks/>
            </p:cNvCxnSpPr>
            <p:nvPr/>
          </p:nvCxnSpPr>
          <p:spPr>
            <a:xfrm>
              <a:off x="5491281" y="2495486"/>
              <a:ext cx="0" cy="40931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880" name="Straight Connector 879">
              <a:extLst>
                <a:ext uri="{FF2B5EF4-FFF2-40B4-BE49-F238E27FC236}">
                  <a16:creationId xmlns:a16="http://schemas.microsoft.com/office/drawing/2014/main" id="{81B2EEF0-9BF5-1D43-819E-4DD45BAF4B0D}"/>
                </a:ext>
              </a:extLst>
            </p:cNvPr>
            <p:cNvCxnSpPr>
              <a:cxnSpLocks/>
            </p:cNvCxnSpPr>
            <p:nvPr/>
          </p:nvCxnSpPr>
          <p:spPr>
            <a:xfrm>
              <a:off x="5491281" y="2510979"/>
              <a:ext cx="962515" cy="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ADB661A8-F92B-3C41-9B0B-25F5BB0FE29E}"/>
              </a:ext>
            </a:extLst>
          </p:cNvPr>
          <p:cNvGrpSpPr/>
          <p:nvPr/>
        </p:nvGrpSpPr>
        <p:grpSpPr>
          <a:xfrm>
            <a:off x="2741486" y="2600938"/>
            <a:ext cx="3715031" cy="424651"/>
            <a:chOff x="2730335" y="1765274"/>
            <a:chExt cx="3715031" cy="424651"/>
          </a:xfrm>
        </p:grpSpPr>
        <p:cxnSp>
          <p:nvCxnSpPr>
            <p:cNvPr id="292" name="Straight Connector 291">
              <a:extLst>
                <a:ext uri="{FF2B5EF4-FFF2-40B4-BE49-F238E27FC236}">
                  <a16:creationId xmlns:a16="http://schemas.microsoft.com/office/drawing/2014/main" id="{DD4FD4B7-3409-0A48-8D19-1807DE33068E}"/>
                </a:ext>
              </a:extLst>
            </p:cNvPr>
            <p:cNvCxnSpPr>
              <a:cxnSpLocks/>
            </p:cNvCxnSpPr>
            <p:nvPr/>
          </p:nvCxnSpPr>
          <p:spPr>
            <a:xfrm>
              <a:off x="2923056" y="1780614"/>
              <a:ext cx="483258"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AF829827-FED9-814D-9221-2F403B71DB82}"/>
                </a:ext>
              </a:extLst>
            </p:cNvPr>
            <p:cNvCxnSpPr>
              <a:cxnSpLocks/>
            </p:cNvCxnSpPr>
            <p:nvPr/>
          </p:nvCxnSpPr>
          <p:spPr>
            <a:xfrm>
              <a:off x="2932366" y="178061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9F958F3A-BADB-984F-88B7-BA40740BC241}"/>
                </a:ext>
              </a:extLst>
            </p:cNvPr>
            <p:cNvCxnSpPr>
              <a:cxnSpLocks/>
            </p:cNvCxnSpPr>
            <p:nvPr/>
          </p:nvCxnSpPr>
          <p:spPr>
            <a:xfrm>
              <a:off x="3396886" y="177294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97C06F07-B360-2442-96CC-DEBF1C5621FA}"/>
                </a:ext>
              </a:extLst>
            </p:cNvPr>
            <p:cNvCxnSpPr>
              <a:cxnSpLocks/>
            </p:cNvCxnSpPr>
            <p:nvPr/>
          </p:nvCxnSpPr>
          <p:spPr>
            <a:xfrm>
              <a:off x="3388178" y="2184386"/>
              <a:ext cx="483258"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57A618E4-3D9C-A04B-9DCA-C9F6E011CB51}"/>
                </a:ext>
              </a:extLst>
            </p:cNvPr>
            <p:cNvCxnSpPr>
              <a:cxnSpLocks/>
            </p:cNvCxnSpPr>
            <p:nvPr/>
          </p:nvCxnSpPr>
          <p:spPr>
            <a:xfrm>
              <a:off x="3852306" y="1780614"/>
              <a:ext cx="483258"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5B029A13-5F98-D640-8AE2-4ECA8EFA0460}"/>
                </a:ext>
              </a:extLst>
            </p:cNvPr>
            <p:cNvCxnSpPr>
              <a:cxnSpLocks/>
            </p:cNvCxnSpPr>
            <p:nvPr/>
          </p:nvCxnSpPr>
          <p:spPr>
            <a:xfrm>
              <a:off x="3861616" y="178061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1CC8B9C9-69C7-9047-82B4-D7F7E0389205}"/>
                </a:ext>
              </a:extLst>
            </p:cNvPr>
            <p:cNvCxnSpPr>
              <a:cxnSpLocks/>
            </p:cNvCxnSpPr>
            <p:nvPr/>
          </p:nvCxnSpPr>
          <p:spPr>
            <a:xfrm>
              <a:off x="4326136" y="177294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D47396E4-85C6-7043-BA99-0379F183D389}"/>
                </a:ext>
              </a:extLst>
            </p:cNvPr>
            <p:cNvCxnSpPr>
              <a:cxnSpLocks/>
            </p:cNvCxnSpPr>
            <p:nvPr/>
          </p:nvCxnSpPr>
          <p:spPr>
            <a:xfrm>
              <a:off x="4318782" y="2184386"/>
              <a:ext cx="483258"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FCA30224-E592-C845-A5EB-8B531DEECB77}"/>
                </a:ext>
              </a:extLst>
            </p:cNvPr>
            <p:cNvCxnSpPr>
              <a:cxnSpLocks/>
            </p:cNvCxnSpPr>
            <p:nvPr/>
          </p:nvCxnSpPr>
          <p:spPr>
            <a:xfrm>
              <a:off x="4782910" y="1780614"/>
              <a:ext cx="483258"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34D9243D-1E59-EE45-8C8D-8A4CD98990DD}"/>
                </a:ext>
              </a:extLst>
            </p:cNvPr>
            <p:cNvCxnSpPr>
              <a:cxnSpLocks/>
            </p:cNvCxnSpPr>
            <p:nvPr/>
          </p:nvCxnSpPr>
          <p:spPr>
            <a:xfrm>
              <a:off x="4792220" y="178061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41E0C107-8E9F-854F-BADF-0EE3B640412B}"/>
                </a:ext>
              </a:extLst>
            </p:cNvPr>
            <p:cNvCxnSpPr>
              <a:cxnSpLocks/>
            </p:cNvCxnSpPr>
            <p:nvPr/>
          </p:nvCxnSpPr>
          <p:spPr>
            <a:xfrm>
              <a:off x="5256740" y="177294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97E760E8-F63A-A844-A7BF-075730A32A46}"/>
                </a:ext>
              </a:extLst>
            </p:cNvPr>
            <p:cNvCxnSpPr>
              <a:cxnSpLocks/>
            </p:cNvCxnSpPr>
            <p:nvPr/>
          </p:nvCxnSpPr>
          <p:spPr>
            <a:xfrm>
              <a:off x="5248170" y="2176716"/>
              <a:ext cx="483258"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A55D246C-CA11-C34C-BAC0-45DFB3B68122}"/>
                </a:ext>
              </a:extLst>
            </p:cNvPr>
            <p:cNvCxnSpPr>
              <a:cxnSpLocks/>
            </p:cNvCxnSpPr>
            <p:nvPr/>
          </p:nvCxnSpPr>
          <p:spPr>
            <a:xfrm>
              <a:off x="5712298" y="1772944"/>
              <a:ext cx="483258"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700F0BCE-843E-F74B-B959-A0EF59646AEB}"/>
                </a:ext>
              </a:extLst>
            </p:cNvPr>
            <p:cNvCxnSpPr>
              <a:cxnSpLocks/>
            </p:cNvCxnSpPr>
            <p:nvPr/>
          </p:nvCxnSpPr>
          <p:spPr>
            <a:xfrm>
              <a:off x="5721608" y="177294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321E6F96-E178-8E47-886F-7F7A1B6733D0}"/>
                </a:ext>
              </a:extLst>
            </p:cNvPr>
            <p:cNvCxnSpPr>
              <a:cxnSpLocks/>
            </p:cNvCxnSpPr>
            <p:nvPr/>
          </p:nvCxnSpPr>
          <p:spPr>
            <a:xfrm>
              <a:off x="6186128" y="176527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881" name="Straight Connector 880">
              <a:extLst>
                <a:ext uri="{FF2B5EF4-FFF2-40B4-BE49-F238E27FC236}">
                  <a16:creationId xmlns:a16="http://schemas.microsoft.com/office/drawing/2014/main" id="{4EFD101E-9D8B-0445-A50B-FA72705BC597}"/>
                </a:ext>
              </a:extLst>
            </p:cNvPr>
            <p:cNvCxnSpPr>
              <a:cxnSpLocks/>
            </p:cNvCxnSpPr>
            <p:nvPr/>
          </p:nvCxnSpPr>
          <p:spPr>
            <a:xfrm>
              <a:off x="6174872" y="2173197"/>
              <a:ext cx="270494" cy="1388"/>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882" name="Straight Connector 881">
              <a:extLst>
                <a:ext uri="{FF2B5EF4-FFF2-40B4-BE49-F238E27FC236}">
                  <a16:creationId xmlns:a16="http://schemas.microsoft.com/office/drawing/2014/main" id="{FA585A24-66B4-AD4E-AB81-98D19560E9B6}"/>
                </a:ext>
              </a:extLst>
            </p:cNvPr>
            <p:cNvCxnSpPr>
              <a:cxnSpLocks/>
            </p:cNvCxnSpPr>
            <p:nvPr/>
          </p:nvCxnSpPr>
          <p:spPr>
            <a:xfrm>
              <a:off x="2730335" y="2182255"/>
              <a:ext cx="220621"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grpSp>
      <p:cxnSp>
        <p:nvCxnSpPr>
          <p:cNvPr id="190" name="Straight Arrow Connector 189">
            <a:extLst>
              <a:ext uri="{FF2B5EF4-FFF2-40B4-BE49-F238E27FC236}">
                <a16:creationId xmlns:a16="http://schemas.microsoft.com/office/drawing/2014/main" id="{44D6FF1F-A57C-7E41-BA94-3C7A94188F3B}"/>
              </a:ext>
            </a:extLst>
          </p:cNvPr>
          <p:cNvCxnSpPr>
            <a:cxnSpLocks/>
          </p:cNvCxnSpPr>
          <p:nvPr/>
        </p:nvCxnSpPr>
        <p:spPr>
          <a:xfrm>
            <a:off x="2707009" y="4918250"/>
            <a:ext cx="381016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51F5092B-C672-5846-974F-ED8B4B1602A8}"/>
              </a:ext>
            </a:extLst>
          </p:cNvPr>
          <p:cNvCxnSpPr>
            <a:cxnSpLocks/>
          </p:cNvCxnSpPr>
          <p:nvPr/>
        </p:nvCxnSpPr>
        <p:spPr>
          <a:xfrm>
            <a:off x="5469494" y="4159972"/>
            <a:ext cx="25359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C6F283EA-225D-4940-9561-2AD76730717A}"/>
              </a:ext>
            </a:extLst>
          </p:cNvPr>
          <p:cNvCxnSpPr>
            <a:cxnSpLocks/>
          </p:cNvCxnSpPr>
          <p:nvPr/>
        </p:nvCxnSpPr>
        <p:spPr>
          <a:xfrm>
            <a:off x="5247409" y="4530218"/>
            <a:ext cx="25359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FC9DCD7A-734C-AD40-B54D-2CA5E9D7FFF2}"/>
              </a:ext>
            </a:extLst>
          </p:cNvPr>
          <p:cNvCxnSpPr>
            <a:cxnSpLocks/>
          </p:cNvCxnSpPr>
          <p:nvPr/>
        </p:nvCxnSpPr>
        <p:spPr>
          <a:xfrm>
            <a:off x="5483176" y="4136552"/>
            <a:ext cx="0" cy="40931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5FE1C2CD-1DDB-974F-9774-58F0544D84C6}"/>
              </a:ext>
            </a:extLst>
          </p:cNvPr>
          <p:cNvCxnSpPr>
            <a:cxnSpLocks/>
          </p:cNvCxnSpPr>
          <p:nvPr/>
        </p:nvCxnSpPr>
        <p:spPr>
          <a:xfrm>
            <a:off x="5262082" y="4144328"/>
            <a:ext cx="0" cy="40931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FF610346-F0FF-4F44-9844-D0CDF7AE42F4}"/>
              </a:ext>
            </a:extLst>
          </p:cNvPr>
          <p:cNvCxnSpPr>
            <a:cxnSpLocks/>
          </p:cNvCxnSpPr>
          <p:nvPr/>
        </p:nvCxnSpPr>
        <p:spPr>
          <a:xfrm>
            <a:off x="4780397" y="4164544"/>
            <a:ext cx="483259"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B5EEC36A-5A14-234A-BC46-8CC940B053A0}"/>
              </a:ext>
            </a:extLst>
          </p:cNvPr>
          <p:cNvCxnSpPr>
            <a:cxnSpLocks/>
          </p:cNvCxnSpPr>
          <p:nvPr/>
        </p:nvCxnSpPr>
        <p:spPr>
          <a:xfrm>
            <a:off x="4560641" y="4550434"/>
            <a:ext cx="25359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860BA698-1A67-CF45-8F5F-CB4875470070}"/>
              </a:ext>
            </a:extLst>
          </p:cNvPr>
          <p:cNvCxnSpPr>
            <a:cxnSpLocks/>
          </p:cNvCxnSpPr>
          <p:nvPr/>
        </p:nvCxnSpPr>
        <p:spPr>
          <a:xfrm>
            <a:off x="4796408" y="4156768"/>
            <a:ext cx="0" cy="40931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560" name="Straight Connector 559">
            <a:extLst>
              <a:ext uri="{FF2B5EF4-FFF2-40B4-BE49-F238E27FC236}">
                <a16:creationId xmlns:a16="http://schemas.microsoft.com/office/drawing/2014/main" id="{5A0F29BF-E94D-0B4B-B723-B48AC94E95C3}"/>
              </a:ext>
            </a:extLst>
          </p:cNvPr>
          <p:cNvCxnSpPr>
            <a:cxnSpLocks/>
          </p:cNvCxnSpPr>
          <p:nvPr/>
        </p:nvCxnSpPr>
        <p:spPr>
          <a:xfrm>
            <a:off x="4321722" y="4181568"/>
            <a:ext cx="25359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953FC390-5ECE-E743-883E-3986F3AF1FD8}"/>
              </a:ext>
            </a:extLst>
          </p:cNvPr>
          <p:cNvCxnSpPr>
            <a:cxnSpLocks/>
          </p:cNvCxnSpPr>
          <p:nvPr/>
        </p:nvCxnSpPr>
        <p:spPr>
          <a:xfrm>
            <a:off x="4575314" y="4164544"/>
            <a:ext cx="0" cy="40931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grpSp>
        <p:nvGrpSpPr>
          <p:cNvPr id="562" name="Group 561">
            <a:extLst>
              <a:ext uri="{FF2B5EF4-FFF2-40B4-BE49-F238E27FC236}">
                <a16:creationId xmlns:a16="http://schemas.microsoft.com/office/drawing/2014/main" id="{42CB5646-EBD2-5241-9DBB-13420D365B07}"/>
              </a:ext>
            </a:extLst>
          </p:cNvPr>
          <p:cNvGrpSpPr/>
          <p:nvPr/>
        </p:nvGrpSpPr>
        <p:grpSpPr>
          <a:xfrm>
            <a:off x="5736923" y="3994497"/>
            <a:ext cx="450846" cy="334781"/>
            <a:chOff x="4969910" y="452269"/>
            <a:chExt cx="817341" cy="547298"/>
          </a:xfrm>
        </p:grpSpPr>
        <p:grpSp>
          <p:nvGrpSpPr>
            <p:cNvPr id="563" name="Group 562">
              <a:extLst>
                <a:ext uri="{FF2B5EF4-FFF2-40B4-BE49-F238E27FC236}">
                  <a16:creationId xmlns:a16="http://schemas.microsoft.com/office/drawing/2014/main" id="{D62EC79C-675A-C543-9E0E-77B2B0D77D7D}"/>
                </a:ext>
              </a:extLst>
            </p:cNvPr>
            <p:cNvGrpSpPr/>
            <p:nvPr/>
          </p:nvGrpSpPr>
          <p:grpSpPr>
            <a:xfrm>
              <a:off x="4969910" y="452269"/>
              <a:ext cx="409080" cy="538563"/>
              <a:chOff x="2595665" y="2241311"/>
              <a:chExt cx="855679" cy="316942"/>
            </a:xfrm>
          </p:grpSpPr>
          <p:grpSp>
            <p:nvGrpSpPr>
              <p:cNvPr id="577" name="Group 576">
                <a:extLst>
                  <a:ext uri="{FF2B5EF4-FFF2-40B4-BE49-F238E27FC236}">
                    <a16:creationId xmlns:a16="http://schemas.microsoft.com/office/drawing/2014/main" id="{B7DD7A8A-34BD-204C-94D6-1172D25C58EE}"/>
                  </a:ext>
                </a:extLst>
              </p:cNvPr>
              <p:cNvGrpSpPr/>
              <p:nvPr/>
            </p:nvGrpSpPr>
            <p:grpSpPr>
              <a:xfrm>
                <a:off x="2595665" y="2241311"/>
                <a:ext cx="213654" cy="313888"/>
                <a:chOff x="1377361" y="2075335"/>
                <a:chExt cx="4467861" cy="3363622"/>
              </a:xfrm>
            </p:grpSpPr>
            <p:sp>
              <p:nvSpPr>
                <p:cNvPr id="587" name="Freeform 586">
                  <a:extLst>
                    <a:ext uri="{FF2B5EF4-FFF2-40B4-BE49-F238E27FC236}">
                      <a16:creationId xmlns:a16="http://schemas.microsoft.com/office/drawing/2014/main" id="{FC808C2B-15C8-2040-A4F7-FD917C45CE94}"/>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88" name="Freeform 587">
                  <a:extLst>
                    <a:ext uri="{FF2B5EF4-FFF2-40B4-BE49-F238E27FC236}">
                      <a16:creationId xmlns:a16="http://schemas.microsoft.com/office/drawing/2014/main" id="{181CDDDE-0CB7-2140-B088-FD37AB6CAFD7}"/>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578" name="Group 577">
                <a:extLst>
                  <a:ext uri="{FF2B5EF4-FFF2-40B4-BE49-F238E27FC236}">
                    <a16:creationId xmlns:a16="http://schemas.microsoft.com/office/drawing/2014/main" id="{8CCB1D06-7D2D-CA4A-88FF-91269AA33CE2}"/>
                  </a:ext>
                </a:extLst>
              </p:cNvPr>
              <p:cNvGrpSpPr/>
              <p:nvPr/>
            </p:nvGrpSpPr>
            <p:grpSpPr>
              <a:xfrm>
                <a:off x="2809318" y="2242669"/>
                <a:ext cx="213652" cy="313888"/>
                <a:chOff x="1377387" y="2075334"/>
                <a:chExt cx="4467828" cy="3363620"/>
              </a:xfrm>
            </p:grpSpPr>
            <p:sp>
              <p:nvSpPr>
                <p:cNvPr id="585" name="Freeform 584">
                  <a:extLst>
                    <a:ext uri="{FF2B5EF4-FFF2-40B4-BE49-F238E27FC236}">
                      <a16:creationId xmlns:a16="http://schemas.microsoft.com/office/drawing/2014/main" id="{B1B18064-C1A5-FF46-8802-7C1EB47844B5}"/>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86" name="Freeform 585">
                  <a:extLst>
                    <a:ext uri="{FF2B5EF4-FFF2-40B4-BE49-F238E27FC236}">
                      <a16:creationId xmlns:a16="http://schemas.microsoft.com/office/drawing/2014/main" id="{98D057DD-8CF8-0F49-BCA0-78EAE2BD59F1}"/>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579" name="Group 578">
                <a:extLst>
                  <a:ext uri="{FF2B5EF4-FFF2-40B4-BE49-F238E27FC236}">
                    <a16:creationId xmlns:a16="http://schemas.microsoft.com/office/drawing/2014/main" id="{33667EFA-0C65-8443-A57C-51445FBFD6E4}"/>
                  </a:ext>
                </a:extLst>
              </p:cNvPr>
              <p:cNvGrpSpPr/>
              <p:nvPr/>
            </p:nvGrpSpPr>
            <p:grpSpPr>
              <a:xfrm>
                <a:off x="3024040" y="2243007"/>
                <a:ext cx="213652" cy="313888"/>
                <a:chOff x="1377387" y="2075335"/>
                <a:chExt cx="4467828" cy="3363619"/>
              </a:xfrm>
            </p:grpSpPr>
            <p:sp>
              <p:nvSpPr>
                <p:cNvPr id="583" name="Freeform 582">
                  <a:extLst>
                    <a:ext uri="{FF2B5EF4-FFF2-40B4-BE49-F238E27FC236}">
                      <a16:creationId xmlns:a16="http://schemas.microsoft.com/office/drawing/2014/main" id="{A4E76237-33A4-EF46-8856-B54F02C20457}"/>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84" name="Freeform 583">
                  <a:extLst>
                    <a:ext uri="{FF2B5EF4-FFF2-40B4-BE49-F238E27FC236}">
                      <a16:creationId xmlns:a16="http://schemas.microsoft.com/office/drawing/2014/main" id="{8D6B0C7C-BA89-0F4E-9862-CF1D0A6159A2}"/>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580" name="Group 579">
                <a:extLst>
                  <a:ext uri="{FF2B5EF4-FFF2-40B4-BE49-F238E27FC236}">
                    <a16:creationId xmlns:a16="http://schemas.microsoft.com/office/drawing/2014/main" id="{F5DA4E3E-3D3E-684C-AD87-7929C3C4711B}"/>
                  </a:ext>
                </a:extLst>
              </p:cNvPr>
              <p:cNvGrpSpPr/>
              <p:nvPr/>
            </p:nvGrpSpPr>
            <p:grpSpPr>
              <a:xfrm>
                <a:off x="3237692" y="2244365"/>
                <a:ext cx="213652" cy="313888"/>
                <a:chOff x="1377387" y="2075335"/>
                <a:chExt cx="4467828" cy="3363619"/>
              </a:xfrm>
            </p:grpSpPr>
            <p:sp>
              <p:nvSpPr>
                <p:cNvPr id="581" name="Freeform 580">
                  <a:extLst>
                    <a:ext uri="{FF2B5EF4-FFF2-40B4-BE49-F238E27FC236}">
                      <a16:creationId xmlns:a16="http://schemas.microsoft.com/office/drawing/2014/main" id="{C3E2FE6B-771F-384E-BD89-08F6EF17AA3E}"/>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82" name="Freeform 581">
                  <a:extLst>
                    <a:ext uri="{FF2B5EF4-FFF2-40B4-BE49-F238E27FC236}">
                      <a16:creationId xmlns:a16="http://schemas.microsoft.com/office/drawing/2014/main" id="{1CEDAC5D-459C-6341-B005-0034F579D327}"/>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564" name="Group 563">
              <a:extLst>
                <a:ext uri="{FF2B5EF4-FFF2-40B4-BE49-F238E27FC236}">
                  <a16:creationId xmlns:a16="http://schemas.microsoft.com/office/drawing/2014/main" id="{A114CD1A-6315-5045-B120-86BDE76571AE}"/>
                </a:ext>
              </a:extLst>
            </p:cNvPr>
            <p:cNvGrpSpPr/>
            <p:nvPr/>
          </p:nvGrpSpPr>
          <p:grpSpPr>
            <a:xfrm>
              <a:off x="5378171" y="461004"/>
              <a:ext cx="409080" cy="538563"/>
              <a:chOff x="2595665" y="2241311"/>
              <a:chExt cx="855679" cy="316942"/>
            </a:xfrm>
          </p:grpSpPr>
          <p:grpSp>
            <p:nvGrpSpPr>
              <p:cNvPr id="565" name="Group 564">
                <a:extLst>
                  <a:ext uri="{FF2B5EF4-FFF2-40B4-BE49-F238E27FC236}">
                    <a16:creationId xmlns:a16="http://schemas.microsoft.com/office/drawing/2014/main" id="{21CABEF6-24B8-8443-B22D-D340B42E0E02}"/>
                  </a:ext>
                </a:extLst>
              </p:cNvPr>
              <p:cNvGrpSpPr/>
              <p:nvPr/>
            </p:nvGrpSpPr>
            <p:grpSpPr>
              <a:xfrm>
                <a:off x="2595665" y="2241311"/>
                <a:ext cx="213654" cy="313888"/>
                <a:chOff x="1377361" y="2075335"/>
                <a:chExt cx="4467861" cy="3363622"/>
              </a:xfrm>
            </p:grpSpPr>
            <p:sp>
              <p:nvSpPr>
                <p:cNvPr id="575" name="Freeform 574">
                  <a:extLst>
                    <a:ext uri="{FF2B5EF4-FFF2-40B4-BE49-F238E27FC236}">
                      <a16:creationId xmlns:a16="http://schemas.microsoft.com/office/drawing/2014/main" id="{A625CE5F-2745-7343-98F4-61326DC3FE9F}"/>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76" name="Freeform 575">
                  <a:extLst>
                    <a:ext uri="{FF2B5EF4-FFF2-40B4-BE49-F238E27FC236}">
                      <a16:creationId xmlns:a16="http://schemas.microsoft.com/office/drawing/2014/main" id="{7D13A898-72B7-EA4A-8839-91466116CECC}"/>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566" name="Group 565">
                <a:extLst>
                  <a:ext uri="{FF2B5EF4-FFF2-40B4-BE49-F238E27FC236}">
                    <a16:creationId xmlns:a16="http://schemas.microsoft.com/office/drawing/2014/main" id="{0F5F328B-D1DC-6B4A-A21A-E9BB3530B8C1}"/>
                  </a:ext>
                </a:extLst>
              </p:cNvPr>
              <p:cNvGrpSpPr/>
              <p:nvPr/>
            </p:nvGrpSpPr>
            <p:grpSpPr>
              <a:xfrm>
                <a:off x="2809318" y="2242669"/>
                <a:ext cx="213652" cy="313888"/>
                <a:chOff x="1377387" y="2075334"/>
                <a:chExt cx="4467828" cy="3363620"/>
              </a:xfrm>
            </p:grpSpPr>
            <p:sp>
              <p:nvSpPr>
                <p:cNvPr id="573" name="Freeform 572">
                  <a:extLst>
                    <a:ext uri="{FF2B5EF4-FFF2-40B4-BE49-F238E27FC236}">
                      <a16:creationId xmlns:a16="http://schemas.microsoft.com/office/drawing/2014/main" id="{ECA261CE-C1E5-4444-A0D1-73F7F49AA27B}"/>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74" name="Freeform 573">
                  <a:extLst>
                    <a:ext uri="{FF2B5EF4-FFF2-40B4-BE49-F238E27FC236}">
                      <a16:creationId xmlns:a16="http://schemas.microsoft.com/office/drawing/2014/main" id="{E722298B-BA1A-5D45-B36E-93C7AE5B71E4}"/>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567" name="Group 566">
                <a:extLst>
                  <a:ext uri="{FF2B5EF4-FFF2-40B4-BE49-F238E27FC236}">
                    <a16:creationId xmlns:a16="http://schemas.microsoft.com/office/drawing/2014/main" id="{D037AF88-DDF1-1C47-8C65-2B4881C342E8}"/>
                  </a:ext>
                </a:extLst>
              </p:cNvPr>
              <p:cNvGrpSpPr/>
              <p:nvPr/>
            </p:nvGrpSpPr>
            <p:grpSpPr>
              <a:xfrm>
                <a:off x="3024040" y="2243007"/>
                <a:ext cx="213652" cy="313888"/>
                <a:chOff x="1377387" y="2075335"/>
                <a:chExt cx="4467828" cy="3363619"/>
              </a:xfrm>
            </p:grpSpPr>
            <p:sp>
              <p:nvSpPr>
                <p:cNvPr id="571" name="Freeform 570">
                  <a:extLst>
                    <a:ext uri="{FF2B5EF4-FFF2-40B4-BE49-F238E27FC236}">
                      <a16:creationId xmlns:a16="http://schemas.microsoft.com/office/drawing/2014/main" id="{F54C1E41-1DC9-3947-9B55-298F92C0F5DE}"/>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72" name="Freeform 571">
                  <a:extLst>
                    <a:ext uri="{FF2B5EF4-FFF2-40B4-BE49-F238E27FC236}">
                      <a16:creationId xmlns:a16="http://schemas.microsoft.com/office/drawing/2014/main" id="{2FD6EC10-9063-1E49-9C36-350AB358DE1A}"/>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568" name="Group 567">
                <a:extLst>
                  <a:ext uri="{FF2B5EF4-FFF2-40B4-BE49-F238E27FC236}">
                    <a16:creationId xmlns:a16="http://schemas.microsoft.com/office/drawing/2014/main" id="{99700353-8FA3-BF44-8979-45298736743E}"/>
                  </a:ext>
                </a:extLst>
              </p:cNvPr>
              <p:cNvGrpSpPr/>
              <p:nvPr/>
            </p:nvGrpSpPr>
            <p:grpSpPr>
              <a:xfrm>
                <a:off x="3237692" y="2244365"/>
                <a:ext cx="213652" cy="313888"/>
                <a:chOff x="1377387" y="2075335"/>
                <a:chExt cx="4467828" cy="3363619"/>
              </a:xfrm>
            </p:grpSpPr>
            <p:sp>
              <p:nvSpPr>
                <p:cNvPr id="569" name="Freeform 568">
                  <a:extLst>
                    <a:ext uri="{FF2B5EF4-FFF2-40B4-BE49-F238E27FC236}">
                      <a16:creationId xmlns:a16="http://schemas.microsoft.com/office/drawing/2014/main" id="{68594C8F-5C84-BA44-8634-FB9E0ACBD7FB}"/>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70" name="Freeform 569">
                  <a:extLst>
                    <a:ext uri="{FF2B5EF4-FFF2-40B4-BE49-F238E27FC236}">
                      <a16:creationId xmlns:a16="http://schemas.microsoft.com/office/drawing/2014/main" id="{6433188E-42D8-0C4E-9B6E-B8BE3C0D09A7}"/>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cxnSp>
        <p:nvCxnSpPr>
          <p:cNvPr id="552" name="Straight Connector 551">
            <a:extLst>
              <a:ext uri="{FF2B5EF4-FFF2-40B4-BE49-F238E27FC236}">
                <a16:creationId xmlns:a16="http://schemas.microsoft.com/office/drawing/2014/main" id="{DCE707B2-898F-8A4A-ACF8-9C7F1E66C61E}"/>
              </a:ext>
            </a:extLst>
          </p:cNvPr>
          <p:cNvCxnSpPr>
            <a:cxnSpLocks/>
          </p:cNvCxnSpPr>
          <p:nvPr/>
        </p:nvCxnSpPr>
        <p:spPr>
          <a:xfrm>
            <a:off x="3606373" y="4172373"/>
            <a:ext cx="25359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B61200F2-54F0-EF40-8167-4B317BC3F83A}"/>
              </a:ext>
            </a:extLst>
          </p:cNvPr>
          <p:cNvCxnSpPr>
            <a:cxnSpLocks/>
          </p:cNvCxnSpPr>
          <p:nvPr/>
        </p:nvCxnSpPr>
        <p:spPr>
          <a:xfrm>
            <a:off x="3384288" y="4542619"/>
            <a:ext cx="25359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8563D7BA-CC5E-D74A-A4BC-9E6F8F06CA69}"/>
              </a:ext>
            </a:extLst>
          </p:cNvPr>
          <p:cNvCxnSpPr>
            <a:cxnSpLocks/>
          </p:cNvCxnSpPr>
          <p:nvPr/>
        </p:nvCxnSpPr>
        <p:spPr>
          <a:xfrm>
            <a:off x="3620055" y="4148953"/>
            <a:ext cx="0" cy="40931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C9B0FE01-9CCE-C341-8DE8-53B31B8306E8}"/>
              </a:ext>
            </a:extLst>
          </p:cNvPr>
          <p:cNvCxnSpPr>
            <a:cxnSpLocks/>
          </p:cNvCxnSpPr>
          <p:nvPr/>
        </p:nvCxnSpPr>
        <p:spPr>
          <a:xfrm>
            <a:off x="3398961" y="4156729"/>
            <a:ext cx="0" cy="40931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C3646A1C-3CF7-1C40-95B6-45028BAEB798}"/>
              </a:ext>
            </a:extLst>
          </p:cNvPr>
          <p:cNvCxnSpPr>
            <a:cxnSpLocks/>
          </p:cNvCxnSpPr>
          <p:nvPr/>
        </p:nvCxnSpPr>
        <p:spPr>
          <a:xfrm>
            <a:off x="2917277" y="4176945"/>
            <a:ext cx="483259"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D9E02932-7963-5D4B-A2EB-F8AC948A5A4D}"/>
              </a:ext>
            </a:extLst>
          </p:cNvPr>
          <p:cNvCxnSpPr>
            <a:cxnSpLocks/>
          </p:cNvCxnSpPr>
          <p:nvPr/>
        </p:nvCxnSpPr>
        <p:spPr>
          <a:xfrm>
            <a:off x="2697521" y="4562835"/>
            <a:ext cx="25359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5FA9F461-E883-1046-B846-169DACC822F7}"/>
              </a:ext>
            </a:extLst>
          </p:cNvPr>
          <p:cNvCxnSpPr>
            <a:cxnSpLocks/>
          </p:cNvCxnSpPr>
          <p:nvPr/>
        </p:nvCxnSpPr>
        <p:spPr>
          <a:xfrm>
            <a:off x="2933287" y="4169169"/>
            <a:ext cx="0" cy="40931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817A41DC-0F49-0A42-9B05-5D9BE283B713}"/>
              </a:ext>
            </a:extLst>
          </p:cNvPr>
          <p:cNvCxnSpPr>
            <a:cxnSpLocks/>
          </p:cNvCxnSpPr>
          <p:nvPr/>
        </p:nvCxnSpPr>
        <p:spPr>
          <a:xfrm>
            <a:off x="6189934" y="4171369"/>
            <a:ext cx="25359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grpSp>
        <p:nvGrpSpPr>
          <p:cNvPr id="210" name="Group 209">
            <a:extLst>
              <a:ext uri="{FF2B5EF4-FFF2-40B4-BE49-F238E27FC236}">
                <a16:creationId xmlns:a16="http://schemas.microsoft.com/office/drawing/2014/main" id="{989CC1D7-21CE-8045-AAAD-79FEEB3B1CA1}"/>
              </a:ext>
            </a:extLst>
          </p:cNvPr>
          <p:cNvGrpSpPr/>
          <p:nvPr/>
        </p:nvGrpSpPr>
        <p:grpSpPr>
          <a:xfrm>
            <a:off x="3873802" y="4006898"/>
            <a:ext cx="450846" cy="334781"/>
            <a:chOff x="4969910" y="452269"/>
            <a:chExt cx="817341" cy="547298"/>
          </a:xfrm>
        </p:grpSpPr>
        <p:grpSp>
          <p:nvGrpSpPr>
            <p:cNvPr id="239" name="Group 238">
              <a:extLst>
                <a:ext uri="{FF2B5EF4-FFF2-40B4-BE49-F238E27FC236}">
                  <a16:creationId xmlns:a16="http://schemas.microsoft.com/office/drawing/2014/main" id="{B43C1234-4277-714B-BFC4-2E9476191B9F}"/>
                </a:ext>
              </a:extLst>
            </p:cNvPr>
            <p:cNvGrpSpPr/>
            <p:nvPr/>
          </p:nvGrpSpPr>
          <p:grpSpPr>
            <a:xfrm>
              <a:off x="4969910" y="452269"/>
              <a:ext cx="409080" cy="538563"/>
              <a:chOff x="2595665" y="2241311"/>
              <a:chExt cx="855679" cy="316942"/>
            </a:xfrm>
          </p:grpSpPr>
          <p:grpSp>
            <p:nvGrpSpPr>
              <p:cNvPr id="253" name="Group 252">
                <a:extLst>
                  <a:ext uri="{FF2B5EF4-FFF2-40B4-BE49-F238E27FC236}">
                    <a16:creationId xmlns:a16="http://schemas.microsoft.com/office/drawing/2014/main" id="{B53698B5-CD5C-9749-AE9F-8D6DDAB17565}"/>
                  </a:ext>
                </a:extLst>
              </p:cNvPr>
              <p:cNvGrpSpPr/>
              <p:nvPr/>
            </p:nvGrpSpPr>
            <p:grpSpPr>
              <a:xfrm>
                <a:off x="2595665" y="2241311"/>
                <a:ext cx="213654" cy="313888"/>
                <a:chOff x="1377361" y="2075335"/>
                <a:chExt cx="4467861" cy="3363622"/>
              </a:xfrm>
            </p:grpSpPr>
            <p:sp>
              <p:nvSpPr>
                <p:cNvPr id="263" name="Freeform 262">
                  <a:extLst>
                    <a:ext uri="{FF2B5EF4-FFF2-40B4-BE49-F238E27FC236}">
                      <a16:creationId xmlns:a16="http://schemas.microsoft.com/office/drawing/2014/main" id="{5611BCBA-002E-474C-A794-649B84416B76}"/>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64" name="Freeform 263">
                  <a:extLst>
                    <a:ext uri="{FF2B5EF4-FFF2-40B4-BE49-F238E27FC236}">
                      <a16:creationId xmlns:a16="http://schemas.microsoft.com/office/drawing/2014/main" id="{62057E8C-3E5D-FE4B-AA7F-2D8FABB25561}"/>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54" name="Group 253">
                <a:extLst>
                  <a:ext uri="{FF2B5EF4-FFF2-40B4-BE49-F238E27FC236}">
                    <a16:creationId xmlns:a16="http://schemas.microsoft.com/office/drawing/2014/main" id="{B45CA048-8C94-0F4E-BE3B-9A7BAB6A3E63}"/>
                  </a:ext>
                </a:extLst>
              </p:cNvPr>
              <p:cNvGrpSpPr/>
              <p:nvPr/>
            </p:nvGrpSpPr>
            <p:grpSpPr>
              <a:xfrm>
                <a:off x="2809318" y="2242669"/>
                <a:ext cx="213652" cy="313888"/>
                <a:chOff x="1377387" y="2075334"/>
                <a:chExt cx="4467828" cy="3363620"/>
              </a:xfrm>
            </p:grpSpPr>
            <p:sp>
              <p:nvSpPr>
                <p:cNvPr id="261" name="Freeform 260">
                  <a:extLst>
                    <a:ext uri="{FF2B5EF4-FFF2-40B4-BE49-F238E27FC236}">
                      <a16:creationId xmlns:a16="http://schemas.microsoft.com/office/drawing/2014/main" id="{D849AF0A-80E3-7241-A8E4-91E571D1317A}"/>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62" name="Freeform 261">
                  <a:extLst>
                    <a:ext uri="{FF2B5EF4-FFF2-40B4-BE49-F238E27FC236}">
                      <a16:creationId xmlns:a16="http://schemas.microsoft.com/office/drawing/2014/main" id="{0649D96F-8F87-F24C-B4FB-987A561FFEAE}"/>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55" name="Group 254">
                <a:extLst>
                  <a:ext uri="{FF2B5EF4-FFF2-40B4-BE49-F238E27FC236}">
                    <a16:creationId xmlns:a16="http://schemas.microsoft.com/office/drawing/2014/main" id="{7D57F047-2695-AC41-AB34-CCEE18D54242}"/>
                  </a:ext>
                </a:extLst>
              </p:cNvPr>
              <p:cNvGrpSpPr/>
              <p:nvPr/>
            </p:nvGrpSpPr>
            <p:grpSpPr>
              <a:xfrm>
                <a:off x="3024040" y="2243007"/>
                <a:ext cx="213652" cy="313888"/>
                <a:chOff x="1377387" y="2075335"/>
                <a:chExt cx="4467828" cy="3363619"/>
              </a:xfrm>
            </p:grpSpPr>
            <p:sp>
              <p:nvSpPr>
                <p:cNvPr id="259" name="Freeform 258">
                  <a:extLst>
                    <a:ext uri="{FF2B5EF4-FFF2-40B4-BE49-F238E27FC236}">
                      <a16:creationId xmlns:a16="http://schemas.microsoft.com/office/drawing/2014/main" id="{39E32743-861A-A446-811B-169B73DA57BC}"/>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60" name="Freeform 259">
                  <a:extLst>
                    <a:ext uri="{FF2B5EF4-FFF2-40B4-BE49-F238E27FC236}">
                      <a16:creationId xmlns:a16="http://schemas.microsoft.com/office/drawing/2014/main" id="{ABD35FB8-2C43-474E-BA5D-92D0144A91A6}"/>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56" name="Group 255">
                <a:extLst>
                  <a:ext uri="{FF2B5EF4-FFF2-40B4-BE49-F238E27FC236}">
                    <a16:creationId xmlns:a16="http://schemas.microsoft.com/office/drawing/2014/main" id="{BE5ECCC6-CE06-9942-9D84-61ED415BBF88}"/>
                  </a:ext>
                </a:extLst>
              </p:cNvPr>
              <p:cNvGrpSpPr/>
              <p:nvPr/>
            </p:nvGrpSpPr>
            <p:grpSpPr>
              <a:xfrm>
                <a:off x="3237692" y="2244365"/>
                <a:ext cx="213652" cy="313888"/>
                <a:chOff x="1377387" y="2075335"/>
                <a:chExt cx="4467828" cy="3363619"/>
              </a:xfrm>
            </p:grpSpPr>
            <p:sp>
              <p:nvSpPr>
                <p:cNvPr id="257" name="Freeform 256">
                  <a:extLst>
                    <a:ext uri="{FF2B5EF4-FFF2-40B4-BE49-F238E27FC236}">
                      <a16:creationId xmlns:a16="http://schemas.microsoft.com/office/drawing/2014/main" id="{3F1015E0-CDA9-3F47-BB6B-D7AE1EC2D964}"/>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58" name="Freeform 257">
                  <a:extLst>
                    <a:ext uri="{FF2B5EF4-FFF2-40B4-BE49-F238E27FC236}">
                      <a16:creationId xmlns:a16="http://schemas.microsoft.com/office/drawing/2014/main" id="{4C4E569C-3D29-2A41-8F70-75616C636372}"/>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240" name="Group 239">
              <a:extLst>
                <a:ext uri="{FF2B5EF4-FFF2-40B4-BE49-F238E27FC236}">
                  <a16:creationId xmlns:a16="http://schemas.microsoft.com/office/drawing/2014/main" id="{6987B457-6FDB-3944-A956-B6E15D1646FC}"/>
                </a:ext>
              </a:extLst>
            </p:cNvPr>
            <p:cNvGrpSpPr/>
            <p:nvPr/>
          </p:nvGrpSpPr>
          <p:grpSpPr>
            <a:xfrm>
              <a:off x="5378171" y="461004"/>
              <a:ext cx="409080" cy="538563"/>
              <a:chOff x="2595665" y="2241311"/>
              <a:chExt cx="855679" cy="316942"/>
            </a:xfrm>
          </p:grpSpPr>
          <p:grpSp>
            <p:nvGrpSpPr>
              <p:cNvPr id="241" name="Group 240">
                <a:extLst>
                  <a:ext uri="{FF2B5EF4-FFF2-40B4-BE49-F238E27FC236}">
                    <a16:creationId xmlns:a16="http://schemas.microsoft.com/office/drawing/2014/main" id="{43981117-E727-934F-AC0F-B0F053D76C92}"/>
                  </a:ext>
                </a:extLst>
              </p:cNvPr>
              <p:cNvGrpSpPr/>
              <p:nvPr/>
            </p:nvGrpSpPr>
            <p:grpSpPr>
              <a:xfrm>
                <a:off x="2595665" y="2241311"/>
                <a:ext cx="213654" cy="313888"/>
                <a:chOff x="1377361" y="2075335"/>
                <a:chExt cx="4467861" cy="3363622"/>
              </a:xfrm>
            </p:grpSpPr>
            <p:sp>
              <p:nvSpPr>
                <p:cNvPr id="251" name="Freeform 250">
                  <a:extLst>
                    <a:ext uri="{FF2B5EF4-FFF2-40B4-BE49-F238E27FC236}">
                      <a16:creationId xmlns:a16="http://schemas.microsoft.com/office/drawing/2014/main" id="{7C732913-3402-5D4D-A17E-A949E648428D}"/>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52" name="Freeform 251">
                  <a:extLst>
                    <a:ext uri="{FF2B5EF4-FFF2-40B4-BE49-F238E27FC236}">
                      <a16:creationId xmlns:a16="http://schemas.microsoft.com/office/drawing/2014/main" id="{9E73623B-F193-704D-B228-1829D8088652}"/>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42" name="Group 241">
                <a:extLst>
                  <a:ext uri="{FF2B5EF4-FFF2-40B4-BE49-F238E27FC236}">
                    <a16:creationId xmlns:a16="http://schemas.microsoft.com/office/drawing/2014/main" id="{453E6848-3EC6-E241-B4C3-1CE7F8B2D847}"/>
                  </a:ext>
                </a:extLst>
              </p:cNvPr>
              <p:cNvGrpSpPr/>
              <p:nvPr/>
            </p:nvGrpSpPr>
            <p:grpSpPr>
              <a:xfrm>
                <a:off x="2809318" y="2242669"/>
                <a:ext cx="213652" cy="313888"/>
                <a:chOff x="1377387" y="2075334"/>
                <a:chExt cx="4467828" cy="3363620"/>
              </a:xfrm>
            </p:grpSpPr>
            <p:sp>
              <p:nvSpPr>
                <p:cNvPr id="249" name="Freeform 248">
                  <a:extLst>
                    <a:ext uri="{FF2B5EF4-FFF2-40B4-BE49-F238E27FC236}">
                      <a16:creationId xmlns:a16="http://schemas.microsoft.com/office/drawing/2014/main" id="{BE583CCF-E55D-7D42-8C83-43EE38CA0115}"/>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50" name="Freeform 249">
                  <a:extLst>
                    <a:ext uri="{FF2B5EF4-FFF2-40B4-BE49-F238E27FC236}">
                      <a16:creationId xmlns:a16="http://schemas.microsoft.com/office/drawing/2014/main" id="{0B79330D-E0CF-A943-9209-375EEAA7B9ED}"/>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43" name="Group 242">
                <a:extLst>
                  <a:ext uri="{FF2B5EF4-FFF2-40B4-BE49-F238E27FC236}">
                    <a16:creationId xmlns:a16="http://schemas.microsoft.com/office/drawing/2014/main" id="{0BB43F5E-32B0-7C48-BC73-6512C9298841}"/>
                  </a:ext>
                </a:extLst>
              </p:cNvPr>
              <p:cNvGrpSpPr/>
              <p:nvPr/>
            </p:nvGrpSpPr>
            <p:grpSpPr>
              <a:xfrm>
                <a:off x="3024040" y="2243007"/>
                <a:ext cx="213652" cy="313888"/>
                <a:chOff x="1377387" y="2075335"/>
                <a:chExt cx="4467828" cy="3363619"/>
              </a:xfrm>
            </p:grpSpPr>
            <p:sp>
              <p:nvSpPr>
                <p:cNvPr id="247" name="Freeform 246">
                  <a:extLst>
                    <a:ext uri="{FF2B5EF4-FFF2-40B4-BE49-F238E27FC236}">
                      <a16:creationId xmlns:a16="http://schemas.microsoft.com/office/drawing/2014/main" id="{B781A6EC-F0C3-1940-A253-A2641090E0B8}"/>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48" name="Freeform 247">
                  <a:extLst>
                    <a:ext uri="{FF2B5EF4-FFF2-40B4-BE49-F238E27FC236}">
                      <a16:creationId xmlns:a16="http://schemas.microsoft.com/office/drawing/2014/main" id="{C1809CC4-E3DE-0C41-9B4A-09BE6E7A3A7A}"/>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44" name="Group 243">
                <a:extLst>
                  <a:ext uri="{FF2B5EF4-FFF2-40B4-BE49-F238E27FC236}">
                    <a16:creationId xmlns:a16="http://schemas.microsoft.com/office/drawing/2014/main" id="{4186EC46-E47A-8044-A536-C28956570DEA}"/>
                  </a:ext>
                </a:extLst>
              </p:cNvPr>
              <p:cNvGrpSpPr/>
              <p:nvPr/>
            </p:nvGrpSpPr>
            <p:grpSpPr>
              <a:xfrm>
                <a:off x="3237692" y="2244365"/>
                <a:ext cx="213652" cy="313888"/>
                <a:chOff x="1377387" y="2075335"/>
                <a:chExt cx="4467828" cy="3363619"/>
              </a:xfrm>
            </p:grpSpPr>
            <p:sp>
              <p:nvSpPr>
                <p:cNvPr id="245" name="Freeform 244">
                  <a:extLst>
                    <a:ext uri="{FF2B5EF4-FFF2-40B4-BE49-F238E27FC236}">
                      <a16:creationId xmlns:a16="http://schemas.microsoft.com/office/drawing/2014/main" id="{FA1A0926-E64E-E642-9F57-4E5A278C1879}"/>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46" name="Freeform 245">
                  <a:extLst>
                    <a:ext uri="{FF2B5EF4-FFF2-40B4-BE49-F238E27FC236}">
                      <a16:creationId xmlns:a16="http://schemas.microsoft.com/office/drawing/2014/main" id="{238F17E2-A23D-5646-A7F3-64190879BDE8}"/>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sp>
        <p:nvSpPr>
          <p:cNvPr id="86" name="Rounded Rectangle 85">
            <a:extLst>
              <a:ext uri="{FF2B5EF4-FFF2-40B4-BE49-F238E27FC236}">
                <a16:creationId xmlns:a16="http://schemas.microsoft.com/office/drawing/2014/main" id="{EB7724F7-335F-1B45-A344-EDEDC7D860C7}"/>
              </a:ext>
            </a:extLst>
          </p:cNvPr>
          <p:cNvSpPr/>
          <p:nvPr/>
        </p:nvSpPr>
        <p:spPr>
          <a:xfrm>
            <a:off x="3846198" y="3957040"/>
            <a:ext cx="510261" cy="416775"/>
          </a:xfrm>
          <a:prstGeom prst="roundRect">
            <a:avLst/>
          </a:prstGeom>
          <a:solidFill>
            <a:srgbClr val="FF0000">
              <a:alpha val="5000"/>
            </a:srgbClr>
          </a:solidFill>
          <a:ln w="19050">
            <a:solidFill>
              <a:srgbClr val="E15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3" name="Rounded Rectangle 862">
            <a:extLst>
              <a:ext uri="{FF2B5EF4-FFF2-40B4-BE49-F238E27FC236}">
                <a16:creationId xmlns:a16="http://schemas.microsoft.com/office/drawing/2014/main" id="{5A00F7E0-B879-2947-8191-CDC8309B15C4}"/>
              </a:ext>
            </a:extLst>
          </p:cNvPr>
          <p:cNvSpPr/>
          <p:nvPr/>
        </p:nvSpPr>
        <p:spPr>
          <a:xfrm>
            <a:off x="5715842" y="3945819"/>
            <a:ext cx="504163" cy="416775"/>
          </a:xfrm>
          <a:prstGeom prst="roundRect">
            <a:avLst/>
          </a:prstGeom>
          <a:solidFill>
            <a:srgbClr val="FF0000">
              <a:alpha val="5000"/>
            </a:srgbClr>
          </a:solidFill>
          <a:ln w="19050">
            <a:solidFill>
              <a:srgbClr val="E15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8" name="TextBox 867">
            <a:extLst>
              <a:ext uri="{FF2B5EF4-FFF2-40B4-BE49-F238E27FC236}">
                <a16:creationId xmlns:a16="http://schemas.microsoft.com/office/drawing/2014/main" id="{EBD42C89-139C-A74A-A093-E59F3436622A}"/>
              </a:ext>
            </a:extLst>
          </p:cNvPr>
          <p:cNvSpPr txBox="1"/>
          <p:nvPr/>
        </p:nvSpPr>
        <p:spPr>
          <a:xfrm>
            <a:off x="3801195" y="4344632"/>
            <a:ext cx="606256" cy="246221"/>
          </a:xfrm>
          <a:prstGeom prst="rect">
            <a:avLst/>
          </a:prstGeom>
          <a:noFill/>
        </p:spPr>
        <p:txBody>
          <a:bodyPr wrap="none" rtlCol="0">
            <a:spAutoFit/>
          </a:bodyPr>
          <a:lstStyle/>
          <a:p>
            <a:r>
              <a:rPr lang="en-US" sz="1000" dirty="0">
                <a:solidFill>
                  <a:srgbClr val="E15759"/>
                </a:solidFill>
              </a:rPr>
              <a:t>collision</a:t>
            </a:r>
          </a:p>
        </p:txBody>
      </p:sp>
      <p:sp>
        <p:nvSpPr>
          <p:cNvPr id="869" name="TextBox 868">
            <a:extLst>
              <a:ext uri="{FF2B5EF4-FFF2-40B4-BE49-F238E27FC236}">
                <a16:creationId xmlns:a16="http://schemas.microsoft.com/office/drawing/2014/main" id="{42877013-3A61-6349-8491-DA5F49C70158}"/>
              </a:ext>
            </a:extLst>
          </p:cNvPr>
          <p:cNvSpPr txBox="1"/>
          <p:nvPr/>
        </p:nvSpPr>
        <p:spPr>
          <a:xfrm>
            <a:off x="5670479" y="4343492"/>
            <a:ext cx="606256" cy="246221"/>
          </a:xfrm>
          <a:prstGeom prst="rect">
            <a:avLst/>
          </a:prstGeom>
          <a:noFill/>
        </p:spPr>
        <p:txBody>
          <a:bodyPr wrap="none" rtlCol="0">
            <a:spAutoFit/>
          </a:bodyPr>
          <a:lstStyle/>
          <a:p>
            <a:r>
              <a:rPr lang="en-US" sz="1000" dirty="0">
                <a:solidFill>
                  <a:srgbClr val="E15759"/>
                </a:solidFill>
              </a:rPr>
              <a:t>collision</a:t>
            </a:r>
          </a:p>
        </p:txBody>
      </p:sp>
      <p:grpSp>
        <p:nvGrpSpPr>
          <p:cNvPr id="101" name="Group 100">
            <a:extLst>
              <a:ext uri="{FF2B5EF4-FFF2-40B4-BE49-F238E27FC236}">
                <a16:creationId xmlns:a16="http://schemas.microsoft.com/office/drawing/2014/main" id="{0C711F28-6CEE-2C43-95E5-6D6C697F097B}"/>
              </a:ext>
            </a:extLst>
          </p:cNvPr>
          <p:cNvGrpSpPr/>
          <p:nvPr/>
        </p:nvGrpSpPr>
        <p:grpSpPr>
          <a:xfrm>
            <a:off x="2932683" y="2415830"/>
            <a:ext cx="3262357" cy="2477885"/>
            <a:chOff x="2932684" y="1580166"/>
            <a:chExt cx="3262357" cy="2477885"/>
          </a:xfrm>
        </p:grpSpPr>
        <p:cxnSp>
          <p:nvCxnSpPr>
            <p:cNvPr id="194" name="Straight Connector 193">
              <a:extLst>
                <a:ext uri="{FF2B5EF4-FFF2-40B4-BE49-F238E27FC236}">
                  <a16:creationId xmlns:a16="http://schemas.microsoft.com/office/drawing/2014/main" id="{738AE5C8-49A3-B54D-9EF0-3DD55F804A2E}"/>
                </a:ext>
              </a:extLst>
            </p:cNvPr>
            <p:cNvCxnSpPr>
              <a:cxnSpLocks/>
            </p:cNvCxnSpPr>
            <p:nvPr/>
          </p:nvCxnSpPr>
          <p:spPr>
            <a:xfrm flipH="1">
              <a:off x="2932684"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3D12F87B-CED3-2F4C-99DC-EED4827E92F3}"/>
                </a:ext>
              </a:extLst>
            </p:cNvPr>
            <p:cNvCxnSpPr>
              <a:cxnSpLocks/>
            </p:cNvCxnSpPr>
            <p:nvPr/>
          </p:nvCxnSpPr>
          <p:spPr>
            <a:xfrm flipH="1">
              <a:off x="3399051"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F4AB75AD-8136-214B-B115-FCC167161507}"/>
                </a:ext>
              </a:extLst>
            </p:cNvPr>
            <p:cNvCxnSpPr>
              <a:cxnSpLocks/>
            </p:cNvCxnSpPr>
            <p:nvPr/>
          </p:nvCxnSpPr>
          <p:spPr>
            <a:xfrm flipH="1">
              <a:off x="3865419"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C1486C84-9014-1242-BCF5-BF268E7EE63B}"/>
                </a:ext>
              </a:extLst>
            </p:cNvPr>
            <p:cNvCxnSpPr>
              <a:cxnSpLocks/>
            </p:cNvCxnSpPr>
            <p:nvPr/>
          </p:nvCxnSpPr>
          <p:spPr>
            <a:xfrm flipH="1">
              <a:off x="4331786"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BFDBEA5A-6454-AA4A-B0B8-E2C4B1779CF3}"/>
                </a:ext>
              </a:extLst>
            </p:cNvPr>
            <p:cNvCxnSpPr>
              <a:cxnSpLocks/>
            </p:cNvCxnSpPr>
            <p:nvPr/>
          </p:nvCxnSpPr>
          <p:spPr>
            <a:xfrm flipH="1">
              <a:off x="4798154"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51F5A7AF-B061-1846-842D-AC005363DB88}"/>
                </a:ext>
              </a:extLst>
            </p:cNvPr>
            <p:cNvCxnSpPr>
              <a:cxnSpLocks/>
            </p:cNvCxnSpPr>
            <p:nvPr/>
          </p:nvCxnSpPr>
          <p:spPr>
            <a:xfrm flipH="1">
              <a:off x="5264521"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41E0E302-CB9B-E143-A1BF-211D3A146072}"/>
                </a:ext>
              </a:extLst>
            </p:cNvPr>
            <p:cNvCxnSpPr>
              <a:cxnSpLocks/>
            </p:cNvCxnSpPr>
            <p:nvPr/>
          </p:nvCxnSpPr>
          <p:spPr>
            <a:xfrm flipH="1">
              <a:off x="5730889"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883" name="Straight Connector 882">
              <a:extLst>
                <a:ext uri="{FF2B5EF4-FFF2-40B4-BE49-F238E27FC236}">
                  <a16:creationId xmlns:a16="http://schemas.microsoft.com/office/drawing/2014/main" id="{AC2B6558-83B8-1B48-9CF7-08A706835843}"/>
                </a:ext>
              </a:extLst>
            </p:cNvPr>
            <p:cNvCxnSpPr>
              <a:cxnSpLocks/>
            </p:cNvCxnSpPr>
            <p:nvPr/>
          </p:nvCxnSpPr>
          <p:spPr>
            <a:xfrm flipH="1">
              <a:off x="6185731"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AD05315C-68D0-AA4C-87A0-FE3F216AAA36}"/>
              </a:ext>
            </a:extLst>
          </p:cNvPr>
          <p:cNvGrpSpPr/>
          <p:nvPr/>
        </p:nvGrpSpPr>
        <p:grpSpPr>
          <a:xfrm>
            <a:off x="7430858" y="3976651"/>
            <a:ext cx="3741516" cy="580251"/>
            <a:chOff x="4318312" y="1630415"/>
            <a:chExt cx="2178686" cy="402956"/>
          </a:xfrm>
        </p:grpSpPr>
        <p:cxnSp>
          <p:nvCxnSpPr>
            <p:cNvPr id="621" name="Straight Connector 620">
              <a:extLst>
                <a:ext uri="{FF2B5EF4-FFF2-40B4-BE49-F238E27FC236}">
                  <a16:creationId xmlns:a16="http://schemas.microsoft.com/office/drawing/2014/main" id="{532E20DD-CB69-544D-93B2-6E6C4CA379EC}"/>
                </a:ext>
              </a:extLst>
            </p:cNvPr>
            <p:cNvCxnSpPr>
              <a:cxnSpLocks/>
            </p:cNvCxnSpPr>
            <p:nvPr/>
          </p:nvCxnSpPr>
          <p:spPr>
            <a:xfrm>
              <a:off x="5678750" y="1751659"/>
              <a:ext cx="137825"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id="{437ABB55-C133-2F40-B44A-0C32D0DC913A}"/>
                </a:ext>
              </a:extLst>
            </p:cNvPr>
            <p:cNvCxnSpPr>
              <a:cxnSpLocks/>
            </p:cNvCxnSpPr>
            <p:nvPr/>
          </p:nvCxnSpPr>
          <p:spPr>
            <a:xfrm>
              <a:off x="6359173" y="1758009"/>
              <a:ext cx="137825"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623" name="Straight Connector 622">
              <a:extLst>
                <a:ext uri="{FF2B5EF4-FFF2-40B4-BE49-F238E27FC236}">
                  <a16:creationId xmlns:a16="http://schemas.microsoft.com/office/drawing/2014/main" id="{BCB7B062-C2CE-AF41-9720-B887CA11ACDD}"/>
                </a:ext>
              </a:extLst>
            </p:cNvPr>
            <p:cNvCxnSpPr>
              <a:cxnSpLocks/>
            </p:cNvCxnSpPr>
            <p:nvPr/>
          </p:nvCxnSpPr>
          <p:spPr>
            <a:xfrm>
              <a:off x="5944624" y="1754451"/>
              <a:ext cx="290766"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B95A9D1C-2CEF-EE4F-85B5-FBB3FAF7AB18}"/>
                </a:ext>
              </a:extLst>
            </p:cNvPr>
            <p:cNvCxnSpPr>
              <a:cxnSpLocks/>
            </p:cNvCxnSpPr>
            <p:nvPr/>
          </p:nvCxnSpPr>
          <p:spPr>
            <a:xfrm>
              <a:off x="6494162" y="1749125"/>
              <a:ext cx="0" cy="284246"/>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id="{04576C16-921D-EB4F-853A-43DD8B752A47}"/>
                </a:ext>
              </a:extLst>
            </p:cNvPr>
            <p:cNvCxnSpPr>
              <a:cxnSpLocks/>
            </p:cNvCxnSpPr>
            <p:nvPr/>
          </p:nvCxnSpPr>
          <p:spPr>
            <a:xfrm>
              <a:off x="5681925" y="1748175"/>
              <a:ext cx="0" cy="284246"/>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grpSp>
          <p:nvGrpSpPr>
            <p:cNvPr id="627" name="Group 626">
              <a:extLst>
                <a:ext uri="{FF2B5EF4-FFF2-40B4-BE49-F238E27FC236}">
                  <a16:creationId xmlns:a16="http://schemas.microsoft.com/office/drawing/2014/main" id="{75B234AC-1437-CE43-86FD-FD2AD3E89420}"/>
                </a:ext>
              </a:extLst>
            </p:cNvPr>
            <p:cNvGrpSpPr/>
            <p:nvPr/>
          </p:nvGrpSpPr>
          <p:grpSpPr>
            <a:xfrm>
              <a:off x="6230314" y="1636436"/>
              <a:ext cx="131396" cy="228778"/>
              <a:chOff x="2595665" y="2241311"/>
              <a:chExt cx="855679" cy="316942"/>
            </a:xfrm>
          </p:grpSpPr>
          <p:grpSp>
            <p:nvGrpSpPr>
              <p:cNvPr id="628" name="Group 627">
                <a:extLst>
                  <a:ext uri="{FF2B5EF4-FFF2-40B4-BE49-F238E27FC236}">
                    <a16:creationId xmlns:a16="http://schemas.microsoft.com/office/drawing/2014/main" id="{C4E05404-3A4F-F444-8C07-735DEA29FE1A}"/>
                  </a:ext>
                </a:extLst>
              </p:cNvPr>
              <p:cNvGrpSpPr/>
              <p:nvPr/>
            </p:nvGrpSpPr>
            <p:grpSpPr>
              <a:xfrm>
                <a:off x="2595665" y="2241311"/>
                <a:ext cx="213654" cy="313888"/>
                <a:chOff x="1377361" y="2075335"/>
                <a:chExt cx="4467861" cy="3363622"/>
              </a:xfrm>
            </p:grpSpPr>
            <p:sp>
              <p:nvSpPr>
                <p:cNvPr id="638" name="Freeform 637">
                  <a:extLst>
                    <a:ext uri="{FF2B5EF4-FFF2-40B4-BE49-F238E27FC236}">
                      <a16:creationId xmlns:a16="http://schemas.microsoft.com/office/drawing/2014/main" id="{1E5590E7-9F03-9345-8372-36A7E75CAABC}"/>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39" name="Freeform 638">
                  <a:extLst>
                    <a:ext uri="{FF2B5EF4-FFF2-40B4-BE49-F238E27FC236}">
                      <a16:creationId xmlns:a16="http://schemas.microsoft.com/office/drawing/2014/main" id="{DC386E01-85D8-7D4D-8CEC-B6A2D9BA5B01}"/>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629" name="Group 628">
                <a:extLst>
                  <a:ext uri="{FF2B5EF4-FFF2-40B4-BE49-F238E27FC236}">
                    <a16:creationId xmlns:a16="http://schemas.microsoft.com/office/drawing/2014/main" id="{EBE909C8-A7EC-EA40-9025-8A6C0B0B3310}"/>
                  </a:ext>
                </a:extLst>
              </p:cNvPr>
              <p:cNvGrpSpPr/>
              <p:nvPr/>
            </p:nvGrpSpPr>
            <p:grpSpPr>
              <a:xfrm>
                <a:off x="2809318" y="2242669"/>
                <a:ext cx="213652" cy="313888"/>
                <a:chOff x="1377387" y="2075334"/>
                <a:chExt cx="4467828" cy="3363620"/>
              </a:xfrm>
            </p:grpSpPr>
            <p:sp>
              <p:nvSpPr>
                <p:cNvPr id="636" name="Freeform 635">
                  <a:extLst>
                    <a:ext uri="{FF2B5EF4-FFF2-40B4-BE49-F238E27FC236}">
                      <a16:creationId xmlns:a16="http://schemas.microsoft.com/office/drawing/2014/main" id="{51FE90A4-4C4D-5746-B202-213E98780D35}"/>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37" name="Freeform 636">
                  <a:extLst>
                    <a:ext uri="{FF2B5EF4-FFF2-40B4-BE49-F238E27FC236}">
                      <a16:creationId xmlns:a16="http://schemas.microsoft.com/office/drawing/2014/main" id="{780C971D-402C-024A-A5DF-5E80507B543A}"/>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630" name="Group 629">
                <a:extLst>
                  <a:ext uri="{FF2B5EF4-FFF2-40B4-BE49-F238E27FC236}">
                    <a16:creationId xmlns:a16="http://schemas.microsoft.com/office/drawing/2014/main" id="{8158EDD8-B586-5D4B-B21C-3A015FA429B9}"/>
                  </a:ext>
                </a:extLst>
              </p:cNvPr>
              <p:cNvGrpSpPr/>
              <p:nvPr/>
            </p:nvGrpSpPr>
            <p:grpSpPr>
              <a:xfrm>
                <a:off x="3024040" y="2243007"/>
                <a:ext cx="213652" cy="313888"/>
                <a:chOff x="1377387" y="2075335"/>
                <a:chExt cx="4467828" cy="3363619"/>
              </a:xfrm>
            </p:grpSpPr>
            <p:sp>
              <p:nvSpPr>
                <p:cNvPr id="634" name="Freeform 633">
                  <a:extLst>
                    <a:ext uri="{FF2B5EF4-FFF2-40B4-BE49-F238E27FC236}">
                      <a16:creationId xmlns:a16="http://schemas.microsoft.com/office/drawing/2014/main" id="{8D7A4CCD-0FDA-EE4D-842D-4E6CFEEF21AD}"/>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35" name="Freeform 634">
                  <a:extLst>
                    <a:ext uri="{FF2B5EF4-FFF2-40B4-BE49-F238E27FC236}">
                      <a16:creationId xmlns:a16="http://schemas.microsoft.com/office/drawing/2014/main" id="{32C239FE-A2EA-8C41-A4AB-16E77CB33B53}"/>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631" name="Group 630">
                <a:extLst>
                  <a:ext uri="{FF2B5EF4-FFF2-40B4-BE49-F238E27FC236}">
                    <a16:creationId xmlns:a16="http://schemas.microsoft.com/office/drawing/2014/main" id="{755B7441-43C1-1645-A786-D1F011F33734}"/>
                  </a:ext>
                </a:extLst>
              </p:cNvPr>
              <p:cNvGrpSpPr/>
              <p:nvPr/>
            </p:nvGrpSpPr>
            <p:grpSpPr>
              <a:xfrm>
                <a:off x="3237692" y="2244365"/>
                <a:ext cx="213652" cy="313888"/>
                <a:chOff x="1377387" y="2075335"/>
                <a:chExt cx="4467828" cy="3363619"/>
              </a:xfrm>
            </p:grpSpPr>
            <p:sp>
              <p:nvSpPr>
                <p:cNvPr id="632" name="Freeform 631">
                  <a:extLst>
                    <a:ext uri="{FF2B5EF4-FFF2-40B4-BE49-F238E27FC236}">
                      <a16:creationId xmlns:a16="http://schemas.microsoft.com/office/drawing/2014/main" id="{38131689-4D76-7C4F-8103-32F87D257536}"/>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33" name="Freeform 632">
                  <a:extLst>
                    <a:ext uri="{FF2B5EF4-FFF2-40B4-BE49-F238E27FC236}">
                      <a16:creationId xmlns:a16="http://schemas.microsoft.com/office/drawing/2014/main" id="{E88DD199-E108-1444-B933-22339F0F9BC5}"/>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640" name="Group 639">
              <a:extLst>
                <a:ext uri="{FF2B5EF4-FFF2-40B4-BE49-F238E27FC236}">
                  <a16:creationId xmlns:a16="http://schemas.microsoft.com/office/drawing/2014/main" id="{CB333B0D-7E73-B244-9E40-9E31B0ED19F7}"/>
                </a:ext>
              </a:extLst>
            </p:cNvPr>
            <p:cNvGrpSpPr/>
            <p:nvPr/>
          </p:nvGrpSpPr>
          <p:grpSpPr>
            <a:xfrm>
              <a:off x="5821600" y="1640092"/>
              <a:ext cx="131396" cy="228778"/>
              <a:chOff x="2595665" y="2241311"/>
              <a:chExt cx="855679" cy="316942"/>
            </a:xfrm>
          </p:grpSpPr>
          <p:grpSp>
            <p:nvGrpSpPr>
              <p:cNvPr id="641" name="Group 640">
                <a:extLst>
                  <a:ext uri="{FF2B5EF4-FFF2-40B4-BE49-F238E27FC236}">
                    <a16:creationId xmlns:a16="http://schemas.microsoft.com/office/drawing/2014/main" id="{E16380C9-8E88-C54B-8091-DA4FD2945853}"/>
                  </a:ext>
                </a:extLst>
              </p:cNvPr>
              <p:cNvGrpSpPr/>
              <p:nvPr/>
            </p:nvGrpSpPr>
            <p:grpSpPr>
              <a:xfrm>
                <a:off x="2595665" y="2241311"/>
                <a:ext cx="213654" cy="313888"/>
                <a:chOff x="1377361" y="2075335"/>
                <a:chExt cx="4467861" cy="3363622"/>
              </a:xfrm>
            </p:grpSpPr>
            <p:sp>
              <p:nvSpPr>
                <p:cNvPr id="651" name="Freeform 650">
                  <a:extLst>
                    <a:ext uri="{FF2B5EF4-FFF2-40B4-BE49-F238E27FC236}">
                      <a16:creationId xmlns:a16="http://schemas.microsoft.com/office/drawing/2014/main" id="{5B33691B-BB6F-F346-9ED5-62756D7AC9B0}"/>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52" name="Freeform 651">
                  <a:extLst>
                    <a:ext uri="{FF2B5EF4-FFF2-40B4-BE49-F238E27FC236}">
                      <a16:creationId xmlns:a16="http://schemas.microsoft.com/office/drawing/2014/main" id="{42228B91-D964-DC44-A362-7916224A6FF8}"/>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642" name="Group 641">
                <a:extLst>
                  <a:ext uri="{FF2B5EF4-FFF2-40B4-BE49-F238E27FC236}">
                    <a16:creationId xmlns:a16="http://schemas.microsoft.com/office/drawing/2014/main" id="{F3806BB9-F953-2841-B482-E57C064726E6}"/>
                  </a:ext>
                </a:extLst>
              </p:cNvPr>
              <p:cNvGrpSpPr/>
              <p:nvPr/>
            </p:nvGrpSpPr>
            <p:grpSpPr>
              <a:xfrm>
                <a:off x="2809318" y="2242669"/>
                <a:ext cx="213652" cy="313888"/>
                <a:chOff x="1377387" y="2075334"/>
                <a:chExt cx="4467828" cy="3363620"/>
              </a:xfrm>
            </p:grpSpPr>
            <p:sp>
              <p:nvSpPr>
                <p:cNvPr id="649" name="Freeform 648">
                  <a:extLst>
                    <a:ext uri="{FF2B5EF4-FFF2-40B4-BE49-F238E27FC236}">
                      <a16:creationId xmlns:a16="http://schemas.microsoft.com/office/drawing/2014/main" id="{87FC337B-535C-7D40-BB5F-74CA08546FEC}"/>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50" name="Freeform 649">
                  <a:extLst>
                    <a:ext uri="{FF2B5EF4-FFF2-40B4-BE49-F238E27FC236}">
                      <a16:creationId xmlns:a16="http://schemas.microsoft.com/office/drawing/2014/main" id="{5F2A554A-5A04-ED45-A65D-C7F11F2FDF20}"/>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643" name="Group 642">
                <a:extLst>
                  <a:ext uri="{FF2B5EF4-FFF2-40B4-BE49-F238E27FC236}">
                    <a16:creationId xmlns:a16="http://schemas.microsoft.com/office/drawing/2014/main" id="{09B26BD4-DAB7-7845-B722-DA03B604EF75}"/>
                  </a:ext>
                </a:extLst>
              </p:cNvPr>
              <p:cNvGrpSpPr/>
              <p:nvPr/>
            </p:nvGrpSpPr>
            <p:grpSpPr>
              <a:xfrm>
                <a:off x="3024040" y="2243007"/>
                <a:ext cx="213652" cy="313888"/>
                <a:chOff x="1377387" y="2075335"/>
                <a:chExt cx="4467828" cy="3363619"/>
              </a:xfrm>
            </p:grpSpPr>
            <p:sp>
              <p:nvSpPr>
                <p:cNvPr id="647" name="Freeform 646">
                  <a:extLst>
                    <a:ext uri="{FF2B5EF4-FFF2-40B4-BE49-F238E27FC236}">
                      <a16:creationId xmlns:a16="http://schemas.microsoft.com/office/drawing/2014/main" id="{7EA848EF-4A98-0E4D-AED4-A35987993E18}"/>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48" name="Freeform 647">
                  <a:extLst>
                    <a:ext uri="{FF2B5EF4-FFF2-40B4-BE49-F238E27FC236}">
                      <a16:creationId xmlns:a16="http://schemas.microsoft.com/office/drawing/2014/main" id="{2D6F19AD-B3F1-F74B-AA9A-2FCE91E188EE}"/>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644" name="Group 643">
                <a:extLst>
                  <a:ext uri="{FF2B5EF4-FFF2-40B4-BE49-F238E27FC236}">
                    <a16:creationId xmlns:a16="http://schemas.microsoft.com/office/drawing/2014/main" id="{6D968EC5-C511-B547-BE17-8F0772AD371F}"/>
                  </a:ext>
                </a:extLst>
              </p:cNvPr>
              <p:cNvGrpSpPr/>
              <p:nvPr/>
            </p:nvGrpSpPr>
            <p:grpSpPr>
              <a:xfrm>
                <a:off x="3237692" y="2244365"/>
                <a:ext cx="213652" cy="313888"/>
                <a:chOff x="1377387" y="2075335"/>
                <a:chExt cx="4467828" cy="3363619"/>
              </a:xfrm>
            </p:grpSpPr>
            <p:sp>
              <p:nvSpPr>
                <p:cNvPr id="645" name="Freeform 644">
                  <a:extLst>
                    <a:ext uri="{FF2B5EF4-FFF2-40B4-BE49-F238E27FC236}">
                      <a16:creationId xmlns:a16="http://schemas.microsoft.com/office/drawing/2014/main" id="{FFBF237B-8D81-804D-A067-804599F9E727}"/>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46" name="Freeform 645">
                  <a:extLst>
                    <a:ext uri="{FF2B5EF4-FFF2-40B4-BE49-F238E27FC236}">
                      <a16:creationId xmlns:a16="http://schemas.microsoft.com/office/drawing/2014/main" id="{388B50AC-88DB-2A4C-8F0E-82B19057425F}"/>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cxnSp>
          <p:nvCxnSpPr>
            <p:cNvPr id="620" name="Straight Connector 619">
              <a:extLst>
                <a:ext uri="{FF2B5EF4-FFF2-40B4-BE49-F238E27FC236}">
                  <a16:creationId xmlns:a16="http://schemas.microsoft.com/office/drawing/2014/main" id="{EC19489D-94F5-424E-BF1D-3301461EBC6B}"/>
                </a:ext>
              </a:extLst>
            </p:cNvPr>
            <p:cNvCxnSpPr>
              <a:cxnSpLocks/>
            </p:cNvCxnSpPr>
            <p:nvPr/>
          </p:nvCxnSpPr>
          <p:spPr>
            <a:xfrm>
              <a:off x="4590820" y="1745638"/>
              <a:ext cx="137825"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590" name="Straight Connector 589">
              <a:extLst>
                <a:ext uri="{FF2B5EF4-FFF2-40B4-BE49-F238E27FC236}">
                  <a16:creationId xmlns:a16="http://schemas.microsoft.com/office/drawing/2014/main" id="{A05A2031-9C3C-5E43-9B82-C25AAB24BF1B}"/>
                </a:ext>
              </a:extLst>
            </p:cNvPr>
            <p:cNvCxnSpPr>
              <a:cxnSpLocks/>
            </p:cNvCxnSpPr>
            <p:nvPr/>
          </p:nvCxnSpPr>
          <p:spPr>
            <a:xfrm>
              <a:off x="5271243" y="1751988"/>
              <a:ext cx="137825"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B4335396-7DDB-5D40-8B94-54E5087462D3}"/>
                </a:ext>
              </a:extLst>
            </p:cNvPr>
            <p:cNvCxnSpPr>
              <a:cxnSpLocks/>
            </p:cNvCxnSpPr>
            <p:nvPr/>
          </p:nvCxnSpPr>
          <p:spPr>
            <a:xfrm>
              <a:off x="4856694" y="1748430"/>
              <a:ext cx="290766"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C8E28B96-A717-5441-9092-184AAF041B02}"/>
                </a:ext>
              </a:extLst>
            </p:cNvPr>
            <p:cNvCxnSpPr>
              <a:cxnSpLocks/>
            </p:cNvCxnSpPr>
            <p:nvPr/>
          </p:nvCxnSpPr>
          <p:spPr>
            <a:xfrm>
              <a:off x="5406232" y="1743104"/>
              <a:ext cx="0" cy="284246"/>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229E7B78-44B4-024E-BECE-5C55BEEF36C6}"/>
                </a:ext>
              </a:extLst>
            </p:cNvPr>
            <p:cNvCxnSpPr>
              <a:cxnSpLocks/>
            </p:cNvCxnSpPr>
            <p:nvPr/>
          </p:nvCxnSpPr>
          <p:spPr>
            <a:xfrm>
              <a:off x="4318312" y="2022553"/>
              <a:ext cx="28140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77DF7639-08F0-9F4C-ADF9-6852A18AFA02}"/>
                </a:ext>
              </a:extLst>
            </p:cNvPr>
            <p:cNvCxnSpPr>
              <a:cxnSpLocks/>
            </p:cNvCxnSpPr>
            <p:nvPr/>
          </p:nvCxnSpPr>
          <p:spPr>
            <a:xfrm>
              <a:off x="4593995" y="1742154"/>
              <a:ext cx="0" cy="284246"/>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F3D5BB9F-6D29-BE4D-A489-4BBD75607027}"/>
                </a:ext>
              </a:extLst>
            </p:cNvPr>
            <p:cNvCxnSpPr>
              <a:cxnSpLocks/>
            </p:cNvCxnSpPr>
            <p:nvPr/>
          </p:nvCxnSpPr>
          <p:spPr>
            <a:xfrm>
              <a:off x="5401306" y="2028903"/>
              <a:ext cx="28140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grpSp>
          <p:nvGrpSpPr>
            <p:cNvPr id="345" name="Group 344">
              <a:extLst>
                <a:ext uri="{FF2B5EF4-FFF2-40B4-BE49-F238E27FC236}">
                  <a16:creationId xmlns:a16="http://schemas.microsoft.com/office/drawing/2014/main" id="{B641B745-F0D6-9F4D-9FAF-346F21A3619B}"/>
                </a:ext>
              </a:extLst>
            </p:cNvPr>
            <p:cNvGrpSpPr/>
            <p:nvPr/>
          </p:nvGrpSpPr>
          <p:grpSpPr>
            <a:xfrm>
              <a:off x="5142384" y="1630415"/>
              <a:ext cx="131396" cy="228778"/>
              <a:chOff x="2595665" y="2241311"/>
              <a:chExt cx="855679" cy="316942"/>
            </a:xfrm>
          </p:grpSpPr>
          <p:grpSp>
            <p:nvGrpSpPr>
              <p:cNvPr id="359" name="Group 358">
                <a:extLst>
                  <a:ext uri="{FF2B5EF4-FFF2-40B4-BE49-F238E27FC236}">
                    <a16:creationId xmlns:a16="http://schemas.microsoft.com/office/drawing/2014/main" id="{07BC01A8-2815-8241-8C61-A46D3BBD0391}"/>
                  </a:ext>
                </a:extLst>
              </p:cNvPr>
              <p:cNvGrpSpPr/>
              <p:nvPr/>
            </p:nvGrpSpPr>
            <p:grpSpPr>
              <a:xfrm>
                <a:off x="2595665" y="2241311"/>
                <a:ext cx="213654" cy="313888"/>
                <a:chOff x="1377361" y="2075335"/>
                <a:chExt cx="4467861" cy="3363622"/>
              </a:xfrm>
            </p:grpSpPr>
            <p:sp>
              <p:nvSpPr>
                <p:cNvPr id="369" name="Freeform 368">
                  <a:extLst>
                    <a:ext uri="{FF2B5EF4-FFF2-40B4-BE49-F238E27FC236}">
                      <a16:creationId xmlns:a16="http://schemas.microsoft.com/office/drawing/2014/main" id="{CDC64647-5CE9-174A-A0D8-2D587DCABF3F}"/>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70" name="Freeform 369">
                  <a:extLst>
                    <a:ext uri="{FF2B5EF4-FFF2-40B4-BE49-F238E27FC236}">
                      <a16:creationId xmlns:a16="http://schemas.microsoft.com/office/drawing/2014/main" id="{D9659276-E27B-CB4D-8864-2E6E71279330}"/>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360" name="Group 359">
                <a:extLst>
                  <a:ext uri="{FF2B5EF4-FFF2-40B4-BE49-F238E27FC236}">
                    <a16:creationId xmlns:a16="http://schemas.microsoft.com/office/drawing/2014/main" id="{CFE5AC32-3CA5-BE4A-BE89-89D8FC49A7BA}"/>
                  </a:ext>
                </a:extLst>
              </p:cNvPr>
              <p:cNvGrpSpPr/>
              <p:nvPr/>
            </p:nvGrpSpPr>
            <p:grpSpPr>
              <a:xfrm>
                <a:off x="2809318" y="2242669"/>
                <a:ext cx="213652" cy="313888"/>
                <a:chOff x="1377387" y="2075334"/>
                <a:chExt cx="4467828" cy="3363620"/>
              </a:xfrm>
            </p:grpSpPr>
            <p:sp>
              <p:nvSpPr>
                <p:cNvPr id="367" name="Freeform 366">
                  <a:extLst>
                    <a:ext uri="{FF2B5EF4-FFF2-40B4-BE49-F238E27FC236}">
                      <a16:creationId xmlns:a16="http://schemas.microsoft.com/office/drawing/2014/main" id="{8499E6A0-40B3-5943-81C0-793EDE103D09}"/>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68" name="Freeform 367">
                  <a:extLst>
                    <a:ext uri="{FF2B5EF4-FFF2-40B4-BE49-F238E27FC236}">
                      <a16:creationId xmlns:a16="http://schemas.microsoft.com/office/drawing/2014/main" id="{0BFC3693-42EA-C34E-97D5-AA66113D87D6}"/>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361" name="Group 360">
                <a:extLst>
                  <a:ext uri="{FF2B5EF4-FFF2-40B4-BE49-F238E27FC236}">
                    <a16:creationId xmlns:a16="http://schemas.microsoft.com/office/drawing/2014/main" id="{79750709-8446-8449-B9DB-75FAF6441C94}"/>
                  </a:ext>
                </a:extLst>
              </p:cNvPr>
              <p:cNvGrpSpPr/>
              <p:nvPr/>
            </p:nvGrpSpPr>
            <p:grpSpPr>
              <a:xfrm>
                <a:off x="3024040" y="2243007"/>
                <a:ext cx="213652" cy="313888"/>
                <a:chOff x="1377387" y="2075335"/>
                <a:chExt cx="4467828" cy="3363619"/>
              </a:xfrm>
            </p:grpSpPr>
            <p:sp>
              <p:nvSpPr>
                <p:cNvPr id="365" name="Freeform 364">
                  <a:extLst>
                    <a:ext uri="{FF2B5EF4-FFF2-40B4-BE49-F238E27FC236}">
                      <a16:creationId xmlns:a16="http://schemas.microsoft.com/office/drawing/2014/main" id="{449AD1BD-67D6-6546-AF91-41981883842C}"/>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66" name="Freeform 365">
                  <a:extLst>
                    <a:ext uri="{FF2B5EF4-FFF2-40B4-BE49-F238E27FC236}">
                      <a16:creationId xmlns:a16="http://schemas.microsoft.com/office/drawing/2014/main" id="{9FF343C6-2005-1D41-A43B-829863CD6EF1}"/>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362" name="Group 361">
                <a:extLst>
                  <a:ext uri="{FF2B5EF4-FFF2-40B4-BE49-F238E27FC236}">
                    <a16:creationId xmlns:a16="http://schemas.microsoft.com/office/drawing/2014/main" id="{9BE7B2CE-3E38-ED4E-9D95-EDE461E22BB6}"/>
                  </a:ext>
                </a:extLst>
              </p:cNvPr>
              <p:cNvGrpSpPr/>
              <p:nvPr/>
            </p:nvGrpSpPr>
            <p:grpSpPr>
              <a:xfrm>
                <a:off x="3237692" y="2244365"/>
                <a:ext cx="213652" cy="313888"/>
                <a:chOff x="1377387" y="2075335"/>
                <a:chExt cx="4467828" cy="3363619"/>
              </a:xfrm>
            </p:grpSpPr>
            <p:sp>
              <p:nvSpPr>
                <p:cNvPr id="363" name="Freeform 362">
                  <a:extLst>
                    <a:ext uri="{FF2B5EF4-FFF2-40B4-BE49-F238E27FC236}">
                      <a16:creationId xmlns:a16="http://schemas.microsoft.com/office/drawing/2014/main" id="{99CD90EC-4EA6-1640-A0E7-1F9BC83B3AC1}"/>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64" name="Freeform 363">
                  <a:extLst>
                    <a:ext uri="{FF2B5EF4-FFF2-40B4-BE49-F238E27FC236}">
                      <a16:creationId xmlns:a16="http://schemas.microsoft.com/office/drawing/2014/main" id="{E87F8E25-CF9F-FD4E-9A70-C407547A8757}"/>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604" name="Group 603">
              <a:extLst>
                <a:ext uri="{FF2B5EF4-FFF2-40B4-BE49-F238E27FC236}">
                  <a16:creationId xmlns:a16="http://schemas.microsoft.com/office/drawing/2014/main" id="{32FB5453-7BFF-5C42-AC54-630CC2643A2E}"/>
                </a:ext>
              </a:extLst>
            </p:cNvPr>
            <p:cNvGrpSpPr/>
            <p:nvPr/>
          </p:nvGrpSpPr>
          <p:grpSpPr>
            <a:xfrm>
              <a:off x="4733670" y="1634071"/>
              <a:ext cx="131396" cy="228778"/>
              <a:chOff x="2595665" y="2241311"/>
              <a:chExt cx="855679" cy="316942"/>
            </a:xfrm>
          </p:grpSpPr>
          <p:grpSp>
            <p:nvGrpSpPr>
              <p:cNvPr id="605" name="Group 604">
                <a:extLst>
                  <a:ext uri="{FF2B5EF4-FFF2-40B4-BE49-F238E27FC236}">
                    <a16:creationId xmlns:a16="http://schemas.microsoft.com/office/drawing/2014/main" id="{30A56FBE-EFB7-BD40-8A97-775EBE3A540E}"/>
                  </a:ext>
                </a:extLst>
              </p:cNvPr>
              <p:cNvGrpSpPr/>
              <p:nvPr/>
            </p:nvGrpSpPr>
            <p:grpSpPr>
              <a:xfrm>
                <a:off x="2595665" y="2241311"/>
                <a:ext cx="213654" cy="313888"/>
                <a:chOff x="1377361" y="2075335"/>
                <a:chExt cx="4467861" cy="3363622"/>
              </a:xfrm>
            </p:grpSpPr>
            <p:sp>
              <p:nvSpPr>
                <p:cNvPr id="615" name="Freeform 614">
                  <a:extLst>
                    <a:ext uri="{FF2B5EF4-FFF2-40B4-BE49-F238E27FC236}">
                      <a16:creationId xmlns:a16="http://schemas.microsoft.com/office/drawing/2014/main" id="{5D0F783B-A504-CF40-8ED5-72373F865A18}"/>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19" name="Freeform 618">
                  <a:extLst>
                    <a:ext uri="{FF2B5EF4-FFF2-40B4-BE49-F238E27FC236}">
                      <a16:creationId xmlns:a16="http://schemas.microsoft.com/office/drawing/2014/main" id="{3588B67D-47C6-0C40-B634-16646BB43C31}"/>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606" name="Group 605">
                <a:extLst>
                  <a:ext uri="{FF2B5EF4-FFF2-40B4-BE49-F238E27FC236}">
                    <a16:creationId xmlns:a16="http://schemas.microsoft.com/office/drawing/2014/main" id="{14EBFD5A-1CBB-5148-B8A9-7933262EB386}"/>
                  </a:ext>
                </a:extLst>
              </p:cNvPr>
              <p:cNvGrpSpPr/>
              <p:nvPr/>
            </p:nvGrpSpPr>
            <p:grpSpPr>
              <a:xfrm>
                <a:off x="2809318" y="2242669"/>
                <a:ext cx="213652" cy="313888"/>
                <a:chOff x="1377387" y="2075334"/>
                <a:chExt cx="4467828" cy="3363620"/>
              </a:xfrm>
            </p:grpSpPr>
            <p:sp>
              <p:nvSpPr>
                <p:cNvPr id="613" name="Freeform 612">
                  <a:extLst>
                    <a:ext uri="{FF2B5EF4-FFF2-40B4-BE49-F238E27FC236}">
                      <a16:creationId xmlns:a16="http://schemas.microsoft.com/office/drawing/2014/main" id="{DDC5D4BF-4C9D-2443-A17E-3960C2D5FDA2}"/>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14" name="Freeform 613">
                  <a:extLst>
                    <a:ext uri="{FF2B5EF4-FFF2-40B4-BE49-F238E27FC236}">
                      <a16:creationId xmlns:a16="http://schemas.microsoft.com/office/drawing/2014/main" id="{E51F4F1B-34C8-3E4B-AC3B-F481FFB4E058}"/>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607" name="Group 606">
                <a:extLst>
                  <a:ext uri="{FF2B5EF4-FFF2-40B4-BE49-F238E27FC236}">
                    <a16:creationId xmlns:a16="http://schemas.microsoft.com/office/drawing/2014/main" id="{49FA8BFB-3C01-DF41-BB99-F8ED2F59B452}"/>
                  </a:ext>
                </a:extLst>
              </p:cNvPr>
              <p:cNvGrpSpPr/>
              <p:nvPr/>
            </p:nvGrpSpPr>
            <p:grpSpPr>
              <a:xfrm>
                <a:off x="3024040" y="2243007"/>
                <a:ext cx="213652" cy="313888"/>
                <a:chOff x="1377387" y="2075335"/>
                <a:chExt cx="4467828" cy="3363619"/>
              </a:xfrm>
            </p:grpSpPr>
            <p:sp>
              <p:nvSpPr>
                <p:cNvPr id="611" name="Freeform 610">
                  <a:extLst>
                    <a:ext uri="{FF2B5EF4-FFF2-40B4-BE49-F238E27FC236}">
                      <a16:creationId xmlns:a16="http://schemas.microsoft.com/office/drawing/2014/main" id="{2D47E209-A561-314F-8EE0-D3941FDA4775}"/>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12" name="Freeform 611">
                  <a:extLst>
                    <a:ext uri="{FF2B5EF4-FFF2-40B4-BE49-F238E27FC236}">
                      <a16:creationId xmlns:a16="http://schemas.microsoft.com/office/drawing/2014/main" id="{77449379-F573-044D-B96F-2B61A7D570E4}"/>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608" name="Group 607">
                <a:extLst>
                  <a:ext uri="{FF2B5EF4-FFF2-40B4-BE49-F238E27FC236}">
                    <a16:creationId xmlns:a16="http://schemas.microsoft.com/office/drawing/2014/main" id="{28583811-5827-D84F-8908-21C1404D9F3D}"/>
                  </a:ext>
                </a:extLst>
              </p:cNvPr>
              <p:cNvGrpSpPr/>
              <p:nvPr/>
            </p:nvGrpSpPr>
            <p:grpSpPr>
              <a:xfrm>
                <a:off x="3237692" y="2244365"/>
                <a:ext cx="213652" cy="313888"/>
                <a:chOff x="1377387" y="2075335"/>
                <a:chExt cx="4467828" cy="3363619"/>
              </a:xfrm>
            </p:grpSpPr>
            <p:sp>
              <p:nvSpPr>
                <p:cNvPr id="609" name="Freeform 608">
                  <a:extLst>
                    <a:ext uri="{FF2B5EF4-FFF2-40B4-BE49-F238E27FC236}">
                      <a16:creationId xmlns:a16="http://schemas.microsoft.com/office/drawing/2014/main" id="{80117C6A-253D-584D-B405-04D540B0F176}"/>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10" name="Freeform 609">
                  <a:extLst>
                    <a:ext uri="{FF2B5EF4-FFF2-40B4-BE49-F238E27FC236}">
                      <a16:creationId xmlns:a16="http://schemas.microsoft.com/office/drawing/2014/main" id="{7B9A6D4B-199B-564A-90B3-31879482384C}"/>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sp>
        <p:nvSpPr>
          <p:cNvPr id="864" name="Rounded Rectangle 863">
            <a:extLst>
              <a:ext uri="{FF2B5EF4-FFF2-40B4-BE49-F238E27FC236}">
                <a16:creationId xmlns:a16="http://schemas.microsoft.com/office/drawing/2014/main" id="{46419685-7C76-944E-B18F-D8040100E474}"/>
              </a:ext>
            </a:extLst>
          </p:cNvPr>
          <p:cNvSpPr/>
          <p:nvPr/>
        </p:nvSpPr>
        <p:spPr>
          <a:xfrm>
            <a:off x="8121499" y="3928164"/>
            <a:ext cx="272448" cy="416775"/>
          </a:xfrm>
          <a:prstGeom prst="roundRect">
            <a:avLst/>
          </a:prstGeom>
          <a:solidFill>
            <a:srgbClr val="FF0000">
              <a:alpha val="5000"/>
            </a:srgbClr>
          </a:solidFill>
          <a:ln w="19050">
            <a:solidFill>
              <a:srgbClr val="E15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5" name="Rounded Rectangle 864">
            <a:extLst>
              <a:ext uri="{FF2B5EF4-FFF2-40B4-BE49-F238E27FC236}">
                <a16:creationId xmlns:a16="http://schemas.microsoft.com/office/drawing/2014/main" id="{7CEB9598-5F75-DF47-A9C5-CA7130F107F2}"/>
              </a:ext>
            </a:extLst>
          </p:cNvPr>
          <p:cNvSpPr/>
          <p:nvPr/>
        </p:nvSpPr>
        <p:spPr>
          <a:xfrm>
            <a:off x="8817222" y="3928163"/>
            <a:ext cx="275538" cy="416775"/>
          </a:xfrm>
          <a:prstGeom prst="roundRect">
            <a:avLst/>
          </a:prstGeom>
          <a:solidFill>
            <a:srgbClr val="FF0000">
              <a:alpha val="5000"/>
            </a:srgbClr>
          </a:solidFill>
          <a:ln w="19050">
            <a:solidFill>
              <a:srgbClr val="E15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6" name="Rounded Rectangle 865">
            <a:extLst>
              <a:ext uri="{FF2B5EF4-FFF2-40B4-BE49-F238E27FC236}">
                <a16:creationId xmlns:a16="http://schemas.microsoft.com/office/drawing/2014/main" id="{06B6B1B3-F13F-2442-BEB9-03B0BAA00848}"/>
              </a:ext>
            </a:extLst>
          </p:cNvPr>
          <p:cNvSpPr/>
          <p:nvPr/>
        </p:nvSpPr>
        <p:spPr>
          <a:xfrm>
            <a:off x="9992296" y="3934594"/>
            <a:ext cx="270738" cy="416775"/>
          </a:xfrm>
          <a:prstGeom prst="roundRect">
            <a:avLst/>
          </a:prstGeom>
          <a:solidFill>
            <a:srgbClr val="FF0000">
              <a:alpha val="5000"/>
            </a:srgbClr>
          </a:solidFill>
          <a:ln w="19050">
            <a:solidFill>
              <a:srgbClr val="E15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7" name="Rounded Rectangle 866">
            <a:extLst>
              <a:ext uri="{FF2B5EF4-FFF2-40B4-BE49-F238E27FC236}">
                <a16:creationId xmlns:a16="http://schemas.microsoft.com/office/drawing/2014/main" id="{49ECC927-761D-7E41-8DED-CE51B525E83F}"/>
              </a:ext>
            </a:extLst>
          </p:cNvPr>
          <p:cNvSpPr/>
          <p:nvPr/>
        </p:nvSpPr>
        <p:spPr>
          <a:xfrm>
            <a:off x="10686033" y="3934594"/>
            <a:ext cx="268545" cy="416775"/>
          </a:xfrm>
          <a:prstGeom prst="roundRect">
            <a:avLst/>
          </a:prstGeom>
          <a:solidFill>
            <a:srgbClr val="FF0000">
              <a:alpha val="5000"/>
            </a:srgbClr>
          </a:solidFill>
          <a:ln w="19050">
            <a:solidFill>
              <a:srgbClr val="E15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8" name="TextBox 967">
            <a:extLst>
              <a:ext uri="{FF2B5EF4-FFF2-40B4-BE49-F238E27FC236}">
                <a16:creationId xmlns:a16="http://schemas.microsoft.com/office/drawing/2014/main" id="{85B998BD-C4E2-704F-9723-5DF049858AAD}"/>
              </a:ext>
            </a:extLst>
          </p:cNvPr>
          <p:cNvSpPr txBox="1"/>
          <p:nvPr/>
        </p:nvSpPr>
        <p:spPr>
          <a:xfrm>
            <a:off x="7961658" y="4319904"/>
            <a:ext cx="606256" cy="246221"/>
          </a:xfrm>
          <a:prstGeom prst="rect">
            <a:avLst/>
          </a:prstGeom>
          <a:noFill/>
        </p:spPr>
        <p:txBody>
          <a:bodyPr wrap="none" rtlCol="0">
            <a:spAutoFit/>
          </a:bodyPr>
          <a:lstStyle/>
          <a:p>
            <a:r>
              <a:rPr lang="en-US" sz="1000" dirty="0">
                <a:solidFill>
                  <a:srgbClr val="E15759"/>
                </a:solidFill>
              </a:rPr>
              <a:t>collision</a:t>
            </a:r>
          </a:p>
        </p:txBody>
      </p:sp>
      <p:sp>
        <p:nvSpPr>
          <p:cNvPr id="969" name="TextBox 968">
            <a:extLst>
              <a:ext uri="{FF2B5EF4-FFF2-40B4-BE49-F238E27FC236}">
                <a16:creationId xmlns:a16="http://schemas.microsoft.com/office/drawing/2014/main" id="{AC5E128C-9401-2E45-8562-843773D9AAAE}"/>
              </a:ext>
            </a:extLst>
          </p:cNvPr>
          <p:cNvSpPr txBox="1"/>
          <p:nvPr/>
        </p:nvSpPr>
        <p:spPr>
          <a:xfrm>
            <a:off x="8667510" y="4322931"/>
            <a:ext cx="606256" cy="246221"/>
          </a:xfrm>
          <a:prstGeom prst="rect">
            <a:avLst/>
          </a:prstGeom>
          <a:noFill/>
        </p:spPr>
        <p:txBody>
          <a:bodyPr wrap="none" rtlCol="0">
            <a:spAutoFit/>
          </a:bodyPr>
          <a:lstStyle/>
          <a:p>
            <a:r>
              <a:rPr lang="en-US" sz="1000" dirty="0">
                <a:solidFill>
                  <a:srgbClr val="E15759"/>
                </a:solidFill>
              </a:rPr>
              <a:t>collision</a:t>
            </a:r>
          </a:p>
        </p:txBody>
      </p:sp>
      <p:sp>
        <p:nvSpPr>
          <p:cNvPr id="970" name="TextBox 969">
            <a:extLst>
              <a:ext uri="{FF2B5EF4-FFF2-40B4-BE49-F238E27FC236}">
                <a16:creationId xmlns:a16="http://schemas.microsoft.com/office/drawing/2014/main" id="{89CCC05D-C8CB-054B-B2FA-70C71DA252E8}"/>
              </a:ext>
            </a:extLst>
          </p:cNvPr>
          <p:cNvSpPr txBox="1"/>
          <p:nvPr/>
        </p:nvSpPr>
        <p:spPr>
          <a:xfrm>
            <a:off x="9829555" y="4328750"/>
            <a:ext cx="606256" cy="246221"/>
          </a:xfrm>
          <a:prstGeom prst="rect">
            <a:avLst/>
          </a:prstGeom>
          <a:noFill/>
        </p:spPr>
        <p:txBody>
          <a:bodyPr wrap="none" rtlCol="0">
            <a:spAutoFit/>
          </a:bodyPr>
          <a:lstStyle/>
          <a:p>
            <a:r>
              <a:rPr lang="en-US" sz="1000" dirty="0">
                <a:solidFill>
                  <a:srgbClr val="E15759"/>
                </a:solidFill>
              </a:rPr>
              <a:t>collision</a:t>
            </a:r>
          </a:p>
        </p:txBody>
      </p:sp>
      <p:sp>
        <p:nvSpPr>
          <p:cNvPr id="971" name="TextBox 970">
            <a:extLst>
              <a:ext uri="{FF2B5EF4-FFF2-40B4-BE49-F238E27FC236}">
                <a16:creationId xmlns:a16="http://schemas.microsoft.com/office/drawing/2014/main" id="{7041F27F-ADF2-AD41-9DB7-E407A9838ECC}"/>
              </a:ext>
            </a:extLst>
          </p:cNvPr>
          <p:cNvSpPr txBox="1"/>
          <p:nvPr/>
        </p:nvSpPr>
        <p:spPr>
          <a:xfrm>
            <a:off x="10535407" y="4331777"/>
            <a:ext cx="606256" cy="246221"/>
          </a:xfrm>
          <a:prstGeom prst="rect">
            <a:avLst/>
          </a:prstGeom>
          <a:noFill/>
        </p:spPr>
        <p:txBody>
          <a:bodyPr wrap="none" rtlCol="0">
            <a:spAutoFit/>
          </a:bodyPr>
          <a:lstStyle/>
          <a:p>
            <a:r>
              <a:rPr lang="en-US" sz="1000" dirty="0">
                <a:solidFill>
                  <a:srgbClr val="E15759"/>
                </a:solidFill>
              </a:rPr>
              <a:t>collision</a:t>
            </a:r>
          </a:p>
        </p:txBody>
      </p:sp>
      <p:pic>
        <p:nvPicPr>
          <p:cNvPr id="5" name="Picture 2" descr="University of Maryland Primary logo">
            <a:extLst>
              <a:ext uri="{FF2B5EF4-FFF2-40B4-BE49-F238E27FC236}">
                <a16:creationId xmlns:a16="http://schemas.microsoft.com/office/drawing/2014/main" id="{3C0258E3-716D-4763-D5F8-C9EDB7C44A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CoSMoS">
            <a:extLst>
              <a:ext uri="{FF2B5EF4-FFF2-40B4-BE49-F238E27FC236}">
                <a16:creationId xmlns:a16="http://schemas.microsoft.com/office/drawing/2014/main" id="{F6FBE484-C7E9-BB5F-34E7-996F87CB65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51E110E-4A9E-DACA-5063-FA9CE205D0B1}"/>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Beacon Identification Algorithm</a:t>
            </a:r>
          </a:p>
        </p:txBody>
      </p:sp>
      <p:sp>
        <p:nvSpPr>
          <p:cNvPr id="7" name="TextBox 6">
            <a:extLst>
              <a:ext uri="{FF2B5EF4-FFF2-40B4-BE49-F238E27FC236}">
                <a16:creationId xmlns:a16="http://schemas.microsoft.com/office/drawing/2014/main" id="{48E9D6B7-3207-233F-84B2-F2B695D31AF1}"/>
              </a:ext>
            </a:extLst>
          </p:cNvPr>
          <p:cNvSpPr txBox="1"/>
          <p:nvPr/>
        </p:nvSpPr>
        <p:spPr>
          <a:xfrm>
            <a:off x="2618121" y="5605281"/>
            <a:ext cx="4059509" cy="369332"/>
          </a:xfrm>
          <a:prstGeom prst="rect">
            <a:avLst/>
          </a:prstGeom>
          <a:noFill/>
        </p:spPr>
        <p:txBody>
          <a:bodyPr wrap="none" rtlCol="0">
            <a:spAutoFit/>
          </a:bodyPr>
          <a:lstStyle/>
          <a:p>
            <a:r>
              <a:rPr lang="en-US" dirty="0">
                <a:solidFill>
                  <a:srgbClr val="C00000"/>
                </a:solidFill>
              </a:rPr>
              <a:t>collision window = Beacon1’s time period</a:t>
            </a:r>
          </a:p>
        </p:txBody>
      </p:sp>
      <p:sp>
        <p:nvSpPr>
          <p:cNvPr id="9" name="TextBox 8">
            <a:extLst>
              <a:ext uri="{FF2B5EF4-FFF2-40B4-BE49-F238E27FC236}">
                <a16:creationId xmlns:a16="http://schemas.microsoft.com/office/drawing/2014/main" id="{07E1E0FB-18FA-5EA1-7B73-BD358DC3F755}"/>
              </a:ext>
            </a:extLst>
          </p:cNvPr>
          <p:cNvSpPr txBox="1"/>
          <p:nvPr/>
        </p:nvSpPr>
        <p:spPr>
          <a:xfrm>
            <a:off x="7446032" y="5625851"/>
            <a:ext cx="4059509" cy="369332"/>
          </a:xfrm>
          <a:prstGeom prst="rect">
            <a:avLst/>
          </a:prstGeom>
          <a:noFill/>
        </p:spPr>
        <p:txBody>
          <a:bodyPr wrap="none" rtlCol="0">
            <a:spAutoFit/>
          </a:bodyPr>
          <a:lstStyle/>
          <a:p>
            <a:r>
              <a:rPr lang="en-US" dirty="0">
                <a:solidFill>
                  <a:srgbClr val="C00000"/>
                </a:solidFill>
              </a:rPr>
              <a:t>collision window &lt; Beacon1’s time period</a:t>
            </a:r>
          </a:p>
        </p:txBody>
      </p:sp>
      <p:sp>
        <p:nvSpPr>
          <p:cNvPr id="12" name="TextBox 11">
            <a:extLst>
              <a:ext uri="{FF2B5EF4-FFF2-40B4-BE49-F238E27FC236}">
                <a16:creationId xmlns:a16="http://schemas.microsoft.com/office/drawing/2014/main" id="{471E9958-DB54-1312-F57A-73894B5BBB59}"/>
              </a:ext>
            </a:extLst>
          </p:cNvPr>
          <p:cNvSpPr txBox="1"/>
          <p:nvPr/>
        </p:nvSpPr>
        <p:spPr>
          <a:xfrm>
            <a:off x="1002008" y="2505595"/>
            <a:ext cx="1529265" cy="646331"/>
          </a:xfrm>
          <a:prstGeom prst="rect">
            <a:avLst/>
          </a:prstGeom>
          <a:noFill/>
        </p:spPr>
        <p:txBody>
          <a:bodyPr wrap="none" rtlCol="0">
            <a:spAutoFit/>
          </a:bodyPr>
          <a:lstStyle/>
          <a:p>
            <a:r>
              <a:rPr lang="en-US" dirty="0"/>
              <a:t>Only Beacon 1</a:t>
            </a:r>
          </a:p>
          <a:p>
            <a:r>
              <a:rPr lang="en-US" dirty="0"/>
              <a:t>Is transmitting</a:t>
            </a:r>
          </a:p>
        </p:txBody>
      </p:sp>
      <p:sp>
        <p:nvSpPr>
          <p:cNvPr id="13" name="TextBox 12">
            <a:extLst>
              <a:ext uri="{FF2B5EF4-FFF2-40B4-BE49-F238E27FC236}">
                <a16:creationId xmlns:a16="http://schemas.microsoft.com/office/drawing/2014/main" id="{D42DDB68-73C4-CF26-2F72-55D2AF8EAB12}"/>
              </a:ext>
            </a:extLst>
          </p:cNvPr>
          <p:cNvSpPr txBox="1"/>
          <p:nvPr/>
        </p:nvSpPr>
        <p:spPr>
          <a:xfrm>
            <a:off x="1002008" y="4095270"/>
            <a:ext cx="1686872" cy="646331"/>
          </a:xfrm>
          <a:prstGeom prst="rect">
            <a:avLst/>
          </a:prstGeom>
          <a:noFill/>
        </p:spPr>
        <p:txBody>
          <a:bodyPr wrap="none" rtlCol="0">
            <a:spAutoFit/>
          </a:bodyPr>
          <a:lstStyle/>
          <a:p>
            <a:r>
              <a:rPr lang="en-US" dirty="0"/>
              <a:t>Both beacons</a:t>
            </a:r>
          </a:p>
          <a:p>
            <a:r>
              <a:rPr lang="en-US" dirty="0"/>
              <a:t>are transmitting</a:t>
            </a:r>
          </a:p>
        </p:txBody>
      </p:sp>
      <p:sp>
        <p:nvSpPr>
          <p:cNvPr id="14" name="TextBox 13">
            <a:extLst>
              <a:ext uri="{FF2B5EF4-FFF2-40B4-BE49-F238E27FC236}">
                <a16:creationId xmlns:a16="http://schemas.microsoft.com/office/drawing/2014/main" id="{E31BC6E6-625C-4760-F28E-EE6916CCB9E5}"/>
              </a:ext>
            </a:extLst>
          </p:cNvPr>
          <p:cNvSpPr txBox="1"/>
          <p:nvPr/>
        </p:nvSpPr>
        <p:spPr>
          <a:xfrm>
            <a:off x="1002008" y="3300433"/>
            <a:ext cx="1529265" cy="646331"/>
          </a:xfrm>
          <a:prstGeom prst="rect">
            <a:avLst/>
          </a:prstGeom>
          <a:noFill/>
        </p:spPr>
        <p:txBody>
          <a:bodyPr wrap="none" rtlCol="0">
            <a:spAutoFit/>
          </a:bodyPr>
          <a:lstStyle/>
          <a:p>
            <a:r>
              <a:rPr lang="en-US" dirty="0"/>
              <a:t>Only Beacon 2</a:t>
            </a:r>
          </a:p>
          <a:p>
            <a:r>
              <a:rPr lang="en-US" dirty="0"/>
              <a:t>Is transmitting</a:t>
            </a:r>
          </a:p>
        </p:txBody>
      </p:sp>
    </p:spTree>
    <p:extLst>
      <p:ext uri="{BB962C8B-B14F-4D97-AF65-F5344CB8AC3E}">
        <p14:creationId xmlns:p14="http://schemas.microsoft.com/office/powerpoint/2010/main" val="28156768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 name="TextBox 972">
            <a:extLst>
              <a:ext uri="{FF2B5EF4-FFF2-40B4-BE49-F238E27FC236}">
                <a16:creationId xmlns:a16="http://schemas.microsoft.com/office/drawing/2014/main" id="{1F7C37C0-1493-7A40-A4D9-0FDECFC3B867}"/>
              </a:ext>
            </a:extLst>
          </p:cNvPr>
          <p:cNvSpPr txBox="1"/>
          <p:nvPr/>
        </p:nvSpPr>
        <p:spPr>
          <a:xfrm>
            <a:off x="8298947" y="4590737"/>
            <a:ext cx="660758" cy="246221"/>
          </a:xfrm>
          <a:prstGeom prst="rect">
            <a:avLst/>
          </a:prstGeom>
          <a:noFill/>
        </p:spPr>
        <p:txBody>
          <a:bodyPr wrap="none" rtlCol="0">
            <a:spAutoFit/>
          </a:bodyPr>
          <a:lstStyle/>
          <a:p>
            <a:r>
              <a:rPr lang="en-US" sz="1000" dirty="0">
                <a:solidFill>
                  <a:srgbClr val="E15759"/>
                </a:solidFill>
              </a:rPr>
              <a:t>beacon 2</a:t>
            </a:r>
          </a:p>
        </p:txBody>
      </p:sp>
      <p:sp>
        <p:nvSpPr>
          <p:cNvPr id="616" name="TextBox 615">
            <a:extLst>
              <a:ext uri="{FF2B5EF4-FFF2-40B4-BE49-F238E27FC236}">
                <a16:creationId xmlns:a16="http://schemas.microsoft.com/office/drawing/2014/main" id="{360A9797-1E58-4C42-8DF0-603C8F5AB937}"/>
              </a:ext>
            </a:extLst>
          </p:cNvPr>
          <p:cNvSpPr txBox="1"/>
          <p:nvPr/>
        </p:nvSpPr>
        <p:spPr>
          <a:xfrm>
            <a:off x="4333688" y="4936324"/>
            <a:ext cx="614271" cy="369332"/>
          </a:xfrm>
          <a:prstGeom prst="rect">
            <a:avLst/>
          </a:prstGeom>
          <a:noFill/>
        </p:spPr>
        <p:txBody>
          <a:bodyPr wrap="none" rtlCol="0">
            <a:spAutoFit/>
          </a:bodyPr>
          <a:lstStyle/>
          <a:p>
            <a:r>
              <a:rPr lang="en-US" dirty="0"/>
              <a:t>time</a:t>
            </a:r>
          </a:p>
        </p:txBody>
      </p:sp>
      <p:sp>
        <p:nvSpPr>
          <p:cNvPr id="617" name="TextBox 616">
            <a:extLst>
              <a:ext uri="{FF2B5EF4-FFF2-40B4-BE49-F238E27FC236}">
                <a16:creationId xmlns:a16="http://schemas.microsoft.com/office/drawing/2014/main" id="{9987843A-AEBD-0044-A1FF-9BCDC6225BE6}"/>
              </a:ext>
            </a:extLst>
          </p:cNvPr>
          <p:cNvSpPr txBox="1"/>
          <p:nvPr/>
        </p:nvSpPr>
        <p:spPr>
          <a:xfrm>
            <a:off x="9282448" y="4936324"/>
            <a:ext cx="614271" cy="369332"/>
          </a:xfrm>
          <a:prstGeom prst="rect">
            <a:avLst/>
          </a:prstGeom>
          <a:noFill/>
        </p:spPr>
        <p:txBody>
          <a:bodyPr wrap="none" rtlCol="0">
            <a:spAutoFit/>
          </a:bodyPr>
          <a:lstStyle/>
          <a:p>
            <a:r>
              <a:rPr lang="en-US" dirty="0"/>
              <a:t>time</a:t>
            </a:r>
          </a:p>
        </p:txBody>
      </p:sp>
      <p:cxnSp>
        <p:nvCxnSpPr>
          <p:cNvPr id="296" name="Straight Arrow Connector 295">
            <a:extLst>
              <a:ext uri="{FF2B5EF4-FFF2-40B4-BE49-F238E27FC236}">
                <a16:creationId xmlns:a16="http://schemas.microsoft.com/office/drawing/2014/main" id="{1DE4CAAD-324A-7E4E-BCA5-409BED4A9EB2}"/>
              </a:ext>
            </a:extLst>
          </p:cNvPr>
          <p:cNvCxnSpPr>
            <a:cxnSpLocks/>
          </p:cNvCxnSpPr>
          <p:nvPr/>
        </p:nvCxnSpPr>
        <p:spPr>
          <a:xfrm>
            <a:off x="7439512" y="4893579"/>
            <a:ext cx="381016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97" name="Group 296">
            <a:extLst>
              <a:ext uri="{FF2B5EF4-FFF2-40B4-BE49-F238E27FC236}">
                <a16:creationId xmlns:a16="http://schemas.microsoft.com/office/drawing/2014/main" id="{B748D9C4-0878-0D4D-B183-1CCAA8D33E50}"/>
              </a:ext>
            </a:extLst>
          </p:cNvPr>
          <p:cNvGrpSpPr/>
          <p:nvPr/>
        </p:nvGrpSpPr>
        <p:grpSpPr>
          <a:xfrm>
            <a:off x="7440812" y="2570691"/>
            <a:ext cx="3736628" cy="424651"/>
            <a:chOff x="2852928" y="1089200"/>
            <a:chExt cx="10605416" cy="523698"/>
          </a:xfrm>
        </p:grpSpPr>
        <p:grpSp>
          <p:nvGrpSpPr>
            <p:cNvPr id="381" name="Group 380">
              <a:extLst>
                <a:ext uri="{FF2B5EF4-FFF2-40B4-BE49-F238E27FC236}">
                  <a16:creationId xmlns:a16="http://schemas.microsoft.com/office/drawing/2014/main" id="{8320B73F-8E1C-974B-98A7-C3F3BFBB7887}"/>
                </a:ext>
              </a:extLst>
            </p:cNvPr>
            <p:cNvGrpSpPr/>
            <p:nvPr/>
          </p:nvGrpSpPr>
          <p:grpSpPr>
            <a:xfrm>
              <a:off x="2852928" y="1098659"/>
              <a:ext cx="2688902" cy="514239"/>
              <a:chOff x="2852928" y="1257384"/>
              <a:chExt cx="2688902" cy="514239"/>
            </a:xfrm>
          </p:grpSpPr>
          <p:cxnSp>
            <p:nvCxnSpPr>
              <p:cNvPr id="397" name="Straight Connector 396">
                <a:extLst>
                  <a:ext uri="{FF2B5EF4-FFF2-40B4-BE49-F238E27FC236}">
                    <a16:creationId xmlns:a16="http://schemas.microsoft.com/office/drawing/2014/main" id="{054E1C7A-CA8F-7644-9495-83DA520BBF60}"/>
                  </a:ext>
                </a:extLst>
              </p:cNvPr>
              <p:cNvCxnSpPr>
                <a:cxnSpLocks/>
              </p:cNvCxnSpPr>
              <p:nvPr/>
            </p:nvCxnSpPr>
            <p:spPr>
              <a:xfrm>
                <a:off x="2852928" y="1764792"/>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a:extLst>
                  <a:ext uri="{FF2B5EF4-FFF2-40B4-BE49-F238E27FC236}">
                    <a16:creationId xmlns:a16="http://schemas.microsoft.com/office/drawing/2014/main" id="{015D77B4-F39F-5B4C-8D17-4DDB0CBFB033}"/>
                  </a:ext>
                </a:extLst>
              </p:cNvPr>
              <p:cNvCxnSpPr>
                <a:cxnSpLocks/>
              </p:cNvCxnSpPr>
              <p:nvPr/>
            </p:nvCxnSpPr>
            <p:spPr>
              <a:xfrm>
                <a:off x="4170230" y="1266843"/>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a:extLst>
                  <a:ext uri="{FF2B5EF4-FFF2-40B4-BE49-F238E27FC236}">
                    <a16:creationId xmlns:a16="http://schemas.microsoft.com/office/drawing/2014/main" id="{392A193E-761D-464D-9BBA-2DB18D5C8D78}"/>
                  </a:ext>
                </a:extLst>
              </p:cNvPr>
              <p:cNvCxnSpPr>
                <a:cxnSpLocks/>
              </p:cNvCxnSpPr>
              <p:nvPr/>
            </p:nvCxnSpPr>
            <p:spPr>
              <a:xfrm>
                <a:off x="4196654" y="1266843"/>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8E30B746-E571-624A-9F8B-FAF359DFF2C6}"/>
                  </a:ext>
                </a:extLst>
              </p:cNvPr>
              <p:cNvCxnSpPr>
                <a:cxnSpLocks/>
              </p:cNvCxnSpPr>
              <p:nvPr/>
            </p:nvCxnSpPr>
            <p:spPr>
              <a:xfrm>
                <a:off x="5515070" y="1257384"/>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grpSp>
        <p:grpSp>
          <p:nvGrpSpPr>
            <p:cNvPr id="382" name="Group 381">
              <a:extLst>
                <a:ext uri="{FF2B5EF4-FFF2-40B4-BE49-F238E27FC236}">
                  <a16:creationId xmlns:a16="http://schemas.microsoft.com/office/drawing/2014/main" id="{FE4C5D2E-C034-1445-93C5-BEDCCFFFD0CB}"/>
                </a:ext>
              </a:extLst>
            </p:cNvPr>
            <p:cNvGrpSpPr/>
            <p:nvPr/>
          </p:nvGrpSpPr>
          <p:grpSpPr>
            <a:xfrm>
              <a:off x="5490356" y="1098659"/>
              <a:ext cx="2688902" cy="514239"/>
              <a:chOff x="2852928" y="1257384"/>
              <a:chExt cx="2688902" cy="514239"/>
            </a:xfrm>
          </p:grpSpPr>
          <p:cxnSp>
            <p:nvCxnSpPr>
              <p:cNvPr id="393" name="Straight Connector 392">
                <a:extLst>
                  <a:ext uri="{FF2B5EF4-FFF2-40B4-BE49-F238E27FC236}">
                    <a16:creationId xmlns:a16="http://schemas.microsoft.com/office/drawing/2014/main" id="{53F96BAE-0162-0D4C-BE6A-AD389B8C8516}"/>
                  </a:ext>
                </a:extLst>
              </p:cNvPr>
              <p:cNvCxnSpPr>
                <a:cxnSpLocks/>
              </p:cNvCxnSpPr>
              <p:nvPr/>
            </p:nvCxnSpPr>
            <p:spPr>
              <a:xfrm>
                <a:off x="2852928" y="1764792"/>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id="{CEDD1724-3B6D-EE49-9CFC-AE40B7F2F760}"/>
                  </a:ext>
                </a:extLst>
              </p:cNvPr>
              <p:cNvCxnSpPr>
                <a:cxnSpLocks/>
              </p:cNvCxnSpPr>
              <p:nvPr/>
            </p:nvCxnSpPr>
            <p:spPr>
              <a:xfrm>
                <a:off x="4170230" y="1266843"/>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a:extLst>
                  <a:ext uri="{FF2B5EF4-FFF2-40B4-BE49-F238E27FC236}">
                    <a16:creationId xmlns:a16="http://schemas.microsoft.com/office/drawing/2014/main" id="{4FA961C0-382D-FE4E-9F6F-26F6C16984E6}"/>
                  </a:ext>
                </a:extLst>
              </p:cNvPr>
              <p:cNvCxnSpPr>
                <a:cxnSpLocks/>
              </p:cNvCxnSpPr>
              <p:nvPr/>
            </p:nvCxnSpPr>
            <p:spPr>
              <a:xfrm>
                <a:off x="4196654" y="1266843"/>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a:extLst>
                  <a:ext uri="{FF2B5EF4-FFF2-40B4-BE49-F238E27FC236}">
                    <a16:creationId xmlns:a16="http://schemas.microsoft.com/office/drawing/2014/main" id="{48575FB0-03EE-934A-9B41-0429DA493B2F}"/>
                  </a:ext>
                </a:extLst>
              </p:cNvPr>
              <p:cNvCxnSpPr>
                <a:cxnSpLocks/>
              </p:cNvCxnSpPr>
              <p:nvPr/>
            </p:nvCxnSpPr>
            <p:spPr>
              <a:xfrm>
                <a:off x="5515070" y="1257384"/>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grpSp>
        <p:grpSp>
          <p:nvGrpSpPr>
            <p:cNvPr id="383" name="Group 382">
              <a:extLst>
                <a:ext uri="{FF2B5EF4-FFF2-40B4-BE49-F238E27FC236}">
                  <a16:creationId xmlns:a16="http://schemas.microsoft.com/office/drawing/2014/main" id="{7A26742F-AA10-5949-9556-67EBAD547FCB}"/>
                </a:ext>
              </a:extLst>
            </p:cNvPr>
            <p:cNvGrpSpPr/>
            <p:nvPr/>
          </p:nvGrpSpPr>
          <p:grpSpPr>
            <a:xfrm>
              <a:off x="8131625" y="1098659"/>
              <a:ext cx="2688902" cy="514239"/>
              <a:chOff x="2852928" y="1257384"/>
              <a:chExt cx="2688902" cy="514239"/>
            </a:xfrm>
          </p:grpSpPr>
          <p:cxnSp>
            <p:nvCxnSpPr>
              <p:cNvPr id="389" name="Straight Connector 388">
                <a:extLst>
                  <a:ext uri="{FF2B5EF4-FFF2-40B4-BE49-F238E27FC236}">
                    <a16:creationId xmlns:a16="http://schemas.microsoft.com/office/drawing/2014/main" id="{ADB895EE-6EAB-8842-B602-981358A107D6}"/>
                  </a:ext>
                </a:extLst>
              </p:cNvPr>
              <p:cNvCxnSpPr>
                <a:cxnSpLocks/>
              </p:cNvCxnSpPr>
              <p:nvPr/>
            </p:nvCxnSpPr>
            <p:spPr>
              <a:xfrm>
                <a:off x="2852928" y="1764792"/>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a16="http://schemas.microsoft.com/office/drawing/2014/main" id="{5DB1F17A-8CEA-D24E-860C-65BD6343A154}"/>
                  </a:ext>
                </a:extLst>
              </p:cNvPr>
              <p:cNvCxnSpPr>
                <a:cxnSpLocks/>
              </p:cNvCxnSpPr>
              <p:nvPr/>
            </p:nvCxnSpPr>
            <p:spPr>
              <a:xfrm>
                <a:off x="4170230" y="1266843"/>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a16="http://schemas.microsoft.com/office/drawing/2014/main" id="{2611BFCB-5614-9640-8964-D967848BCC69}"/>
                  </a:ext>
                </a:extLst>
              </p:cNvPr>
              <p:cNvCxnSpPr>
                <a:cxnSpLocks/>
              </p:cNvCxnSpPr>
              <p:nvPr/>
            </p:nvCxnSpPr>
            <p:spPr>
              <a:xfrm>
                <a:off x="4196654" y="1266843"/>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D62258EB-11CA-BB47-BCC6-60B0D0B9B769}"/>
                  </a:ext>
                </a:extLst>
              </p:cNvPr>
              <p:cNvCxnSpPr>
                <a:cxnSpLocks/>
              </p:cNvCxnSpPr>
              <p:nvPr/>
            </p:nvCxnSpPr>
            <p:spPr>
              <a:xfrm>
                <a:off x="5515070" y="1257384"/>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grpSp>
        <p:grpSp>
          <p:nvGrpSpPr>
            <p:cNvPr id="384" name="Group 383">
              <a:extLst>
                <a:ext uri="{FF2B5EF4-FFF2-40B4-BE49-F238E27FC236}">
                  <a16:creationId xmlns:a16="http://schemas.microsoft.com/office/drawing/2014/main" id="{2AF1530B-F7D7-E14E-8CA7-E76025DC03D3}"/>
                </a:ext>
              </a:extLst>
            </p:cNvPr>
            <p:cNvGrpSpPr/>
            <p:nvPr/>
          </p:nvGrpSpPr>
          <p:grpSpPr>
            <a:xfrm>
              <a:off x="10769442" y="1089200"/>
              <a:ext cx="2688902" cy="514239"/>
              <a:chOff x="2852928" y="1257384"/>
              <a:chExt cx="2688902" cy="514239"/>
            </a:xfrm>
          </p:grpSpPr>
          <p:cxnSp>
            <p:nvCxnSpPr>
              <p:cNvPr id="385" name="Straight Connector 384">
                <a:extLst>
                  <a:ext uri="{FF2B5EF4-FFF2-40B4-BE49-F238E27FC236}">
                    <a16:creationId xmlns:a16="http://schemas.microsoft.com/office/drawing/2014/main" id="{C6884EE9-6378-564D-9E0A-5B684FD1D7D9}"/>
                  </a:ext>
                </a:extLst>
              </p:cNvPr>
              <p:cNvCxnSpPr>
                <a:cxnSpLocks/>
              </p:cNvCxnSpPr>
              <p:nvPr/>
            </p:nvCxnSpPr>
            <p:spPr>
              <a:xfrm>
                <a:off x="2852928" y="1764792"/>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a:extLst>
                  <a:ext uri="{FF2B5EF4-FFF2-40B4-BE49-F238E27FC236}">
                    <a16:creationId xmlns:a16="http://schemas.microsoft.com/office/drawing/2014/main" id="{EB2D2F86-AE4C-F14D-84B6-AE03DB860606}"/>
                  </a:ext>
                </a:extLst>
              </p:cNvPr>
              <p:cNvCxnSpPr>
                <a:cxnSpLocks/>
              </p:cNvCxnSpPr>
              <p:nvPr/>
            </p:nvCxnSpPr>
            <p:spPr>
              <a:xfrm>
                <a:off x="4170230" y="1266843"/>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a:extLst>
                  <a:ext uri="{FF2B5EF4-FFF2-40B4-BE49-F238E27FC236}">
                    <a16:creationId xmlns:a16="http://schemas.microsoft.com/office/drawing/2014/main" id="{88794185-6605-454D-9435-ABE1860F04C0}"/>
                  </a:ext>
                </a:extLst>
              </p:cNvPr>
              <p:cNvCxnSpPr>
                <a:cxnSpLocks/>
              </p:cNvCxnSpPr>
              <p:nvPr/>
            </p:nvCxnSpPr>
            <p:spPr>
              <a:xfrm>
                <a:off x="4196654" y="1266843"/>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a:extLst>
                  <a:ext uri="{FF2B5EF4-FFF2-40B4-BE49-F238E27FC236}">
                    <a16:creationId xmlns:a16="http://schemas.microsoft.com/office/drawing/2014/main" id="{65C71E55-A968-2346-9BDA-7D77027DC595}"/>
                  </a:ext>
                </a:extLst>
              </p:cNvPr>
              <p:cNvCxnSpPr>
                <a:cxnSpLocks/>
              </p:cNvCxnSpPr>
              <p:nvPr/>
            </p:nvCxnSpPr>
            <p:spPr>
              <a:xfrm>
                <a:off x="5515070" y="1257384"/>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grpSp>
      </p:grpSp>
      <p:grpSp>
        <p:nvGrpSpPr>
          <p:cNvPr id="82" name="Group 81">
            <a:extLst>
              <a:ext uri="{FF2B5EF4-FFF2-40B4-BE49-F238E27FC236}">
                <a16:creationId xmlns:a16="http://schemas.microsoft.com/office/drawing/2014/main" id="{F8B967EA-AFB3-9E43-A416-9C275E3C6BE2}"/>
              </a:ext>
            </a:extLst>
          </p:cNvPr>
          <p:cNvGrpSpPr/>
          <p:nvPr/>
        </p:nvGrpSpPr>
        <p:grpSpPr>
          <a:xfrm>
            <a:off x="7904940" y="2391159"/>
            <a:ext cx="2807515" cy="2477885"/>
            <a:chOff x="7904941" y="1555495"/>
            <a:chExt cx="2807515" cy="2477885"/>
          </a:xfrm>
        </p:grpSpPr>
        <p:cxnSp>
          <p:nvCxnSpPr>
            <p:cNvPr id="300" name="Straight Connector 299">
              <a:extLst>
                <a:ext uri="{FF2B5EF4-FFF2-40B4-BE49-F238E27FC236}">
                  <a16:creationId xmlns:a16="http://schemas.microsoft.com/office/drawing/2014/main" id="{A1256907-DCB5-F34F-B6EB-E83709D11089}"/>
                </a:ext>
              </a:extLst>
            </p:cNvPr>
            <p:cNvCxnSpPr>
              <a:cxnSpLocks/>
            </p:cNvCxnSpPr>
            <p:nvPr/>
          </p:nvCxnSpPr>
          <p:spPr>
            <a:xfrm flipH="1">
              <a:off x="7904941" y="1555495"/>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1C0366AA-E8CA-C94A-9E87-E690AC42AC2C}"/>
                </a:ext>
              </a:extLst>
            </p:cNvPr>
            <p:cNvCxnSpPr>
              <a:cxnSpLocks/>
            </p:cNvCxnSpPr>
            <p:nvPr/>
          </p:nvCxnSpPr>
          <p:spPr>
            <a:xfrm flipH="1">
              <a:off x="8371308" y="1555495"/>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D49C22B8-DBBC-F44C-A351-82873E1027DE}"/>
                </a:ext>
              </a:extLst>
            </p:cNvPr>
            <p:cNvCxnSpPr>
              <a:cxnSpLocks/>
            </p:cNvCxnSpPr>
            <p:nvPr/>
          </p:nvCxnSpPr>
          <p:spPr>
            <a:xfrm flipH="1">
              <a:off x="8837676" y="1555495"/>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E31D4B04-772F-DC4E-8932-2B951D24B9EA}"/>
                </a:ext>
              </a:extLst>
            </p:cNvPr>
            <p:cNvCxnSpPr>
              <a:cxnSpLocks/>
            </p:cNvCxnSpPr>
            <p:nvPr/>
          </p:nvCxnSpPr>
          <p:spPr>
            <a:xfrm flipH="1">
              <a:off x="9304043" y="1555495"/>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CBF23D08-F785-C044-B6DB-1C3C65B58ADB}"/>
                </a:ext>
              </a:extLst>
            </p:cNvPr>
            <p:cNvCxnSpPr>
              <a:cxnSpLocks/>
            </p:cNvCxnSpPr>
            <p:nvPr/>
          </p:nvCxnSpPr>
          <p:spPr>
            <a:xfrm flipH="1">
              <a:off x="9770411" y="1555495"/>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D00F1DD4-7502-A44C-B035-7021FB1FCCBF}"/>
                </a:ext>
              </a:extLst>
            </p:cNvPr>
            <p:cNvCxnSpPr>
              <a:cxnSpLocks/>
            </p:cNvCxnSpPr>
            <p:nvPr/>
          </p:nvCxnSpPr>
          <p:spPr>
            <a:xfrm flipH="1">
              <a:off x="10236778" y="1555495"/>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71769AB0-0FBB-AF48-9728-7D0CC5201E11}"/>
                </a:ext>
              </a:extLst>
            </p:cNvPr>
            <p:cNvCxnSpPr>
              <a:cxnSpLocks/>
            </p:cNvCxnSpPr>
            <p:nvPr/>
          </p:nvCxnSpPr>
          <p:spPr>
            <a:xfrm flipH="1">
              <a:off x="10703146" y="1555495"/>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9177B39D-0C02-9F4A-884C-EF57A0D26556}"/>
              </a:ext>
            </a:extLst>
          </p:cNvPr>
          <p:cNvGrpSpPr/>
          <p:nvPr/>
        </p:nvGrpSpPr>
        <p:grpSpPr>
          <a:xfrm>
            <a:off x="7430858" y="3293233"/>
            <a:ext cx="3818821" cy="416979"/>
            <a:chOff x="7032022" y="1220989"/>
            <a:chExt cx="2223701" cy="289572"/>
          </a:xfrm>
        </p:grpSpPr>
        <p:cxnSp>
          <p:nvCxnSpPr>
            <p:cNvPr id="377" name="Straight Connector 376">
              <a:extLst>
                <a:ext uri="{FF2B5EF4-FFF2-40B4-BE49-F238E27FC236}">
                  <a16:creationId xmlns:a16="http://schemas.microsoft.com/office/drawing/2014/main" id="{5FA29F50-A43B-0143-962F-60851B00611E}"/>
                </a:ext>
              </a:extLst>
            </p:cNvPr>
            <p:cNvCxnSpPr>
              <a:cxnSpLocks/>
            </p:cNvCxnSpPr>
            <p:nvPr/>
          </p:nvCxnSpPr>
          <p:spPr>
            <a:xfrm>
              <a:off x="7032022" y="1505235"/>
              <a:ext cx="425994" cy="1479"/>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BFEEFF62-8764-AE41-9C2D-42366134118B}"/>
                </a:ext>
              </a:extLst>
            </p:cNvPr>
            <p:cNvCxnSpPr>
              <a:cxnSpLocks/>
            </p:cNvCxnSpPr>
            <p:nvPr/>
          </p:nvCxnSpPr>
          <p:spPr>
            <a:xfrm>
              <a:off x="7435828" y="1226315"/>
              <a:ext cx="560473" cy="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747AF0D1-8C35-9045-B400-EBCB4F81E623}"/>
                </a:ext>
              </a:extLst>
            </p:cNvPr>
            <p:cNvCxnSpPr>
              <a:cxnSpLocks/>
            </p:cNvCxnSpPr>
            <p:nvPr/>
          </p:nvCxnSpPr>
          <p:spPr>
            <a:xfrm>
              <a:off x="7446626" y="1226315"/>
              <a:ext cx="0" cy="284246"/>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F46D2203-98CC-3E4A-BB52-76C35750BAC7}"/>
                </a:ext>
              </a:extLst>
            </p:cNvPr>
            <p:cNvCxnSpPr>
              <a:cxnSpLocks/>
            </p:cNvCxnSpPr>
            <p:nvPr/>
          </p:nvCxnSpPr>
          <p:spPr>
            <a:xfrm>
              <a:off x="7985366" y="1220989"/>
              <a:ext cx="0" cy="284246"/>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FB7CF5E3-C642-EC48-BC98-ABE217A1ECE8}"/>
                </a:ext>
              </a:extLst>
            </p:cNvPr>
            <p:cNvCxnSpPr>
              <a:cxnSpLocks/>
            </p:cNvCxnSpPr>
            <p:nvPr/>
          </p:nvCxnSpPr>
          <p:spPr>
            <a:xfrm>
              <a:off x="7975267" y="1506714"/>
              <a:ext cx="560473" cy="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6ECCC9F0-6F8C-EF4D-A095-6EA1D136D5C6}"/>
                </a:ext>
              </a:extLst>
            </p:cNvPr>
            <p:cNvCxnSpPr>
              <a:cxnSpLocks/>
            </p:cNvCxnSpPr>
            <p:nvPr/>
          </p:nvCxnSpPr>
          <p:spPr>
            <a:xfrm>
              <a:off x="8513552" y="1226315"/>
              <a:ext cx="560473" cy="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ED20DFAC-E1BE-6641-BD20-45801B5DB582}"/>
                </a:ext>
              </a:extLst>
            </p:cNvPr>
            <p:cNvCxnSpPr>
              <a:cxnSpLocks/>
            </p:cNvCxnSpPr>
            <p:nvPr/>
          </p:nvCxnSpPr>
          <p:spPr>
            <a:xfrm>
              <a:off x="8524350" y="1226315"/>
              <a:ext cx="0" cy="284246"/>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E5BFA8B7-CF0D-B143-BE16-1D901813060A}"/>
                </a:ext>
              </a:extLst>
            </p:cNvPr>
            <p:cNvCxnSpPr>
              <a:cxnSpLocks/>
            </p:cNvCxnSpPr>
            <p:nvPr/>
          </p:nvCxnSpPr>
          <p:spPr>
            <a:xfrm>
              <a:off x="9063090" y="1220989"/>
              <a:ext cx="0" cy="284246"/>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AAD2DE8B-789A-C144-AD40-DE015CD7A115}"/>
                </a:ext>
              </a:extLst>
            </p:cNvPr>
            <p:cNvCxnSpPr>
              <a:cxnSpLocks/>
            </p:cNvCxnSpPr>
            <p:nvPr/>
          </p:nvCxnSpPr>
          <p:spPr>
            <a:xfrm>
              <a:off x="9052170" y="1495417"/>
              <a:ext cx="203553" cy="1479"/>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grpSp>
      <p:sp>
        <p:nvSpPr>
          <p:cNvPr id="861" name="TextBox 860">
            <a:extLst>
              <a:ext uri="{FF2B5EF4-FFF2-40B4-BE49-F238E27FC236}">
                <a16:creationId xmlns:a16="http://schemas.microsoft.com/office/drawing/2014/main" id="{B922C4B1-A9F0-E34D-B213-592F8FB00FB2}"/>
              </a:ext>
            </a:extLst>
          </p:cNvPr>
          <p:cNvSpPr txBox="1"/>
          <p:nvPr/>
        </p:nvSpPr>
        <p:spPr>
          <a:xfrm>
            <a:off x="4168985" y="1846131"/>
            <a:ext cx="797013" cy="369332"/>
          </a:xfrm>
          <a:prstGeom prst="rect">
            <a:avLst/>
          </a:prstGeom>
          <a:noFill/>
        </p:spPr>
        <p:txBody>
          <a:bodyPr wrap="none" rtlCol="0">
            <a:spAutoFit/>
          </a:bodyPr>
          <a:lstStyle/>
          <a:p>
            <a:r>
              <a:rPr lang="en-US" b="1" dirty="0"/>
              <a:t>Case 1</a:t>
            </a:r>
          </a:p>
        </p:txBody>
      </p:sp>
      <p:sp>
        <p:nvSpPr>
          <p:cNvPr id="862" name="TextBox 861">
            <a:extLst>
              <a:ext uri="{FF2B5EF4-FFF2-40B4-BE49-F238E27FC236}">
                <a16:creationId xmlns:a16="http://schemas.microsoft.com/office/drawing/2014/main" id="{499C8513-5F32-A141-AE1C-5027990424AF}"/>
              </a:ext>
            </a:extLst>
          </p:cNvPr>
          <p:cNvSpPr txBox="1"/>
          <p:nvPr/>
        </p:nvSpPr>
        <p:spPr>
          <a:xfrm>
            <a:off x="9102912" y="1848202"/>
            <a:ext cx="797013" cy="369332"/>
          </a:xfrm>
          <a:prstGeom prst="rect">
            <a:avLst/>
          </a:prstGeom>
          <a:noFill/>
        </p:spPr>
        <p:txBody>
          <a:bodyPr wrap="none" rtlCol="0">
            <a:spAutoFit/>
          </a:bodyPr>
          <a:lstStyle/>
          <a:p>
            <a:r>
              <a:rPr lang="en-US" b="1" dirty="0"/>
              <a:t>Case 2</a:t>
            </a:r>
          </a:p>
        </p:txBody>
      </p:sp>
      <p:grpSp>
        <p:nvGrpSpPr>
          <p:cNvPr id="94" name="Group 93">
            <a:extLst>
              <a:ext uri="{FF2B5EF4-FFF2-40B4-BE49-F238E27FC236}">
                <a16:creationId xmlns:a16="http://schemas.microsoft.com/office/drawing/2014/main" id="{5EE15BE4-DB4A-4F41-9CDE-1F533EC15626}"/>
              </a:ext>
            </a:extLst>
          </p:cNvPr>
          <p:cNvGrpSpPr/>
          <p:nvPr/>
        </p:nvGrpSpPr>
        <p:grpSpPr>
          <a:xfrm>
            <a:off x="2697521" y="3323480"/>
            <a:ext cx="3756274" cy="416980"/>
            <a:chOff x="2697522" y="2487816"/>
            <a:chExt cx="3756274" cy="416980"/>
          </a:xfrm>
        </p:grpSpPr>
        <p:cxnSp>
          <p:nvCxnSpPr>
            <p:cNvPr id="271" name="Straight Connector 270">
              <a:extLst>
                <a:ext uri="{FF2B5EF4-FFF2-40B4-BE49-F238E27FC236}">
                  <a16:creationId xmlns:a16="http://schemas.microsoft.com/office/drawing/2014/main" id="{8A05668A-7C03-AC4C-BEA0-835857EEC01A}"/>
                </a:ext>
              </a:extLst>
            </p:cNvPr>
            <p:cNvCxnSpPr>
              <a:cxnSpLocks/>
            </p:cNvCxnSpPr>
            <p:nvPr/>
          </p:nvCxnSpPr>
          <p:spPr>
            <a:xfrm>
              <a:off x="2697522" y="2899256"/>
              <a:ext cx="962515" cy="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4CF47F5D-69FC-0949-9718-606806DF697A}"/>
                </a:ext>
              </a:extLst>
            </p:cNvPr>
            <p:cNvCxnSpPr>
              <a:cxnSpLocks/>
            </p:cNvCxnSpPr>
            <p:nvPr/>
          </p:nvCxnSpPr>
          <p:spPr>
            <a:xfrm>
              <a:off x="3621933" y="2495486"/>
              <a:ext cx="962515" cy="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1ECBB4C9-11B5-D84D-82F5-E4E55FD6A9B0}"/>
                </a:ext>
              </a:extLst>
            </p:cNvPr>
            <p:cNvCxnSpPr>
              <a:cxnSpLocks/>
            </p:cNvCxnSpPr>
            <p:nvPr/>
          </p:nvCxnSpPr>
          <p:spPr>
            <a:xfrm>
              <a:off x="3640477" y="2495486"/>
              <a:ext cx="0" cy="40931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4FE9DA56-3D6A-DF4B-BE45-7ABA8AE26062}"/>
                </a:ext>
              </a:extLst>
            </p:cNvPr>
            <p:cNvCxnSpPr>
              <a:cxnSpLocks/>
            </p:cNvCxnSpPr>
            <p:nvPr/>
          </p:nvCxnSpPr>
          <p:spPr>
            <a:xfrm>
              <a:off x="4565669" y="2487816"/>
              <a:ext cx="0" cy="40931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22ABFA11-53F7-FE48-BAD3-4D749A5713C8}"/>
                </a:ext>
              </a:extLst>
            </p:cNvPr>
            <p:cNvCxnSpPr>
              <a:cxnSpLocks/>
            </p:cNvCxnSpPr>
            <p:nvPr/>
          </p:nvCxnSpPr>
          <p:spPr>
            <a:xfrm>
              <a:off x="4548326" y="2899256"/>
              <a:ext cx="962515" cy="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B97B15B5-FC9F-904D-B454-96C80B3B976B}"/>
                </a:ext>
              </a:extLst>
            </p:cNvPr>
            <p:cNvCxnSpPr>
              <a:cxnSpLocks/>
            </p:cNvCxnSpPr>
            <p:nvPr/>
          </p:nvCxnSpPr>
          <p:spPr>
            <a:xfrm>
              <a:off x="5491281" y="2495486"/>
              <a:ext cx="0" cy="40931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880" name="Straight Connector 879">
              <a:extLst>
                <a:ext uri="{FF2B5EF4-FFF2-40B4-BE49-F238E27FC236}">
                  <a16:creationId xmlns:a16="http://schemas.microsoft.com/office/drawing/2014/main" id="{81B2EEF0-9BF5-1D43-819E-4DD45BAF4B0D}"/>
                </a:ext>
              </a:extLst>
            </p:cNvPr>
            <p:cNvCxnSpPr>
              <a:cxnSpLocks/>
            </p:cNvCxnSpPr>
            <p:nvPr/>
          </p:nvCxnSpPr>
          <p:spPr>
            <a:xfrm>
              <a:off x="5491281" y="2510979"/>
              <a:ext cx="962515" cy="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ADB661A8-F92B-3C41-9B0B-25F5BB0FE29E}"/>
              </a:ext>
            </a:extLst>
          </p:cNvPr>
          <p:cNvGrpSpPr/>
          <p:nvPr/>
        </p:nvGrpSpPr>
        <p:grpSpPr>
          <a:xfrm>
            <a:off x="2741486" y="2600938"/>
            <a:ext cx="3715031" cy="424651"/>
            <a:chOff x="2730335" y="1765274"/>
            <a:chExt cx="3715031" cy="424651"/>
          </a:xfrm>
        </p:grpSpPr>
        <p:cxnSp>
          <p:nvCxnSpPr>
            <p:cNvPr id="292" name="Straight Connector 291">
              <a:extLst>
                <a:ext uri="{FF2B5EF4-FFF2-40B4-BE49-F238E27FC236}">
                  <a16:creationId xmlns:a16="http://schemas.microsoft.com/office/drawing/2014/main" id="{DD4FD4B7-3409-0A48-8D19-1807DE33068E}"/>
                </a:ext>
              </a:extLst>
            </p:cNvPr>
            <p:cNvCxnSpPr>
              <a:cxnSpLocks/>
            </p:cNvCxnSpPr>
            <p:nvPr/>
          </p:nvCxnSpPr>
          <p:spPr>
            <a:xfrm>
              <a:off x="2923056" y="1780614"/>
              <a:ext cx="483258"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AF829827-FED9-814D-9221-2F403B71DB82}"/>
                </a:ext>
              </a:extLst>
            </p:cNvPr>
            <p:cNvCxnSpPr>
              <a:cxnSpLocks/>
            </p:cNvCxnSpPr>
            <p:nvPr/>
          </p:nvCxnSpPr>
          <p:spPr>
            <a:xfrm>
              <a:off x="2932366" y="178061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9F958F3A-BADB-984F-88B7-BA40740BC241}"/>
                </a:ext>
              </a:extLst>
            </p:cNvPr>
            <p:cNvCxnSpPr>
              <a:cxnSpLocks/>
            </p:cNvCxnSpPr>
            <p:nvPr/>
          </p:nvCxnSpPr>
          <p:spPr>
            <a:xfrm>
              <a:off x="3396886" y="177294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97C06F07-B360-2442-96CC-DEBF1C5621FA}"/>
                </a:ext>
              </a:extLst>
            </p:cNvPr>
            <p:cNvCxnSpPr>
              <a:cxnSpLocks/>
            </p:cNvCxnSpPr>
            <p:nvPr/>
          </p:nvCxnSpPr>
          <p:spPr>
            <a:xfrm>
              <a:off x="3388178" y="2184386"/>
              <a:ext cx="483258"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57A618E4-3D9C-A04B-9DCA-C9F6E011CB51}"/>
                </a:ext>
              </a:extLst>
            </p:cNvPr>
            <p:cNvCxnSpPr>
              <a:cxnSpLocks/>
            </p:cNvCxnSpPr>
            <p:nvPr/>
          </p:nvCxnSpPr>
          <p:spPr>
            <a:xfrm>
              <a:off x="3852306" y="1780614"/>
              <a:ext cx="483258"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5B029A13-5F98-D640-8AE2-4ECA8EFA0460}"/>
                </a:ext>
              </a:extLst>
            </p:cNvPr>
            <p:cNvCxnSpPr>
              <a:cxnSpLocks/>
            </p:cNvCxnSpPr>
            <p:nvPr/>
          </p:nvCxnSpPr>
          <p:spPr>
            <a:xfrm>
              <a:off x="3861616" y="178061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1CC8B9C9-69C7-9047-82B4-D7F7E0389205}"/>
                </a:ext>
              </a:extLst>
            </p:cNvPr>
            <p:cNvCxnSpPr>
              <a:cxnSpLocks/>
            </p:cNvCxnSpPr>
            <p:nvPr/>
          </p:nvCxnSpPr>
          <p:spPr>
            <a:xfrm>
              <a:off x="4326136" y="177294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D47396E4-85C6-7043-BA99-0379F183D389}"/>
                </a:ext>
              </a:extLst>
            </p:cNvPr>
            <p:cNvCxnSpPr>
              <a:cxnSpLocks/>
            </p:cNvCxnSpPr>
            <p:nvPr/>
          </p:nvCxnSpPr>
          <p:spPr>
            <a:xfrm>
              <a:off x="4318782" y="2184386"/>
              <a:ext cx="483258"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FCA30224-E592-C845-A5EB-8B531DEECB77}"/>
                </a:ext>
              </a:extLst>
            </p:cNvPr>
            <p:cNvCxnSpPr>
              <a:cxnSpLocks/>
            </p:cNvCxnSpPr>
            <p:nvPr/>
          </p:nvCxnSpPr>
          <p:spPr>
            <a:xfrm>
              <a:off x="4782910" y="1780614"/>
              <a:ext cx="483258"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34D9243D-1E59-EE45-8C8D-8A4CD98990DD}"/>
                </a:ext>
              </a:extLst>
            </p:cNvPr>
            <p:cNvCxnSpPr>
              <a:cxnSpLocks/>
            </p:cNvCxnSpPr>
            <p:nvPr/>
          </p:nvCxnSpPr>
          <p:spPr>
            <a:xfrm>
              <a:off x="4792220" y="178061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41E0C107-8E9F-854F-BADF-0EE3B640412B}"/>
                </a:ext>
              </a:extLst>
            </p:cNvPr>
            <p:cNvCxnSpPr>
              <a:cxnSpLocks/>
            </p:cNvCxnSpPr>
            <p:nvPr/>
          </p:nvCxnSpPr>
          <p:spPr>
            <a:xfrm>
              <a:off x="5256740" y="177294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97E760E8-F63A-A844-A7BF-075730A32A46}"/>
                </a:ext>
              </a:extLst>
            </p:cNvPr>
            <p:cNvCxnSpPr>
              <a:cxnSpLocks/>
            </p:cNvCxnSpPr>
            <p:nvPr/>
          </p:nvCxnSpPr>
          <p:spPr>
            <a:xfrm>
              <a:off x="5248170" y="2176716"/>
              <a:ext cx="483258"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A55D246C-CA11-C34C-BAC0-45DFB3B68122}"/>
                </a:ext>
              </a:extLst>
            </p:cNvPr>
            <p:cNvCxnSpPr>
              <a:cxnSpLocks/>
            </p:cNvCxnSpPr>
            <p:nvPr/>
          </p:nvCxnSpPr>
          <p:spPr>
            <a:xfrm>
              <a:off x="5712298" y="1772944"/>
              <a:ext cx="483258"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700F0BCE-843E-F74B-B959-A0EF59646AEB}"/>
                </a:ext>
              </a:extLst>
            </p:cNvPr>
            <p:cNvCxnSpPr>
              <a:cxnSpLocks/>
            </p:cNvCxnSpPr>
            <p:nvPr/>
          </p:nvCxnSpPr>
          <p:spPr>
            <a:xfrm>
              <a:off x="5721608" y="177294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321E6F96-E178-8E47-886F-7F7A1B6733D0}"/>
                </a:ext>
              </a:extLst>
            </p:cNvPr>
            <p:cNvCxnSpPr>
              <a:cxnSpLocks/>
            </p:cNvCxnSpPr>
            <p:nvPr/>
          </p:nvCxnSpPr>
          <p:spPr>
            <a:xfrm>
              <a:off x="6186128" y="176527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881" name="Straight Connector 880">
              <a:extLst>
                <a:ext uri="{FF2B5EF4-FFF2-40B4-BE49-F238E27FC236}">
                  <a16:creationId xmlns:a16="http://schemas.microsoft.com/office/drawing/2014/main" id="{4EFD101E-9D8B-0445-A50B-FA72705BC597}"/>
                </a:ext>
              </a:extLst>
            </p:cNvPr>
            <p:cNvCxnSpPr>
              <a:cxnSpLocks/>
            </p:cNvCxnSpPr>
            <p:nvPr/>
          </p:nvCxnSpPr>
          <p:spPr>
            <a:xfrm>
              <a:off x="6174872" y="2173197"/>
              <a:ext cx="270494" cy="1388"/>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882" name="Straight Connector 881">
              <a:extLst>
                <a:ext uri="{FF2B5EF4-FFF2-40B4-BE49-F238E27FC236}">
                  <a16:creationId xmlns:a16="http://schemas.microsoft.com/office/drawing/2014/main" id="{FA585A24-66B4-AD4E-AB81-98D19560E9B6}"/>
                </a:ext>
              </a:extLst>
            </p:cNvPr>
            <p:cNvCxnSpPr>
              <a:cxnSpLocks/>
            </p:cNvCxnSpPr>
            <p:nvPr/>
          </p:nvCxnSpPr>
          <p:spPr>
            <a:xfrm>
              <a:off x="2730335" y="2182255"/>
              <a:ext cx="220621"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grpSp>
      <p:cxnSp>
        <p:nvCxnSpPr>
          <p:cNvPr id="190" name="Straight Arrow Connector 189">
            <a:extLst>
              <a:ext uri="{FF2B5EF4-FFF2-40B4-BE49-F238E27FC236}">
                <a16:creationId xmlns:a16="http://schemas.microsoft.com/office/drawing/2014/main" id="{44D6FF1F-A57C-7E41-BA94-3C7A94188F3B}"/>
              </a:ext>
            </a:extLst>
          </p:cNvPr>
          <p:cNvCxnSpPr>
            <a:cxnSpLocks/>
          </p:cNvCxnSpPr>
          <p:nvPr/>
        </p:nvCxnSpPr>
        <p:spPr>
          <a:xfrm>
            <a:off x="2707009" y="4918250"/>
            <a:ext cx="381016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51F5092B-C672-5846-974F-ED8B4B1602A8}"/>
              </a:ext>
            </a:extLst>
          </p:cNvPr>
          <p:cNvCxnSpPr>
            <a:cxnSpLocks/>
          </p:cNvCxnSpPr>
          <p:nvPr/>
        </p:nvCxnSpPr>
        <p:spPr>
          <a:xfrm>
            <a:off x="5469494" y="4159972"/>
            <a:ext cx="25359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C6F283EA-225D-4940-9561-2AD76730717A}"/>
              </a:ext>
            </a:extLst>
          </p:cNvPr>
          <p:cNvCxnSpPr>
            <a:cxnSpLocks/>
          </p:cNvCxnSpPr>
          <p:nvPr/>
        </p:nvCxnSpPr>
        <p:spPr>
          <a:xfrm>
            <a:off x="5247409" y="4530218"/>
            <a:ext cx="25359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FC9DCD7A-734C-AD40-B54D-2CA5E9D7FFF2}"/>
              </a:ext>
            </a:extLst>
          </p:cNvPr>
          <p:cNvCxnSpPr>
            <a:cxnSpLocks/>
          </p:cNvCxnSpPr>
          <p:nvPr/>
        </p:nvCxnSpPr>
        <p:spPr>
          <a:xfrm>
            <a:off x="5483176" y="4136552"/>
            <a:ext cx="0" cy="40931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5FE1C2CD-1DDB-974F-9774-58F0544D84C6}"/>
              </a:ext>
            </a:extLst>
          </p:cNvPr>
          <p:cNvCxnSpPr>
            <a:cxnSpLocks/>
          </p:cNvCxnSpPr>
          <p:nvPr/>
        </p:nvCxnSpPr>
        <p:spPr>
          <a:xfrm>
            <a:off x="5262082" y="4144328"/>
            <a:ext cx="0" cy="40931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FF610346-F0FF-4F44-9844-D0CDF7AE42F4}"/>
              </a:ext>
            </a:extLst>
          </p:cNvPr>
          <p:cNvCxnSpPr>
            <a:cxnSpLocks/>
          </p:cNvCxnSpPr>
          <p:nvPr/>
        </p:nvCxnSpPr>
        <p:spPr>
          <a:xfrm>
            <a:off x="4780397" y="4164544"/>
            <a:ext cx="483259"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B5EEC36A-5A14-234A-BC46-8CC940B053A0}"/>
              </a:ext>
            </a:extLst>
          </p:cNvPr>
          <p:cNvCxnSpPr>
            <a:cxnSpLocks/>
          </p:cNvCxnSpPr>
          <p:nvPr/>
        </p:nvCxnSpPr>
        <p:spPr>
          <a:xfrm>
            <a:off x="4560641" y="4550434"/>
            <a:ext cx="25359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860BA698-1A67-CF45-8F5F-CB4875470070}"/>
              </a:ext>
            </a:extLst>
          </p:cNvPr>
          <p:cNvCxnSpPr>
            <a:cxnSpLocks/>
          </p:cNvCxnSpPr>
          <p:nvPr/>
        </p:nvCxnSpPr>
        <p:spPr>
          <a:xfrm>
            <a:off x="4796408" y="4156768"/>
            <a:ext cx="0" cy="40931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560" name="Straight Connector 559">
            <a:extLst>
              <a:ext uri="{FF2B5EF4-FFF2-40B4-BE49-F238E27FC236}">
                <a16:creationId xmlns:a16="http://schemas.microsoft.com/office/drawing/2014/main" id="{5A0F29BF-E94D-0B4B-B723-B48AC94E95C3}"/>
              </a:ext>
            </a:extLst>
          </p:cNvPr>
          <p:cNvCxnSpPr>
            <a:cxnSpLocks/>
          </p:cNvCxnSpPr>
          <p:nvPr/>
        </p:nvCxnSpPr>
        <p:spPr>
          <a:xfrm>
            <a:off x="4321722" y="4181568"/>
            <a:ext cx="25359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953FC390-5ECE-E743-883E-3986F3AF1FD8}"/>
              </a:ext>
            </a:extLst>
          </p:cNvPr>
          <p:cNvCxnSpPr>
            <a:cxnSpLocks/>
          </p:cNvCxnSpPr>
          <p:nvPr/>
        </p:nvCxnSpPr>
        <p:spPr>
          <a:xfrm>
            <a:off x="4575314" y="4164544"/>
            <a:ext cx="0" cy="40931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grpSp>
        <p:nvGrpSpPr>
          <p:cNvPr id="562" name="Group 561">
            <a:extLst>
              <a:ext uri="{FF2B5EF4-FFF2-40B4-BE49-F238E27FC236}">
                <a16:creationId xmlns:a16="http://schemas.microsoft.com/office/drawing/2014/main" id="{42CB5646-EBD2-5241-9DBB-13420D365B07}"/>
              </a:ext>
            </a:extLst>
          </p:cNvPr>
          <p:cNvGrpSpPr/>
          <p:nvPr/>
        </p:nvGrpSpPr>
        <p:grpSpPr>
          <a:xfrm>
            <a:off x="5736923" y="3994497"/>
            <a:ext cx="450846" cy="334781"/>
            <a:chOff x="4969910" y="452269"/>
            <a:chExt cx="817341" cy="547298"/>
          </a:xfrm>
        </p:grpSpPr>
        <p:grpSp>
          <p:nvGrpSpPr>
            <p:cNvPr id="563" name="Group 562">
              <a:extLst>
                <a:ext uri="{FF2B5EF4-FFF2-40B4-BE49-F238E27FC236}">
                  <a16:creationId xmlns:a16="http://schemas.microsoft.com/office/drawing/2014/main" id="{D62EC79C-675A-C543-9E0E-77B2B0D77D7D}"/>
                </a:ext>
              </a:extLst>
            </p:cNvPr>
            <p:cNvGrpSpPr/>
            <p:nvPr/>
          </p:nvGrpSpPr>
          <p:grpSpPr>
            <a:xfrm>
              <a:off x="4969910" y="452269"/>
              <a:ext cx="409080" cy="538563"/>
              <a:chOff x="2595665" y="2241311"/>
              <a:chExt cx="855679" cy="316942"/>
            </a:xfrm>
          </p:grpSpPr>
          <p:grpSp>
            <p:nvGrpSpPr>
              <p:cNvPr id="577" name="Group 576">
                <a:extLst>
                  <a:ext uri="{FF2B5EF4-FFF2-40B4-BE49-F238E27FC236}">
                    <a16:creationId xmlns:a16="http://schemas.microsoft.com/office/drawing/2014/main" id="{B7DD7A8A-34BD-204C-94D6-1172D25C58EE}"/>
                  </a:ext>
                </a:extLst>
              </p:cNvPr>
              <p:cNvGrpSpPr/>
              <p:nvPr/>
            </p:nvGrpSpPr>
            <p:grpSpPr>
              <a:xfrm>
                <a:off x="2595665" y="2241311"/>
                <a:ext cx="213654" cy="313888"/>
                <a:chOff x="1377361" y="2075335"/>
                <a:chExt cx="4467861" cy="3363622"/>
              </a:xfrm>
            </p:grpSpPr>
            <p:sp>
              <p:nvSpPr>
                <p:cNvPr id="587" name="Freeform 586">
                  <a:extLst>
                    <a:ext uri="{FF2B5EF4-FFF2-40B4-BE49-F238E27FC236}">
                      <a16:creationId xmlns:a16="http://schemas.microsoft.com/office/drawing/2014/main" id="{FC808C2B-15C8-2040-A4F7-FD917C45CE94}"/>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88" name="Freeform 587">
                  <a:extLst>
                    <a:ext uri="{FF2B5EF4-FFF2-40B4-BE49-F238E27FC236}">
                      <a16:creationId xmlns:a16="http://schemas.microsoft.com/office/drawing/2014/main" id="{181CDDDE-0CB7-2140-B088-FD37AB6CAFD7}"/>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578" name="Group 577">
                <a:extLst>
                  <a:ext uri="{FF2B5EF4-FFF2-40B4-BE49-F238E27FC236}">
                    <a16:creationId xmlns:a16="http://schemas.microsoft.com/office/drawing/2014/main" id="{8CCB1D06-7D2D-CA4A-88FF-91269AA33CE2}"/>
                  </a:ext>
                </a:extLst>
              </p:cNvPr>
              <p:cNvGrpSpPr/>
              <p:nvPr/>
            </p:nvGrpSpPr>
            <p:grpSpPr>
              <a:xfrm>
                <a:off x="2809318" y="2242669"/>
                <a:ext cx="213652" cy="313888"/>
                <a:chOff x="1377387" y="2075334"/>
                <a:chExt cx="4467828" cy="3363620"/>
              </a:xfrm>
            </p:grpSpPr>
            <p:sp>
              <p:nvSpPr>
                <p:cNvPr id="585" name="Freeform 584">
                  <a:extLst>
                    <a:ext uri="{FF2B5EF4-FFF2-40B4-BE49-F238E27FC236}">
                      <a16:creationId xmlns:a16="http://schemas.microsoft.com/office/drawing/2014/main" id="{B1B18064-C1A5-FF46-8802-7C1EB47844B5}"/>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86" name="Freeform 585">
                  <a:extLst>
                    <a:ext uri="{FF2B5EF4-FFF2-40B4-BE49-F238E27FC236}">
                      <a16:creationId xmlns:a16="http://schemas.microsoft.com/office/drawing/2014/main" id="{98D057DD-8CF8-0F49-BCA0-78EAE2BD59F1}"/>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579" name="Group 578">
                <a:extLst>
                  <a:ext uri="{FF2B5EF4-FFF2-40B4-BE49-F238E27FC236}">
                    <a16:creationId xmlns:a16="http://schemas.microsoft.com/office/drawing/2014/main" id="{33667EFA-0C65-8443-A57C-51445FBFD6E4}"/>
                  </a:ext>
                </a:extLst>
              </p:cNvPr>
              <p:cNvGrpSpPr/>
              <p:nvPr/>
            </p:nvGrpSpPr>
            <p:grpSpPr>
              <a:xfrm>
                <a:off x="3024040" y="2243007"/>
                <a:ext cx="213652" cy="313888"/>
                <a:chOff x="1377387" y="2075335"/>
                <a:chExt cx="4467828" cy="3363619"/>
              </a:xfrm>
            </p:grpSpPr>
            <p:sp>
              <p:nvSpPr>
                <p:cNvPr id="583" name="Freeform 582">
                  <a:extLst>
                    <a:ext uri="{FF2B5EF4-FFF2-40B4-BE49-F238E27FC236}">
                      <a16:creationId xmlns:a16="http://schemas.microsoft.com/office/drawing/2014/main" id="{A4E76237-33A4-EF46-8856-B54F02C20457}"/>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84" name="Freeform 583">
                  <a:extLst>
                    <a:ext uri="{FF2B5EF4-FFF2-40B4-BE49-F238E27FC236}">
                      <a16:creationId xmlns:a16="http://schemas.microsoft.com/office/drawing/2014/main" id="{8D6B0C7C-BA89-0F4E-9862-CF1D0A6159A2}"/>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580" name="Group 579">
                <a:extLst>
                  <a:ext uri="{FF2B5EF4-FFF2-40B4-BE49-F238E27FC236}">
                    <a16:creationId xmlns:a16="http://schemas.microsoft.com/office/drawing/2014/main" id="{F5DA4E3E-3D3E-684C-AD87-7929C3C4711B}"/>
                  </a:ext>
                </a:extLst>
              </p:cNvPr>
              <p:cNvGrpSpPr/>
              <p:nvPr/>
            </p:nvGrpSpPr>
            <p:grpSpPr>
              <a:xfrm>
                <a:off x="3237692" y="2244365"/>
                <a:ext cx="213652" cy="313888"/>
                <a:chOff x="1377387" y="2075335"/>
                <a:chExt cx="4467828" cy="3363619"/>
              </a:xfrm>
            </p:grpSpPr>
            <p:sp>
              <p:nvSpPr>
                <p:cNvPr id="581" name="Freeform 580">
                  <a:extLst>
                    <a:ext uri="{FF2B5EF4-FFF2-40B4-BE49-F238E27FC236}">
                      <a16:creationId xmlns:a16="http://schemas.microsoft.com/office/drawing/2014/main" id="{C3E2FE6B-771F-384E-BD89-08F6EF17AA3E}"/>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82" name="Freeform 581">
                  <a:extLst>
                    <a:ext uri="{FF2B5EF4-FFF2-40B4-BE49-F238E27FC236}">
                      <a16:creationId xmlns:a16="http://schemas.microsoft.com/office/drawing/2014/main" id="{1CEDAC5D-459C-6341-B005-0034F579D327}"/>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564" name="Group 563">
              <a:extLst>
                <a:ext uri="{FF2B5EF4-FFF2-40B4-BE49-F238E27FC236}">
                  <a16:creationId xmlns:a16="http://schemas.microsoft.com/office/drawing/2014/main" id="{A114CD1A-6315-5045-B120-86BDE76571AE}"/>
                </a:ext>
              </a:extLst>
            </p:cNvPr>
            <p:cNvGrpSpPr/>
            <p:nvPr/>
          </p:nvGrpSpPr>
          <p:grpSpPr>
            <a:xfrm>
              <a:off x="5378171" y="461004"/>
              <a:ext cx="409080" cy="538563"/>
              <a:chOff x="2595665" y="2241311"/>
              <a:chExt cx="855679" cy="316942"/>
            </a:xfrm>
          </p:grpSpPr>
          <p:grpSp>
            <p:nvGrpSpPr>
              <p:cNvPr id="565" name="Group 564">
                <a:extLst>
                  <a:ext uri="{FF2B5EF4-FFF2-40B4-BE49-F238E27FC236}">
                    <a16:creationId xmlns:a16="http://schemas.microsoft.com/office/drawing/2014/main" id="{21CABEF6-24B8-8443-B22D-D340B42E0E02}"/>
                  </a:ext>
                </a:extLst>
              </p:cNvPr>
              <p:cNvGrpSpPr/>
              <p:nvPr/>
            </p:nvGrpSpPr>
            <p:grpSpPr>
              <a:xfrm>
                <a:off x="2595665" y="2241311"/>
                <a:ext cx="213654" cy="313888"/>
                <a:chOff x="1377361" y="2075335"/>
                <a:chExt cx="4467861" cy="3363622"/>
              </a:xfrm>
            </p:grpSpPr>
            <p:sp>
              <p:nvSpPr>
                <p:cNvPr id="575" name="Freeform 574">
                  <a:extLst>
                    <a:ext uri="{FF2B5EF4-FFF2-40B4-BE49-F238E27FC236}">
                      <a16:creationId xmlns:a16="http://schemas.microsoft.com/office/drawing/2014/main" id="{A625CE5F-2745-7343-98F4-61326DC3FE9F}"/>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76" name="Freeform 575">
                  <a:extLst>
                    <a:ext uri="{FF2B5EF4-FFF2-40B4-BE49-F238E27FC236}">
                      <a16:creationId xmlns:a16="http://schemas.microsoft.com/office/drawing/2014/main" id="{7D13A898-72B7-EA4A-8839-91466116CECC}"/>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566" name="Group 565">
                <a:extLst>
                  <a:ext uri="{FF2B5EF4-FFF2-40B4-BE49-F238E27FC236}">
                    <a16:creationId xmlns:a16="http://schemas.microsoft.com/office/drawing/2014/main" id="{0F5F328B-D1DC-6B4A-A21A-E9BB3530B8C1}"/>
                  </a:ext>
                </a:extLst>
              </p:cNvPr>
              <p:cNvGrpSpPr/>
              <p:nvPr/>
            </p:nvGrpSpPr>
            <p:grpSpPr>
              <a:xfrm>
                <a:off x="2809318" y="2242669"/>
                <a:ext cx="213652" cy="313888"/>
                <a:chOff x="1377387" y="2075334"/>
                <a:chExt cx="4467828" cy="3363620"/>
              </a:xfrm>
            </p:grpSpPr>
            <p:sp>
              <p:nvSpPr>
                <p:cNvPr id="573" name="Freeform 572">
                  <a:extLst>
                    <a:ext uri="{FF2B5EF4-FFF2-40B4-BE49-F238E27FC236}">
                      <a16:creationId xmlns:a16="http://schemas.microsoft.com/office/drawing/2014/main" id="{ECA261CE-C1E5-4444-A0D1-73F7F49AA27B}"/>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74" name="Freeform 573">
                  <a:extLst>
                    <a:ext uri="{FF2B5EF4-FFF2-40B4-BE49-F238E27FC236}">
                      <a16:creationId xmlns:a16="http://schemas.microsoft.com/office/drawing/2014/main" id="{E722298B-BA1A-5D45-B36E-93C7AE5B71E4}"/>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567" name="Group 566">
                <a:extLst>
                  <a:ext uri="{FF2B5EF4-FFF2-40B4-BE49-F238E27FC236}">
                    <a16:creationId xmlns:a16="http://schemas.microsoft.com/office/drawing/2014/main" id="{D037AF88-DDF1-1C47-8C65-2B4881C342E8}"/>
                  </a:ext>
                </a:extLst>
              </p:cNvPr>
              <p:cNvGrpSpPr/>
              <p:nvPr/>
            </p:nvGrpSpPr>
            <p:grpSpPr>
              <a:xfrm>
                <a:off x="3024040" y="2243007"/>
                <a:ext cx="213652" cy="313888"/>
                <a:chOff x="1377387" y="2075335"/>
                <a:chExt cx="4467828" cy="3363619"/>
              </a:xfrm>
            </p:grpSpPr>
            <p:sp>
              <p:nvSpPr>
                <p:cNvPr id="571" name="Freeform 570">
                  <a:extLst>
                    <a:ext uri="{FF2B5EF4-FFF2-40B4-BE49-F238E27FC236}">
                      <a16:creationId xmlns:a16="http://schemas.microsoft.com/office/drawing/2014/main" id="{F54C1E41-1DC9-3947-9B55-298F92C0F5DE}"/>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72" name="Freeform 571">
                  <a:extLst>
                    <a:ext uri="{FF2B5EF4-FFF2-40B4-BE49-F238E27FC236}">
                      <a16:creationId xmlns:a16="http://schemas.microsoft.com/office/drawing/2014/main" id="{2FD6EC10-9063-1E49-9C36-350AB358DE1A}"/>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568" name="Group 567">
                <a:extLst>
                  <a:ext uri="{FF2B5EF4-FFF2-40B4-BE49-F238E27FC236}">
                    <a16:creationId xmlns:a16="http://schemas.microsoft.com/office/drawing/2014/main" id="{99700353-8FA3-BF44-8979-45298736743E}"/>
                  </a:ext>
                </a:extLst>
              </p:cNvPr>
              <p:cNvGrpSpPr/>
              <p:nvPr/>
            </p:nvGrpSpPr>
            <p:grpSpPr>
              <a:xfrm>
                <a:off x="3237692" y="2244365"/>
                <a:ext cx="213652" cy="313888"/>
                <a:chOff x="1377387" y="2075335"/>
                <a:chExt cx="4467828" cy="3363619"/>
              </a:xfrm>
            </p:grpSpPr>
            <p:sp>
              <p:nvSpPr>
                <p:cNvPr id="569" name="Freeform 568">
                  <a:extLst>
                    <a:ext uri="{FF2B5EF4-FFF2-40B4-BE49-F238E27FC236}">
                      <a16:creationId xmlns:a16="http://schemas.microsoft.com/office/drawing/2014/main" id="{68594C8F-5C84-BA44-8634-FB9E0ACBD7FB}"/>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70" name="Freeform 569">
                  <a:extLst>
                    <a:ext uri="{FF2B5EF4-FFF2-40B4-BE49-F238E27FC236}">
                      <a16:creationId xmlns:a16="http://schemas.microsoft.com/office/drawing/2014/main" id="{6433188E-42D8-0C4E-9B6E-B8BE3C0D09A7}"/>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cxnSp>
        <p:nvCxnSpPr>
          <p:cNvPr id="552" name="Straight Connector 551">
            <a:extLst>
              <a:ext uri="{FF2B5EF4-FFF2-40B4-BE49-F238E27FC236}">
                <a16:creationId xmlns:a16="http://schemas.microsoft.com/office/drawing/2014/main" id="{DCE707B2-898F-8A4A-ACF8-9C7F1E66C61E}"/>
              </a:ext>
            </a:extLst>
          </p:cNvPr>
          <p:cNvCxnSpPr>
            <a:cxnSpLocks/>
          </p:cNvCxnSpPr>
          <p:nvPr/>
        </p:nvCxnSpPr>
        <p:spPr>
          <a:xfrm>
            <a:off x="3606373" y="4172373"/>
            <a:ext cx="25359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B61200F2-54F0-EF40-8167-4B317BC3F83A}"/>
              </a:ext>
            </a:extLst>
          </p:cNvPr>
          <p:cNvCxnSpPr>
            <a:cxnSpLocks/>
          </p:cNvCxnSpPr>
          <p:nvPr/>
        </p:nvCxnSpPr>
        <p:spPr>
          <a:xfrm>
            <a:off x="3384288" y="4542619"/>
            <a:ext cx="25359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8563D7BA-CC5E-D74A-A4BC-9E6F8F06CA69}"/>
              </a:ext>
            </a:extLst>
          </p:cNvPr>
          <p:cNvCxnSpPr>
            <a:cxnSpLocks/>
          </p:cNvCxnSpPr>
          <p:nvPr/>
        </p:nvCxnSpPr>
        <p:spPr>
          <a:xfrm>
            <a:off x="3620055" y="4148953"/>
            <a:ext cx="0" cy="40931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C9B0FE01-9CCE-C341-8DE8-53B31B8306E8}"/>
              </a:ext>
            </a:extLst>
          </p:cNvPr>
          <p:cNvCxnSpPr>
            <a:cxnSpLocks/>
          </p:cNvCxnSpPr>
          <p:nvPr/>
        </p:nvCxnSpPr>
        <p:spPr>
          <a:xfrm>
            <a:off x="3398961" y="4156729"/>
            <a:ext cx="0" cy="40931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C3646A1C-3CF7-1C40-95B6-45028BAEB798}"/>
              </a:ext>
            </a:extLst>
          </p:cNvPr>
          <p:cNvCxnSpPr>
            <a:cxnSpLocks/>
          </p:cNvCxnSpPr>
          <p:nvPr/>
        </p:nvCxnSpPr>
        <p:spPr>
          <a:xfrm>
            <a:off x="2917277" y="4176945"/>
            <a:ext cx="483259"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D9E02932-7963-5D4B-A2EB-F8AC948A5A4D}"/>
              </a:ext>
            </a:extLst>
          </p:cNvPr>
          <p:cNvCxnSpPr>
            <a:cxnSpLocks/>
          </p:cNvCxnSpPr>
          <p:nvPr/>
        </p:nvCxnSpPr>
        <p:spPr>
          <a:xfrm>
            <a:off x="2697521" y="4562835"/>
            <a:ext cx="25359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5FA9F461-E883-1046-B846-169DACC822F7}"/>
              </a:ext>
            </a:extLst>
          </p:cNvPr>
          <p:cNvCxnSpPr>
            <a:cxnSpLocks/>
          </p:cNvCxnSpPr>
          <p:nvPr/>
        </p:nvCxnSpPr>
        <p:spPr>
          <a:xfrm>
            <a:off x="2933287" y="4169169"/>
            <a:ext cx="0" cy="40931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817A41DC-0F49-0A42-9B05-5D9BE283B713}"/>
              </a:ext>
            </a:extLst>
          </p:cNvPr>
          <p:cNvCxnSpPr>
            <a:cxnSpLocks/>
          </p:cNvCxnSpPr>
          <p:nvPr/>
        </p:nvCxnSpPr>
        <p:spPr>
          <a:xfrm>
            <a:off x="6189934" y="4171369"/>
            <a:ext cx="25359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grpSp>
        <p:nvGrpSpPr>
          <p:cNvPr id="210" name="Group 209">
            <a:extLst>
              <a:ext uri="{FF2B5EF4-FFF2-40B4-BE49-F238E27FC236}">
                <a16:creationId xmlns:a16="http://schemas.microsoft.com/office/drawing/2014/main" id="{989CC1D7-21CE-8045-AAAD-79FEEB3B1CA1}"/>
              </a:ext>
            </a:extLst>
          </p:cNvPr>
          <p:cNvGrpSpPr/>
          <p:nvPr/>
        </p:nvGrpSpPr>
        <p:grpSpPr>
          <a:xfrm>
            <a:off x="3873802" y="4006898"/>
            <a:ext cx="450846" cy="334781"/>
            <a:chOff x="4969910" y="452269"/>
            <a:chExt cx="817341" cy="547298"/>
          </a:xfrm>
        </p:grpSpPr>
        <p:grpSp>
          <p:nvGrpSpPr>
            <p:cNvPr id="239" name="Group 238">
              <a:extLst>
                <a:ext uri="{FF2B5EF4-FFF2-40B4-BE49-F238E27FC236}">
                  <a16:creationId xmlns:a16="http://schemas.microsoft.com/office/drawing/2014/main" id="{B43C1234-4277-714B-BFC4-2E9476191B9F}"/>
                </a:ext>
              </a:extLst>
            </p:cNvPr>
            <p:cNvGrpSpPr/>
            <p:nvPr/>
          </p:nvGrpSpPr>
          <p:grpSpPr>
            <a:xfrm>
              <a:off x="4969910" y="452269"/>
              <a:ext cx="409080" cy="538563"/>
              <a:chOff x="2595665" y="2241311"/>
              <a:chExt cx="855679" cy="316942"/>
            </a:xfrm>
          </p:grpSpPr>
          <p:grpSp>
            <p:nvGrpSpPr>
              <p:cNvPr id="253" name="Group 252">
                <a:extLst>
                  <a:ext uri="{FF2B5EF4-FFF2-40B4-BE49-F238E27FC236}">
                    <a16:creationId xmlns:a16="http://schemas.microsoft.com/office/drawing/2014/main" id="{B53698B5-CD5C-9749-AE9F-8D6DDAB17565}"/>
                  </a:ext>
                </a:extLst>
              </p:cNvPr>
              <p:cNvGrpSpPr/>
              <p:nvPr/>
            </p:nvGrpSpPr>
            <p:grpSpPr>
              <a:xfrm>
                <a:off x="2595665" y="2241311"/>
                <a:ext cx="213654" cy="313888"/>
                <a:chOff x="1377361" y="2075335"/>
                <a:chExt cx="4467861" cy="3363622"/>
              </a:xfrm>
            </p:grpSpPr>
            <p:sp>
              <p:nvSpPr>
                <p:cNvPr id="263" name="Freeform 262">
                  <a:extLst>
                    <a:ext uri="{FF2B5EF4-FFF2-40B4-BE49-F238E27FC236}">
                      <a16:creationId xmlns:a16="http://schemas.microsoft.com/office/drawing/2014/main" id="{5611BCBA-002E-474C-A794-649B84416B76}"/>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64" name="Freeform 263">
                  <a:extLst>
                    <a:ext uri="{FF2B5EF4-FFF2-40B4-BE49-F238E27FC236}">
                      <a16:creationId xmlns:a16="http://schemas.microsoft.com/office/drawing/2014/main" id="{62057E8C-3E5D-FE4B-AA7F-2D8FABB25561}"/>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54" name="Group 253">
                <a:extLst>
                  <a:ext uri="{FF2B5EF4-FFF2-40B4-BE49-F238E27FC236}">
                    <a16:creationId xmlns:a16="http://schemas.microsoft.com/office/drawing/2014/main" id="{B45CA048-8C94-0F4E-BE3B-9A7BAB6A3E63}"/>
                  </a:ext>
                </a:extLst>
              </p:cNvPr>
              <p:cNvGrpSpPr/>
              <p:nvPr/>
            </p:nvGrpSpPr>
            <p:grpSpPr>
              <a:xfrm>
                <a:off x="2809318" y="2242669"/>
                <a:ext cx="213652" cy="313888"/>
                <a:chOff x="1377387" y="2075334"/>
                <a:chExt cx="4467828" cy="3363620"/>
              </a:xfrm>
            </p:grpSpPr>
            <p:sp>
              <p:nvSpPr>
                <p:cNvPr id="261" name="Freeform 260">
                  <a:extLst>
                    <a:ext uri="{FF2B5EF4-FFF2-40B4-BE49-F238E27FC236}">
                      <a16:creationId xmlns:a16="http://schemas.microsoft.com/office/drawing/2014/main" id="{D849AF0A-80E3-7241-A8E4-91E571D1317A}"/>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62" name="Freeform 261">
                  <a:extLst>
                    <a:ext uri="{FF2B5EF4-FFF2-40B4-BE49-F238E27FC236}">
                      <a16:creationId xmlns:a16="http://schemas.microsoft.com/office/drawing/2014/main" id="{0649D96F-8F87-F24C-B4FB-987A561FFEAE}"/>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55" name="Group 254">
                <a:extLst>
                  <a:ext uri="{FF2B5EF4-FFF2-40B4-BE49-F238E27FC236}">
                    <a16:creationId xmlns:a16="http://schemas.microsoft.com/office/drawing/2014/main" id="{7D57F047-2695-AC41-AB34-CCEE18D54242}"/>
                  </a:ext>
                </a:extLst>
              </p:cNvPr>
              <p:cNvGrpSpPr/>
              <p:nvPr/>
            </p:nvGrpSpPr>
            <p:grpSpPr>
              <a:xfrm>
                <a:off x="3024040" y="2243007"/>
                <a:ext cx="213652" cy="313888"/>
                <a:chOff x="1377387" y="2075335"/>
                <a:chExt cx="4467828" cy="3363619"/>
              </a:xfrm>
            </p:grpSpPr>
            <p:sp>
              <p:nvSpPr>
                <p:cNvPr id="259" name="Freeform 258">
                  <a:extLst>
                    <a:ext uri="{FF2B5EF4-FFF2-40B4-BE49-F238E27FC236}">
                      <a16:creationId xmlns:a16="http://schemas.microsoft.com/office/drawing/2014/main" id="{39E32743-861A-A446-811B-169B73DA57BC}"/>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60" name="Freeform 259">
                  <a:extLst>
                    <a:ext uri="{FF2B5EF4-FFF2-40B4-BE49-F238E27FC236}">
                      <a16:creationId xmlns:a16="http://schemas.microsoft.com/office/drawing/2014/main" id="{ABD35FB8-2C43-474E-BA5D-92D0144A91A6}"/>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56" name="Group 255">
                <a:extLst>
                  <a:ext uri="{FF2B5EF4-FFF2-40B4-BE49-F238E27FC236}">
                    <a16:creationId xmlns:a16="http://schemas.microsoft.com/office/drawing/2014/main" id="{BE5ECCC6-CE06-9942-9D84-61ED415BBF88}"/>
                  </a:ext>
                </a:extLst>
              </p:cNvPr>
              <p:cNvGrpSpPr/>
              <p:nvPr/>
            </p:nvGrpSpPr>
            <p:grpSpPr>
              <a:xfrm>
                <a:off x="3237692" y="2244365"/>
                <a:ext cx="213652" cy="313888"/>
                <a:chOff x="1377387" y="2075335"/>
                <a:chExt cx="4467828" cy="3363619"/>
              </a:xfrm>
            </p:grpSpPr>
            <p:sp>
              <p:nvSpPr>
                <p:cNvPr id="257" name="Freeform 256">
                  <a:extLst>
                    <a:ext uri="{FF2B5EF4-FFF2-40B4-BE49-F238E27FC236}">
                      <a16:creationId xmlns:a16="http://schemas.microsoft.com/office/drawing/2014/main" id="{3F1015E0-CDA9-3F47-BB6B-D7AE1EC2D964}"/>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58" name="Freeform 257">
                  <a:extLst>
                    <a:ext uri="{FF2B5EF4-FFF2-40B4-BE49-F238E27FC236}">
                      <a16:creationId xmlns:a16="http://schemas.microsoft.com/office/drawing/2014/main" id="{4C4E569C-3D29-2A41-8F70-75616C636372}"/>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240" name="Group 239">
              <a:extLst>
                <a:ext uri="{FF2B5EF4-FFF2-40B4-BE49-F238E27FC236}">
                  <a16:creationId xmlns:a16="http://schemas.microsoft.com/office/drawing/2014/main" id="{6987B457-6FDB-3944-A956-B6E15D1646FC}"/>
                </a:ext>
              </a:extLst>
            </p:cNvPr>
            <p:cNvGrpSpPr/>
            <p:nvPr/>
          </p:nvGrpSpPr>
          <p:grpSpPr>
            <a:xfrm>
              <a:off x="5378171" y="461004"/>
              <a:ext cx="409080" cy="538563"/>
              <a:chOff x="2595665" y="2241311"/>
              <a:chExt cx="855679" cy="316942"/>
            </a:xfrm>
          </p:grpSpPr>
          <p:grpSp>
            <p:nvGrpSpPr>
              <p:cNvPr id="241" name="Group 240">
                <a:extLst>
                  <a:ext uri="{FF2B5EF4-FFF2-40B4-BE49-F238E27FC236}">
                    <a16:creationId xmlns:a16="http://schemas.microsoft.com/office/drawing/2014/main" id="{43981117-E727-934F-AC0F-B0F053D76C92}"/>
                  </a:ext>
                </a:extLst>
              </p:cNvPr>
              <p:cNvGrpSpPr/>
              <p:nvPr/>
            </p:nvGrpSpPr>
            <p:grpSpPr>
              <a:xfrm>
                <a:off x="2595665" y="2241311"/>
                <a:ext cx="213654" cy="313888"/>
                <a:chOff x="1377361" y="2075335"/>
                <a:chExt cx="4467861" cy="3363622"/>
              </a:xfrm>
            </p:grpSpPr>
            <p:sp>
              <p:nvSpPr>
                <p:cNvPr id="251" name="Freeform 250">
                  <a:extLst>
                    <a:ext uri="{FF2B5EF4-FFF2-40B4-BE49-F238E27FC236}">
                      <a16:creationId xmlns:a16="http://schemas.microsoft.com/office/drawing/2014/main" id="{7C732913-3402-5D4D-A17E-A949E648428D}"/>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52" name="Freeform 251">
                  <a:extLst>
                    <a:ext uri="{FF2B5EF4-FFF2-40B4-BE49-F238E27FC236}">
                      <a16:creationId xmlns:a16="http://schemas.microsoft.com/office/drawing/2014/main" id="{9E73623B-F193-704D-B228-1829D8088652}"/>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42" name="Group 241">
                <a:extLst>
                  <a:ext uri="{FF2B5EF4-FFF2-40B4-BE49-F238E27FC236}">
                    <a16:creationId xmlns:a16="http://schemas.microsoft.com/office/drawing/2014/main" id="{453E6848-3EC6-E241-B4C3-1CE7F8B2D847}"/>
                  </a:ext>
                </a:extLst>
              </p:cNvPr>
              <p:cNvGrpSpPr/>
              <p:nvPr/>
            </p:nvGrpSpPr>
            <p:grpSpPr>
              <a:xfrm>
                <a:off x="2809318" y="2242669"/>
                <a:ext cx="213652" cy="313888"/>
                <a:chOff x="1377387" y="2075334"/>
                <a:chExt cx="4467828" cy="3363620"/>
              </a:xfrm>
            </p:grpSpPr>
            <p:sp>
              <p:nvSpPr>
                <p:cNvPr id="249" name="Freeform 248">
                  <a:extLst>
                    <a:ext uri="{FF2B5EF4-FFF2-40B4-BE49-F238E27FC236}">
                      <a16:creationId xmlns:a16="http://schemas.microsoft.com/office/drawing/2014/main" id="{BE583CCF-E55D-7D42-8C83-43EE38CA0115}"/>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50" name="Freeform 249">
                  <a:extLst>
                    <a:ext uri="{FF2B5EF4-FFF2-40B4-BE49-F238E27FC236}">
                      <a16:creationId xmlns:a16="http://schemas.microsoft.com/office/drawing/2014/main" id="{0B79330D-E0CF-A943-9209-375EEAA7B9ED}"/>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43" name="Group 242">
                <a:extLst>
                  <a:ext uri="{FF2B5EF4-FFF2-40B4-BE49-F238E27FC236}">
                    <a16:creationId xmlns:a16="http://schemas.microsoft.com/office/drawing/2014/main" id="{0BB43F5E-32B0-7C48-BC73-6512C9298841}"/>
                  </a:ext>
                </a:extLst>
              </p:cNvPr>
              <p:cNvGrpSpPr/>
              <p:nvPr/>
            </p:nvGrpSpPr>
            <p:grpSpPr>
              <a:xfrm>
                <a:off x="3024040" y="2243007"/>
                <a:ext cx="213652" cy="313888"/>
                <a:chOff x="1377387" y="2075335"/>
                <a:chExt cx="4467828" cy="3363619"/>
              </a:xfrm>
            </p:grpSpPr>
            <p:sp>
              <p:nvSpPr>
                <p:cNvPr id="247" name="Freeform 246">
                  <a:extLst>
                    <a:ext uri="{FF2B5EF4-FFF2-40B4-BE49-F238E27FC236}">
                      <a16:creationId xmlns:a16="http://schemas.microsoft.com/office/drawing/2014/main" id="{B781A6EC-F0C3-1940-A253-A2641090E0B8}"/>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48" name="Freeform 247">
                  <a:extLst>
                    <a:ext uri="{FF2B5EF4-FFF2-40B4-BE49-F238E27FC236}">
                      <a16:creationId xmlns:a16="http://schemas.microsoft.com/office/drawing/2014/main" id="{C1809CC4-E3DE-0C41-9B4A-09BE6E7A3A7A}"/>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44" name="Group 243">
                <a:extLst>
                  <a:ext uri="{FF2B5EF4-FFF2-40B4-BE49-F238E27FC236}">
                    <a16:creationId xmlns:a16="http://schemas.microsoft.com/office/drawing/2014/main" id="{4186EC46-E47A-8044-A536-C28956570DEA}"/>
                  </a:ext>
                </a:extLst>
              </p:cNvPr>
              <p:cNvGrpSpPr/>
              <p:nvPr/>
            </p:nvGrpSpPr>
            <p:grpSpPr>
              <a:xfrm>
                <a:off x="3237692" y="2244365"/>
                <a:ext cx="213652" cy="313888"/>
                <a:chOff x="1377387" y="2075335"/>
                <a:chExt cx="4467828" cy="3363619"/>
              </a:xfrm>
            </p:grpSpPr>
            <p:sp>
              <p:nvSpPr>
                <p:cNvPr id="245" name="Freeform 244">
                  <a:extLst>
                    <a:ext uri="{FF2B5EF4-FFF2-40B4-BE49-F238E27FC236}">
                      <a16:creationId xmlns:a16="http://schemas.microsoft.com/office/drawing/2014/main" id="{FA1A0926-E64E-E642-9F57-4E5A278C1879}"/>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46" name="Freeform 245">
                  <a:extLst>
                    <a:ext uri="{FF2B5EF4-FFF2-40B4-BE49-F238E27FC236}">
                      <a16:creationId xmlns:a16="http://schemas.microsoft.com/office/drawing/2014/main" id="{238F17E2-A23D-5646-A7F3-64190879BDE8}"/>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sp>
        <p:nvSpPr>
          <p:cNvPr id="86" name="Rounded Rectangle 85">
            <a:extLst>
              <a:ext uri="{FF2B5EF4-FFF2-40B4-BE49-F238E27FC236}">
                <a16:creationId xmlns:a16="http://schemas.microsoft.com/office/drawing/2014/main" id="{EB7724F7-335F-1B45-A344-EDEDC7D860C7}"/>
              </a:ext>
            </a:extLst>
          </p:cNvPr>
          <p:cNvSpPr/>
          <p:nvPr/>
        </p:nvSpPr>
        <p:spPr>
          <a:xfrm>
            <a:off x="3846198" y="3957040"/>
            <a:ext cx="510261" cy="416775"/>
          </a:xfrm>
          <a:prstGeom prst="roundRect">
            <a:avLst/>
          </a:prstGeom>
          <a:solidFill>
            <a:srgbClr val="FF0000">
              <a:alpha val="5000"/>
            </a:srgbClr>
          </a:solidFill>
          <a:ln w="19050">
            <a:solidFill>
              <a:srgbClr val="E15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3" name="Rounded Rectangle 862">
            <a:extLst>
              <a:ext uri="{FF2B5EF4-FFF2-40B4-BE49-F238E27FC236}">
                <a16:creationId xmlns:a16="http://schemas.microsoft.com/office/drawing/2014/main" id="{5A00F7E0-B879-2947-8191-CDC8309B15C4}"/>
              </a:ext>
            </a:extLst>
          </p:cNvPr>
          <p:cNvSpPr/>
          <p:nvPr/>
        </p:nvSpPr>
        <p:spPr>
          <a:xfrm>
            <a:off x="5715842" y="3945819"/>
            <a:ext cx="504163" cy="416775"/>
          </a:xfrm>
          <a:prstGeom prst="roundRect">
            <a:avLst/>
          </a:prstGeom>
          <a:solidFill>
            <a:srgbClr val="FF0000">
              <a:alpha val="5000"/>
            </a:srgbClr>
          </a:solidFill>
          <a:ln w="19050">
            <a:solidFill>
              <a:srgbClr val="E15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1689C202-95D7-3F47-B44A-990D4E5214C2}"/>
              </a:ext>
            </a:extLst>
          </p:cNvPr>
          <p:cNvSpPr txBox="1"/>
          <p:nvPr/>
        </p:nvSpPr>
        <p:spPr>
          <a:xfrm>
            <a:off x="3449534" y="4628042"/>
            <a:ext cx="660758" cy="246221"/>
          </a:xfrm>
          <a:prstGeom prst="rect">
            <a:avLst/>
          </a:prstGeom>
          <a:noFill/>
        </p:spPr>
        <p:txBody>
          <a:bodyPr wrap="none" rtlCol="0">
            <a:spAutoFit/>
          </a:bodyPr>
          <a:lstStyle/>
          <a:p>
            <a:r>
              <a:rPr lang="en-US" sz="1000" dirty="0">
                <a:solidFill>
                  <a:srgbClr val="E15759"/>
                </a:solidFill>
              </a:rPr>
              <a:t>beacon 2</a:t>
            </a:r>
          </a:p>
        </p:txBody>
      </p:sp>
      <p:sp>
        <p:nvSpPr>
          <p:cNvPr id="868" name="TextBox 867">
            <a:extLst>
              <a:ext uri="{FF2B5EF4-FFF2-40B4-BE49-F238E27FC236}">
                <a16:creationId xmlns:a16="http://schemas.microsoft.com/office/drawing/2014/main" id="{EBD42C89-139C-A74A-A093-E59F3436622A}"/>
              </a:ext>
            </a:extLst>
          </p:cNvPr>
          <p:cNvSpPr txBox="1"/>
          <p:nvPr/>
        </p:nvSpPr>
        <p:spPr>
          <a:xfrm>
            <a:off x="3801195" y="4344632"/>
            <a:ext cx="606256" cy="246221"/>
          </a:xfrm>
          <a:prstGeom prst="rect">
            <a:avLst/>
          </a:prstGeom>
          <a:noFill/>
        </p:spPr>
        <p:txBody>
          <a:bodyPr wrap="none" rtlCol="0">
            <a:spAutoFit/>
          </a:bodyPr>
          <a:lstStyle/>
          <a:p>
            <a:r>
              <a:rPr lang="en-US" sz="1000" dirty="0">
                <a:solidFill>
                  <a:srgbClr val="E15759"/>
                </a:solidFill>
              </a:rPr>
              <a:t>collision</a:t>
            </a:r>
          </a:p>
        </p:txBody>
      </p:sp>
      <p:sp>
        <p:nvSpPr>
          <p:cNvPr id="869" name="TextBox 868">
            <a:extLst>
              <a:ext uri="{FF2B5EF4-FFF2-40B4-BE49-F238E27FC236}">
                <a16:creationId xmlns:a16="http://schemas.microsoft.com/office/drawing/2014/main" id="{42877013-3A61-6349-8491-DA5F49C70158}"/>
              </a:ext>
            </a:extLst>
          </p:cNvPr>
          <p:cNvSpPr txBox="1"/>
          <p:nvPr/>
        </p:nvSpPr>
        <p:spPr>
          <a:xfrm>
            <a:off x="5670479" y="4343492"/>
            <a:ext cx="606256" cy="246221"/>
          </a:xfrm>
          <a:prstGeom prst="rect">
            <a:avLst/>
          </a:prstGeom>
          <a:noFill/>
        </p:spPr>
        <p:txBody>
          <a:bodyPr wrap="none" rtlCol="0">
            <a:spAutoFit/>
          </a:bodyPr>
          <a:lstStyle/>
          <a:p>
            <a:r>
              <a:rPr lang="en-US" sz="1000" dirty="0">
                <a:solidFill>
                  <a:srgbClr val="E15759"/>
                </a:solidFill>
              </a:rPr>
              <a:t>collision</a:t>
            </a:r>
          </a:p>
        </p:txBody>
      </p:sp>
      <p:sp>
        <p:nvSpPr>
          <p:cNvPr id="89" name="Left Brace 88">
            <a:extLst>
              <a:ext uri="{FF2B5EF4-FFF2-40B4-BE49-F238E27FC236}">
                <a16:creationId xmlns:a16="http://schemas.microsoft.com/office/drawing/2014/main" id="{835231F2-21A6-C24B-88F4-D32E903C80B9}"/>
              </a:ext>
            </a:extLst>
          </p:cNvPr>
          <p:cNvSpPr/>
          <p:nvPr/>
        </p:nvSpPr>
        <p:spPr>
          <a:xfrm rot="16200000">
            <a:off x="3704181" y="4522416"/>
            <a:ext cx="86494" cy="239444"/>
          </a:xfrm>
          <a:prstGeom prst="leftBrace">
            <a:avLst/>
          </a:prstGeom>
          <a:ln w="12700">
            <a:solidFill>
              <a:srgbClr val="E1575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71" name="Left Brace 870">
            <a:extLst>
              <a:ext uri="{FF2B5EF4-FFF2-40B4-BE49-F238E27FC236}">
                <a16:creationId xmlns:a16="http://schemas.microsoft.com/office/drawing/2014/main" id="{8DAAEC0B-CB73-3345-88DF-F4046EA2C54F}"/>
              </a:ext>
            </a:extLst>
          </p:cNvPr>
          <p:cNvSpPr/>
          <p:nvPr/>
        </p:nvSpPr>
        <p:spPr>
          <a:xfrm rot="16200000">
            <a:off x="4415600" y="4541732"/>
            <a:ext cx="86494" cy="239444"/>
          </a:xfrm>
          <a:prstGeom prst="leftBrace">
            <a:avLst/>
          </a:prstGeom>
          <a:ln w="12700">
            <a:solidFill>
              <a:srgbClr val="E1575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72" name="TextBox 871">
            <a:extLst>
              <a:ext uri="{FF2B5EF4-FFF2-40B4-BE49-F238E27FC236}">
                <a16:creationId xmlns:a16="http://schemas.microsoft.com/office/drawing/2014/main" id="{70D455CC-A7AC-EB44-BC66-5D3449BFBB6E}"/>
              </a:ext>
            </a:extLst>
          </p:cNvPr>
          <p:cNvSpPr txBox="1"/>
          <p:nvPr/>
        </p:nvSpPr>
        <p:spPr>
          <a:xfrm>
            <a:off x="5316330" y="4628042"/>
            <a:ext cx="660758" cy="246221"/>
          </a:xfrm>
          <a:prstGeom prst="rect">
            <a:avLst/>
          </a:prstGeom>
          <a:noFill/>
        </p:spPr>
        <p:txBody>
          <a:bodyPr wrap="none" rtlCol="0">
            <a:spAutoFit/>
          </a:bodyPr>
          <a:lstStyle/>
          <a:p>
            <a:r>
              <a:rPr lang="en-US" sz="1000" dirty="0">
                <a:solidFill>
                  <a:srgbClr val="E15759"/>
                </a:solidFill>
              </a:rPr>
              <a:t>beacon 2</a:t>
            </a:r>
          </a:p>
        </p:txBody>
      </p:sp>
      <p:sp>
        <p:nvSpPr>
          <p:cNvPr id="873" name="Left Brace 872">
            <a:extLst>
              <a:ext uri="{FF2B5EF4-FFF2-40B4-BE49-F238E27FC236}">
                <a16:creationId xmlns:a16="http://schemas.microsoft.com/office/drawing/2014/main" id="{C4F6EC60-CD77-954C-9491-5510A15F4F17}"/>
              </a:ext>
            </a:extLst>
          </p:cNvPr>
          <p:cNvSpPr/>
          <p:nvPr/>
        </p:nvSpPr>
        <p:spPr>
          <a:xfrm rot="16200000">
            <a:off x="5570977" y="4522416"/>
            <a:ext cx="86494" cy="239444"/>
          </a:xfrm>
          <a:prstGeom prst="leftBrace">
            <a:avLst/>
          </a:prstGeom>
          <a:ln w="12700">
            <a:solidFill>
              <a:srgbClr val="E1575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77" name="Left Brace 876">
            <a:extLst>
              <a:ext uri="{FF2B5EF4-FFF2-40B4-BE49-F238E27FC236}">
                <a16:creationId xmlns:a16="http://schemas.microsoft.com/office/drawing/2014/main" id="{F6032746-655F-8843-8452-4B94FD72AE98}"/>
              </a:ext>
            </a:extLst>
          </p:cNvPr>
          <p:cNvSpPr/>
          <p:nvPr/>
        </p:nvSpPr>
        <p:spPr>
          <a:xfrm rot="16200000">
            <a:off x="6282396" y="4541732"/>
            <a:ext cx="86494" cy="239444"/>
          </a:xfrm>
          <a:prstGeom prst="leftBrace">
            <a:avLst/>
          </a:prstGeom>
          <a:ln w="12700">
            <a:solidFill>
              <a:srgbClr val="E1575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70" name="TextBox 869">
            <a:extLst>
              <a:ext uri="{FF2B5EF4-FFF2-40B4-BE49-F238E27FC236}">
                <a16:creationId xmlns:a16="http://schemas.microsoft.com/office/drawing/2014/main" id="{668ED1BD-F750-EE40-9ACA-6C1FEF902CC9}"/>
              </a:ext>
            </a:extLst>
          </p:cNvPr>
          <p:cNvSpPr txBox="1"/>
          <p:nvPr/>
        </p:nvSpPr>
        <p:spPr>
          <a:xfrm>
            <a:off x="4160953" y="4641782"/>
            <a:ext cx="660758" cy="246221"/>
          </a:xfrm>
          <a:prstGeom prst="rect">
            <a:avLst/>
          </a:prstGeom>
          <a:noFill/>
        </p:spPr>
        <p:txBody>
          <a:bodyPr wrap="none" rtlCol="0">
            <a:spAutoFit/>
          </a:bodyPr>
          <a:lstStyle/>
          <a:p>
            <a:r>
              <a:rPr lang="en-US" sz="1000" dirty="0">
                <a:solidFill>
                  <a:srgbClr val="E15759"/>
                </a:solidFill>
              </a:rPr>
              <a:t>beacon 2</a:t>
            </a:r>
          </a:p>
        </p:txBody>
      </p:sp>
      <p:sp>
        <p:nvSpPr>
          <p:cNvPr id="876" name="TextBox 875">
            <a:extLst>
              <a:ext uri="{FF2B5EF4-FFF2-40B4-BE49-F238E27FC236}">
                <a16:creationId xmlns:a16="http://schemas.microsoft.com/office/drawing/2014/main" id="{6A91FE8E-558B-C44D-8733-2FE3D56A44E2}"/>
              </a:ext>
            </a:extLst>
          </p:cNvPr>
          <p:cNvSpPr txBox="1"/>
          <p:nvPr/>
        </p:nvSpPr>
        <p:spPr>
          <a:xfrm>
            <a:off x="6027749" y="4641782"/>
            <a:ext cx="660758" cy="246221"/>
          </a:xfrm>
          <a:prstGeom prst="rect">
            <a:avLst/>
          </a:prstGeom>
          <a:noFill/>
        </p:spPr>
        <p:txBody>
          <a:bodyPr wrap="none" rtlCol="0">
            <a:spAutoFit/>
          </a:bodyPr>
          <a:lstStyle/>
          <a:p>
            <a:r>
              <a:rPr lang="en-US" sz="1000" dirty="0">
                <a:solidFill>
                  <a:srgbClr val="E15759"/>
                </a:solidFill>
              </a:rPr>
              <a:t>beacon 2</a:t>
            </a:r>
          </a:p>
        </p:txBody>
      </p:sp>
      <p:grpSp>
        <p:nvGrpSpPr>
          <p:cNvPr id="101" name="Group 100">
            <a:extLst>
              <a:ext uri="{FF2B5EF4-FFF2-40B4-BE49-F238E27FC236}">
                <a16:creationId xmlns:a16="http://schemas.microsoft.com/office/drawing/2014/main" id="{0C711F28-6CEE-2C43-95E5-6D6C697F097B}"/>
              </a:ext>
            </a:extLst>
          </p:cNvPr>
          <p:cNvGrpSpPr/>
          <p:nvPr/>
        </p:nvGrpSpPr>
        <p:grpSpPr>
          <a:xfrm>
            <a:off x="2932683" y="2415830"/>
            <a:ext cx="3262357" cy="2477885"/>
            <a:chOff x="2932684" y="1580166"/>
            <a:chExt cx="3262357" cy="2477885"/>
          </a:xfrm>
        </p:grpSpPr>
        <p:cxnSp>
          <p:nvCxnSpPr>
            <p:cNvPr id="194" name="Straight Connector 193">
              <a:extLst>
                <a:ext uri="{FF2B5EF4-FFF2-40B4-BE49-F238E27FC236}">
                  <a16:creationId xmlns:a16="http://schemas.microsoft.com/office/drawing/2014/main" id="{738AE5C8-49A3-B54D-9EF0-3DD55F804A2E}"/>
                </a:ext>
              </a:extLst>
            </p:cNvPr>
            <p:cNvCxnSpPr>
              <a:cxnSpLocks/>
            </p:cNvCxnSpPr>
            <p:nvPr/>
          </p:nvCxnSpPr>
          <p:spPr>
            <a:xfrm flipH="1">
              <a:off x="2932684"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3D12F87B-CED3-2F4C-99DC-EED4827E92F3}"/>
                </a:ext>
              </a:extLst>
            </p:cNvPr>
            <p:cNvCxnSpPr>
              <a:cxnSpLocks/>
            </p:cNvCxnSpPr>
            <p:nvPr/>
          </p:nvCxnSpPr>
          <p:spPr>
            <a:xfrm flipH="1">
              <a:off x="3399051"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F4AB75AD-8136-214B-B115-FCC167161507}"/>
                </a:ext>
              </a:extLst>
            </p:cNvPr>
            <p:cNvCxnSpPr>
              <a:cxnSpLocks/>
            </p:cNvCxnSpPr>
            <p:nvPr/>
          </p:nvCxnSpPr>
          <p:spPr>
            <a:xfrm flipH="1">
              <a:off x="3865419"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C1486C84-9014-1242-BCF5-BF268E7EE63B}"/>
                </a:ext>
              </a:extLst>
            </p:cNvPr>
            <p:cNvCxnSpPr>
              <a:cxnSpLocks/>
            </p:cNvCxnSpPr>
            <p:nvPr/>
          </p:nvCxnSpPr>
          <p:spPr>
            <a:xfrm flipH="1">
              <a:off x="4331786"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BFDBEA5A-6454-AA4A-B0B8-E2C4B1779CF3}"/>
                </a:ext>
              </a:extLst>
            </p:cNvPr>
            <p:cNvCxnSpPr>
              <a:cxnSpLocks/>
            </p:cNvCxnSpPr>
            <p:nvPr/>
          </p:nvCxnSpPr>
          <p:spPr>
            <a:xfrm flipH="1">
              <a:off x="4798154"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51F5A7AF-B061-1846-842D-AC005363DB88}"/>
                </a:ext>
              </a:extLst>
            </p:cNvPr>
            <p:cNvCxnSpPr>
              <a:cxnSpLocks/>
            </p:cNvCxnSpPr>
            <p:nvPr/>
          </p:nvCxnSpPr>
          <p:spPr>
            <a:xfrm flipH="1">
              <a:off x="5264521"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41E0E302-CB9B-E143-A1BF-211D3A146072}"/>
                </a:ext>
              </a:extLst>
            </p:cNvPr>
            <p:cNvCxnSpPr>
              <a:cxnSpLocks/>
            </p:cNvCxnSpPr>
            <p:nvPr/>
          </p:nvCxnSpPr>
          <p:spPr>
            <a:xfrm flipH="1">
              <a:off x="5730889"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883" name="Straight Connector 882">
              <a:extLst>
                <a:ext uri="{FF2B5EF4-FFF2-40B4-BE49-F238E27FC236}">
                  <a16:creationId xmlns:a16="http://schemas.microsoft.com/office/drawing/2014/main" id="{AC2B6558-83B8-1B48-9CF7-08A706835843}"/>
                </a:ext>
              </a:extLst>
            </p:cNvPr>
            <p:cNvCxnSpPr>
              <a:cxnSpLocks/>
            </p:cNvCxnSpPr>
            <p:nvPr/>
          </p:nvCxnSpPr>
          <p:spPr>
            <a:xfrm flipH="1">
              <a:off x="6185731"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grpSp>
      <p:sp>
        <p:nvSpPr>
          <p:cNvPr id="974" name="TextBox 973">
            <a:extLst>
              <a:ext uri="{FF2B5EF4-FFF2-40B4-BE49-F238E27FC236}">
                <a16:creationId xmlns:a16="http://schemas.microsoft.com/office/drawing/2014/main" id="{8AF23654-8C17-D84D-AD94-D8489174D62F}"/>
              </a:ext>
            </a:extLst>
          </p:cNvPr>
          <p:cNvSpPr txBox="1"/>
          <p:nvPr/>
        </p:nvSpPr>
        <p:spPr>
          <a:xfrm>
            <a:off x="10160102" y="4608238"/>
            <a:ext cx="660758" cy="246221"/>
          </a:xfrm>
          <a:prstGeom prst="rect">
            <a:avLst/>
          </a:prstGeom>
          <a:noFill/>
        </p:spPr>
        <p:txBody>
          <a:bodyPr wrap="none" rtlCol="0">
            <a:spAutoFit/>
          </a:bodyPr>
          <a:lstStyle/>
          <a:p>
            <a:r>
              <a:rPr lang="en-US" sz="1000" dirty="0">
                <a:solidFill>
                  <a:srgbClr val="E15759"/>
                </a:solidFill>
              </a:rPr>
              <a:t>beacon 2</a:t>
            </a:r>
          </a:p>
        </p:txBody>
      </p:sp>
      <p:grpSp>
        <p:nvGrpSpPr>
          <p:cNvPr id="64" name="Group 63">
            <a:extLst>
              <a:ext uri="{FF2B5EF4-FFF2-40B4-BE49-F238E27FC236}">
                <a16:creationId xmlns:a16="http://schemas.microsoft.com/office/drawing/2014/main" id="{AD05315C-68D0-AA4C-87A0-FE3F216AAA36}"/>
              </a:ext>
            </a:extLst>
          </p:cNvPr>
          <p:cNvGrpSpPr/>
          <p:nvPr/>
        </p:nvGrpSpPr>
        <p:grpSpPr>
          <a:xfrm>
            <a:off x="7430858" y="3976651"/>
            <a:ext cx="3741516" cy="580251"/>
            <a:chOff x="4318312" y="1630415"/>
            <a:chExt cx="2178686" cy="402956"/>
          </a:xfrm>
        </p:grpSpPr>
        <p:cxnSp>
          <p:nvCxnSpPr>
            <p:cNvPr id="621" name="Straight Connector 620">
              <a:extLst>
                <a:ext uri="{FF2B5EF4-FFF2-40B4-BE49-F238E27FC236}">
                  <a16:creationId xmlns:a16="http://schemas.microsoft.com/office/drawing/2014/main" id="{532E20DD-CB69-544D-93B2-6E6C4CA379EC}"/>
                </a:ext>
              </a:extLst>
            </p:cNvPr>
            <p:cNvCxnSpPr>
              <a:cxnSpLocks/>
            </p:cNvCxnSpPr>
            <p:nvPr/>
          </p:nvCxnSpPr>
          <p:spPr>
            <a:xfrm>
              <a:off x="5678750" y="1751659"/>
              <a:ext cx="137825"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id="{437ABB55-C133-2F40-B44A-0C32D0DC913A}"/>
                </a:ext>
              </a:extLst>
            </p:cNvPr>
            <p:cNvCxnSpPr>
              <a:cxnSpLocks/>
            </p:cNvCxnSpPr>
            <p:nvPr/>
          </p:nvCxnSpPr>
          <p:spPr>
            <a:xfrm>
              <a:off x="6359173" y="1758009"/>
              <a:ext cx="137825"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623" name="Straight Connector 622">
              <a:extLst>
                <a:ext uri="{FF2B5EF4-FFF2-40B4-BE49-F238E27FC236}">
                  <a16:creationId xmlns:a16="http://schemas.microsoft.com/office/drawing/2014/main" id="{BCB7B062-C2CE-AF41-9720-B887CA11ACDD}"/>
                </a:ext>
              </a:extLst>
            </p:cNvPr>
            <p:cNvCxnSpPr>
              <a:cxnSpLocks/>
            </p:cNvCxnSpPr>
            <p:nvPr/>
          </p:nvCxnSpPr>
          <p:spPr>
            <a:xfrm>
              <a:off x="5944624" y="1754451"/>
              <a:ext cx="290766"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B95A9D1C-2CEF-EE4F-85B5-FBB3FAF7AB18}"/>
                </a:ext>
              </a:extLst>
            </p:cNvPr>
            <p:cNvCxnSpPr>
              <a:cxnSpLocks/>
            </p:cNvCxnSpPr>
            <p:nvPr/>
          </p:nvCxnSpPr>
          <p:spPr>
            <a:xfrm>
              <a:off x="6494162" y="1749125"/>
              <a:ext cx="0" cy="284246"/>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id="{04576C16-921D-EB4F-853A-43DD8B752A47}"/>
                </a:ext>
              </a:extLst>
            </p:cNvPr>
            <p:cNvCxnSpPr>
              <a:cxnSpLocks/>
            </p:cNvCxnSpPr>
            <p:nvPr/>
          </p:nvCxnSpPr>
          <p:spPr>
            <a:xfrm>
              <a:off x="5681925" y="1748175"/>
              <a:ext cx="0" cy="284246"/>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grpSp>
          <p:nvGrpSpPr>
            <p:cNvPr id="627" name="Group 626">
              <a:extLst>
                <a:ext uri="{FF2B5EF4-FFF2-40B4-BE49-F238E27FC236}">
                  <a16:creationId xmlns:a16="http://schemas.microsoft.com/office/drawing/2014/main" id="{75B234AC-1437-CE43-86FD-FD2AD3E89420}"/>
                </a:ext>
              </a:extLst>
            </p:cNvPr>
            <p:cNvGrpSpPr/>
            <p:nvPr/>
          </p:nvGrpSpPr>
          <p:grpSpPr>
            <a:xfrm>
              <a:off x="6230314" y="1636436"/>
              <a:ext cx="131396" cy="228778"/>
              <a:chOff x="2595665" y="2241311"/>
              <a:chExt cx="855679" cy="316942"/>
            </a:xfrm>
          </p:grpSpPr>
          <p:grpSp>
            <p:nvGrpSpPr>
              <p:cNvPr id="628" name="Group 627">
                <a:extLst>
                  <a:ext uri="{FF2B5EF4-FFF2-40B4-BE49-F238E27FC236}">
                    <a16:creationId xmlns:a16="http://schemas.microsoft.com/office/drawing/2014/main" id="{C4E05404-3A4F-F444-8C07-735DEA29FE1A}"/>
                  </a:ext>
                </a:extLst>
              </p:cNvPr>
              <p:cNvGrpSpPr/>
              <p:nvPr/>
            </p:nvGrpSpPr>
            <p:grpSpPr>
              <a:xfrm>
                <a:off x="2595665" y="2241311"/>
                <a:ext cx="213654" cy="313888"/>
                <a:chOff x="1377361" y="2075335"/>
                <a:chExt cx="4467861" cy="3363622"/>
              </a:xfrm>
            </p:grpSpPr>
            <p:sp>
              <p:nvSpPr>
                <p:cNvPr id="638" name="Freeform 637">
                  <a:extLst>
                    <a:ext uri="{FF2B5EF4-FFF2-40B4-BE49-F238E27FC236}">
                      <a16:creationId xmlns:a16="http://schemas.microsoft.com/office/drawing/2014/main" id="{1E5590E7-9F03-9345-8372-36A7E75CAABC}"/>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39" name="Freeform 638">
                  <a:extLst>
                    <a:ext uri="{FF2B5EF4-FFF2-40B4-BE49-F238E27FC236}">
                      <a16:creationId xmlns:a16="http://schemas.microsoft.com/office/drawing/2014/main" id="{DC386E01-85D8-7D4D-8CEC-B6A2D9BA5B01}"/>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629" name="Group 628">
                <a:extLst>
                  <a:ext uri="{FF2B5EF4-FFF2-40B4-BE49-F238E27FC236}">
                    <a16:creationId xmlns:a16="http://schemas.microsoft.com/office/drawing/2014/main" id="{EBE909C8-A7EC-EA40-9025-8A6C0B0B3310}"/>
                  </a:ext>
                </a:extLst>
              </p:cNvPr>
              <p:cNvGrpSpPr/>
              <p:nvPr/>
            </p:nvGrpSpPr>
            <p:grpSpPr>
              <a:xfrm>
                <a:off x="2809318" y="2242669"/>
                <a:ext cx="213652" cy="313888"/>
                <a:chOff x="1377387" y="2075334"/>
                <a:chExt cx="4467828" cy="3363620"/>
              </a:xfrm>
            </p:grpSpPr>
            <p:sp>
              <p:nvSpPr>
                <p:cNvPr id="636" name="Freeform 635">
                  <a:extLst>
                    <a:ext uri="{FF2B5EF4-FFF2-40B4-BE49-F238E27FC236}">
                      <a16:creationId xmlns:a16="http://schemas.microsoft.com/office/drawing/2014/main" id="{51FE90A4-4C4D-5746-B202-213E98780D35}"/>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37" name="Freeform 636">
                  <a:extLst>
                    <a:ext uri="{FF2B5EF4-FFF2-40B4-BE49-F238E27FC236}">
                      <a16:creationId xmlns:a16="http://schemas.microsoft.com/office/drawing/2014/main" id="{780C971D-402C-024A-A5DF-5E80507B543A}"/>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630" name="Group 629">
                <a:extLst>
                  <a:ext uri="{FF2B5EF4-FFF2-40B4-BE49-F238E27FC236}">
                    <a16:creationId xmlns:a16="http://schemas.microsoft.com/office/drawing/2014/main" id="{8158EDD8-B586-5D4B-B21C-3A015FA429B9}"/>
                  </a:ext>
                </a:extLst>
              </p:cNvPr>
              <p:cNvGrpSpPr/>
              <p:nvPr/>
            </p:nvGrpSpPr>
            <p:grpSpPr>
              <a:xfrm>
                <a:off x="3024040" y="2243007"/>
                <a:ext cx="213652" cy="313888"/>
                <a:chOff x="1377387" y="2075335"/>
                <a:chExt cx="4467828" cy="3363619"/>
              </a:xfrm>
            </p:grpSpPr>
            <p:sp>
              <p:nvSpPr>
                <p:cNvPr id="634" name="Freeform 633">
                  <a:extLst>
                    <a:ext uri="{FF2B5EF4-FFF2-40B4-BE49-F238E27FC236}">
                      <a16:creationId xmlns:a16="http://schemas.microsoft.com/office/drawing/2014/main" id="{8D7A4CCD-0FDA-EE4D-842D-4E6CFEEF21AD}"/>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35" name="Freeform 634">
                  <a:extLst>
                    <a:ext uri="{FF2B5EF4-FFF2-40B4-BE49-F238E27FC236}">
                      <a16:creationId xmlns:a16="http://schemas.microsoft.com/office/drawing/2014/main" id="{32C239FE-A2EA-8C41-A4AB-16E77CB33B53}"/>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631" name="Group 630">
                <a:extLst>
                  <a:ext uri="{FF2B5EF4-FFF2-40B4-BE49-F238E27FC236}">
                    <a16:creationId xmlns:a16="http://schemas.microsoft.com/office/drawing/2014/main" id="{755B7441-43C1-1645-A786-D1F011F33734}"/>
                  </a:ext>
                </a:extLst>
              </p:cNvPr>
              <p:cNvGrpSpPr/>
              <p:nvPr/>
            </p:nvGrpSpPr>
            <p:grpSpPr>
              <a:xfrm>
                <a:off x="3237692" y="2244365"/>
                <a:ext cx="213652" cy="313888"/>
                <a:chOff x="1377387" y="2075335"/>
                <a:chExt cx="4467828" cy="3363619"/>
              </a:xfrm>
            </p:grpSpPr>
            <p:sp>
              <p:nvSpPr>
                <p:cNvPr id="632" name="Freeform 631">
                  <a:extLst>
                    <a:ext uri="{FF2B5EF4-FFF2-40B4-BE49-F238E27FC236}">
                      <a16:creationId xmlns:a16="http://schemas.microsoft.com/office/drawing/2014/main" id="{38131689-4D76-7C4F-8103-32F87D257536}"/>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33" name="Freeform 632">
                  <a:extLst>
                    <a:ext uri="{FF2B5EF4-FFF2-40B4-BE49-F238E27FC236}">
                      <a16:creationId xmlns:a16="http://schemas.microsoft.com/office/drawing/2014/main" id="{E88DD199-E108-1444-B933-22339F0F9BC5}"/>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640" name="Group 639">
              <a:extLst>
                <a:ext uri="{FF2B5EF4-FFF2-40B4-BE49-F238E27FC236}">
                  <a16:creationId xmlns:a16="http://schemas.microsoft.com/office/drawing/2014/main" id="{CB333B0D-7E73-B244-9E40-9E31B0ED19F7}"/>
                </a:ext>
              </a:extLst>
            </p:cNvPr>
            <p:cNvGrpSpPr/>
            <p:nvPr/>
          </p:nvGrpSpPr>
          <p:grpSpPr>
            <a:xfrm>
              <a:off x="5821600" y="1640092"/>
              <a:ext cx="131396" cy="228778"/>
              <a:chOff x="2595665" y="2241311"/>
              <a:chExt cx="855679" cy="316942"/>
            </a:xfrm>
          </p:grpSpPr>
          <p:grpSp>
            <p:nvGrpSpPr>
              <p:cNvPr id="641" name="Group 640">
                <a:extLst>
                  <a:ext uri="{FF2B5EF4-FFF2-40B4-BE49-F238E27FC236}">
                    <a16:creationId xmlns:a16="http://schemas.microsoft.com/office/drawing/2014/main" id="{E16380C9-8E88-C54B-8091-DA4FD2945853}"/>
                  </a:ext>
                </a:extLst>
              </p:cNvPr>
              <p:cNvGrpSpPr/>
              <p:nvPr/>
            </p:nvGrpSpPr>
            <p:grpSpPr>
              <a:xfrm>
                <a:off x="2595665" y="2241311"/>
                <a:ext cx="213654" cy="313888"/>
                <a:chOff x="1377361" y="2075335"/>
                <a:chExt cx="4467861" cy="3363622"/>
              </a:xfrm>
            </p:grpSpPr>
            <p:sp>
              <p:nvSpPr>
                <p:cNvPr id="651" name="Freeform 650">
                  <a:extLst>
                    <a:ext uri="{FF2B5EF4-FFF2-40B4-BE49-F238E27FC236}">
                      <a16:creationId xmlns:a16="http://schemas.microsoft.com/office/drawing/2014/main" id="{5B33691B-BB6F-F346-9ED5-62756D7AC9B0}"/>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52" name="Freeform 651">
                  <a:extLst>
                    <a:ext uri="{FF2B5EF4-FFF2-40B4-BE49-F238E27FC236}">
                      <a16:creationId xmlns:a16="http://schemas.microsoft.com/office/drawing/2014/main" id="{42228B91-D964-DC44-A362-7916224A6FF8}"/>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642" name="Group 641">
                <a:extLst>
                  <a:ext uri="{FF2B5EF4-FFF2-40B4-BE49-F238E27FC236}">
                    <a16:creationId xmlns:a16="http://schemas.microsoft.com/office/drawing/2014/main" id="{F3806BB9-F953-2841-B482-E57C064726E6}"/>
                  </a:ext>
                </a:extLst>
              </p:cNvPr>
              <p:cNvGrpSpPr/>
              <p:nvPr/>
            </p:nvGrpSpPr>
            <p:grpSpPr>
              <a:xfrm>
                <a:off x="2809318" y="2242669"/>
                <a:ext cx="213652" cy="313888"/>
                <a:chOff x="1377387" y="2075334"/>
                <a:chExt cx="4467828" cy="3363620"/>
              </a:xfrm>
            </p:grpSpPr>
            <p:sp>
              <p:nvSpPr>
                <p:cNvPr id="649" name="Freeform 648">
                  <a:extLst>
                    <a:ext uri="{FF2B5EF4-FFF2-40B4-BE49-F238E27FC236}">
                      <a16:creationId xmlns:a16="http://schemas.microsoft.com/office/drawing/2014/main" id="{87FC337B-535C-7D40-BB5F-74CA08546FEC}"/>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50" name="Freeform 649">
                  <a:extLst>
                    <a:ext uri="{FF2B5EF4-FFF2-40B4-BE49-F238E27FC236}">
                      <a16:creationId xmlns:a16="http://schemas.microsoft.com/office/drawing/2014/main" id="{5F2A554A-5A04-ED45-A65D-C7F11F2FDF20}"/>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643" name="Group 642">
                <a:extLst>
                  <a:ext uri="{FF2B5EF4-FFF2-40B4-BE49-F238E27FC236}">
                    <a16:creationId xmlns:a16="http://schemas.microsoft.com/office/drawing/2014/main" id="{09B26BD4-DAB7-7845-B722-DA03B604EF75}"/>
                  </a:ext>
                </a:extLst>
              </p:cNvPr>
              <p:cNvGrpSpPr/>
              <p:nvPr/>
            </p:nvGrpSpPr>
            <p:grpSpPr>
              <a:xfrm>
                <a:off x="3024040" y="2243007"/>
                <a:ext cx="213652" cy="313888"/>
                <a:chOff x="1377387" y="2075335"/>
                <a:chExt cx="4467828" cy="3363619"/>
              </a:xfrm>
            </p:grpSpPr>
            <p:sp>
              <p:nvSpPr>
                <p:cNvPr id="647" name="Freeform 646">
                  <a:extLst>
                    <a:ext uri="{FF2B5EF4-FFF2-40B4-BE49-F238E27FC236}">
                      <a16:creationId xmlns:a16="http://schemas.microsoft.com/office/drawing/2014/main" id="{7EA848EF-4A98-0E4D-AED4-A35987993E18}"/>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48" name="Freeform 647">
                  <a:extLst>
                    <a:ext uri="{FF2B5EF4-FFF2-40B4-BE49-F238E27FC236}">
                      <a16:creationId xmlns:a16="http://schemas.microsoft.com/office/drawing/2014/main" id="{2D6F19AD-B3F1-F74B-AA9A-2FCE91E188EE}"/>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644" name="Group 643">
                <a:extLst>
                  <a:ext uri="{FF2B5EF4-FFF2-40B4-BE49-F238E27FC236}">
                    <a16:creationId xmlns:a16="http://schemas.microsoft.com/office/drawing/2014/main" id="{6D968EC5-C511-B547-BE17-8F0772AD371F}"/>
                  </a:ext>
                </a:extLst>
              </p:cNvPr>
              <p:cNvGrpSpPr/>
              <p:nvPr/>
            </p:nvGrpSpPr>
            <p:grpSpPr>
              <a:xfrm>
                <a:off x="3237692" y="2244365"/>
                <a:ext cx="213652" cy="313888"/>
                <a:chOff x="1377387" y="2075335"/>
                <a:chExt cx="4467828" cy="3363619"/>
              </a:xfrm>
            </p:grpSpPr>
            <p:sp>
              <p:nvSpPr>
                <p:cNvPr id="645" name="Freeform 644">
                  <a:extLst>
                    <a:ext uri="{FF2B5EF4-FFF2-40B4-BE49-F238E27FC236}">
                      <a16:creationId xmlns:a16="http://schemas.microsoft.com/office/drawing/2014/main" id="{FFBF237B-8D81-804D-A067-804599F9E727}"/>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46" name="Freeform 645">
                  <a:extLst>
                    <a:ext uri="{FF2B5EF4-FFF2-40B4-BE49-F238E27FC236}">
                      <a16:creationId xmlns:a16="http://schemas.microsoft.com/office/drawing/2014/main" id="{388B50AC-88DB-2A4C-8F0E-82B19057425F}"/>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cxnSp>
          <p:nvCxnSpPr>
            <p:cNvPr id="620" name="Straight Connector 619">
              <a:extLst>
                <a:ext uri="{FF2B5EF4-FFF2-40B4-BE49-F238E27FC236}">
                  <a16:creationId xmlns:a16="http://schemas.microsoft.com/office/drawing/2014/main" id="{EC19489D-94F5-424E-BF1D-3301461EBC6B}"/>
                </a:ext>
              </a:extLst>
            </p:cNvPr>
            <p:cNvCxnSpPr>
              <a:cxnSpLocks/>
            </p:cNvCxnSpPr>
            <p:nvPr/>
          </p:nvCxnSpPr>
          <p:spPr>
            <a:xfrm>
              <a:off x="4590820" y="1745638"/>
              <a:ext cx="137825"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590" name="Straight Connector 589">
              <a:extLst>
                <a:ext uri="{FF2B5EF4-FFF2-40B4-BE49-F238E27FC236}">
                  <a16:creationId xmlns:a16="http://schemas.microsoft.com/office/drawing/2014/main" id="{A05A2031-9C3C-5E43-9B82-C25AAB24BF1B}"/>
                </a:ext>
              </a:extLst>
            </p:cNvPr>
            <p:cNvCxnSpPr>
              <a:cxnSpLocks/>
            </p:cNvCxnSpPr>
            <p:nvPr/>
          </p:nvCxnSpPr>
          <p:spPr>
            <a:xfrm>
              <a:off x="5271243" y="1751988"/>
              <a:ext cx="137825"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B4335396-7DDB-5D40-8B94-54E5087462D3}"/>
                </a:ext>
              </a:extLst>
            </p:cNvPr>
            <p:cNvCxnSpPr>
              <a:cxnSpLocks/>
            </p:cNvCxnSpPr>
            <p:nvPr/>
          </p:nvCxnSpPr>
          <p:spPr>
            <a:xfrm>
              <a:off x="4856694" y="1748430"/>
              <a:ext cx="290766"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C8E28B96-A717-5441-9092-184AAF041B02}"/>
                </a:ext>
              </a:extLst>
            </p:cNvPr>
            <p:cNvCxnSpPr>
              <a:cxnSpLocks/>
            </p:cNvCxnSpPr>
            <p:nvPr/>
          </p:nvCxnSpPr>
          <p:spPr>
            <a:xfrm>
              <a:off x="5406232" y="1743104"/>
              <a:ext cx="0" cy="284246"/>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229E7B78-44B4-024E-BECE-5C55BEEF36C6}"/>
                </a:ext>
              </a:extLst>
            </p:cNvPr>
            <p:cNvCxnSpPr>
              <a:cxnSpLocks/>
            </p:cNvCxnSpPr>
            <p:nvPr/>
          </p:nvCxnSpPr>
          <p:spPr>
            <a:xfrm>
              <a:off x="4318312" y="2022553"/>
              <a:ext cx="28140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77DF7639-08F0-9F4C-ADF9-6852A18AFA02}"/>
                </a:ext>
              </a:extLst>
            </p:cNvPr>
            <p:cNvCxnSpPr>
              <a:cxnSpLocks/>
            </p:cNvCxnSpPr>
            <p:nvPr/>
          </p:nvCxnSpPr>
          <p:spPr>
            <a:xfrm>
              <a:off x="4593995" y="1742154"/>
              <a:ext cx="0" cy="284246"/>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F3D5BB9F-6D29-BE4D-A489-4BBD75607027}"/>
                </a:ext>
              </a:extLst>
            </p:cNvPr>
            <p:cNvCxnSpPr>
              <a:cxnSpLocks/>
            </p:cNvCxnSpPr>
            <p:nvPr/>
          </p:nvCxnSpPr>
          <p:spPr>
            <a:xfrm>
              <a:off x="5401306" y="2028903"/>
              <a:ext cx="28140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grpSp>
          <p:nvGrpSpPr>
            <p:cNvPr id="345" name="Group 344">
              <a:extLst>
                <a:ext uri="{FF2B5EF4-FFF2-40B4-BE49-F238E27FC236}">
                  <a16:creationId xmlns:a16="http://schemas.microsoft.com/office/drawing/2014/main" id="{B641B745-F0D6-9F4D-9FAF-346F21A3619B}"/>
                </a:ext>
              </a:extLst>
            </p:cNvPr>
            <p:cNvGrpSpPr/>
            <p:nvPr/>
          </p:nvGrpSpPr>
          <p:grpSpPr>
            <a:xfrm>
              <a:off x="5142384" y="1630415"/>
              <a:ext cx="131396" cy="228778"/>
              <a:chOff x="2595665" y="2241311"/>
              <a:chExt cx="855679" cy="316942"/>
            </a:xfrm>
          </p:grpSpPr>
          <p:grpSp>
            <p:nvGrpSpPr>
              <p:cNvPr id="359" name="Group 358">
                <a:extLst>
                  <a:ext uri="{FF2B5EF4-FFF2-40B4-BE49-F238E27FC236}">
                    <a16:creationId xmlns:a16="http://schemas.microsoft.com/office/drawing/2014/main" id="{07BC01A8-2815-8241-8C61-A46D3BBD0391}"/>
                  </a:ext>
                </a:extLst>
              </p:cNvPr>
              <p:cNvGrpSpPr/>
              <p:nvPr/>
            </p:nvGrpSpPr>
            <p:grpSpPr>
              <a:xfrm>
                <a:off x="2595665" y="2241311"/>
                <a:ext cx="213654" cy="313888"/>
                <a:chOff x="1377361" y="2075335"/>
                <a:chExt cx="4467861" cy="3363622"/>
              </a:xfrm>
            </p:grpSpPr>
            <p:sp>
              <p:nvSpPr>
                <p:cNvPr id="369" name="Freeform 368">
                  <a:extLst>
                    <a:ext uri="{FF2B5EF4-FFF2-40B4-BE49-F238E27FC236}">
                      <a16:creationId xmlns:a16="http://schemas.microsoft.com/office/drawing/2014/main" id="{CDC64647-5CE9-174A-A0D8-2D587DCABF3F}"/>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70" name="Freeform 369">
                  <a:extLst>
                    <a:ext uri="{FF2B5EF4-FFF2-40B4-BE49-F238E27FC236}">
                      <a16:creationId xmlns:a16="http://schemas.microsoft.com/office/drawing/2014/main" id="{D9659276-E27B-CB4D-8864-2E6E71279330}"/>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360" name="Group 359">
                <a:extLst>
                  <a:ext uri="{FF2B5EF4-FFF2-40B4-BE49-F238E27FC236}">
                    <a16:creationId xmlns:a16="http://schemas.microsoft.com/office/drawing/2014/main" id="{CFE5AC32-3CA5-BE4A-BE89-89D8FC49A7BA}"/>
                  </a:ext>
                </a:extLst>
              </p:cNvPr>
              <p:cNvGrpSpPr/>
              <p:nvPr/>
            </p:nvGrpSpPr>
            <p:grpSpPr>
              <a:xfrm>
                <a:off x="2809318" y="2242669"/>
                <a:ext cx="213652" cy="313888"/>
                <a:chOff x="1377387" y="2075334"/>
                <a:chExt cx="4467828" cy="3363620"/>
              </a:xfrm>
            </p:grpSpPr>
            <p:sp>
              <p:nvSpPr>
                <p:cNvPr id="367" name="Freeform 366">
                  <a:extLst>
                    <a:ext uri="{FF2B5EF4-FFF2-40B4-BE49-F238E27FC236}">
                      <a16:creationId xmlns:a16="http://schemas.microsoft.com/office/drawing/2014/main" id="{8499E6A0-40B3-5943-81C0-793EDE103D09}"/>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68" name="Freeform 367">
                  <a:extLst>
                    <a:ext uri="{FF2B5EF4-FFF2-40B4-BE49-F238E27FC236}">
                      <a16:creationId xmlns:a16="http://schemas.microsoft.com/office/drawing/2014/main" id="{0BFC3693-42EA-C34E-97D5-AA66113D87D6}"/>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361" name="Group 360">
                <a:extLst>
                  <a:ext uri="{FF2B5EF4-FFF2-40B4-BE49-F238E27FC236}">
                    <a16:creationId xmlns:a16="http://schemas.microsoft.com/office/drawing/2014/main" id="{79750709-8446-8449-B9DB-75FAF6441C94}"/>
                  </a:ext>
                </a:extLst>
              </p:cNvPr>
              <p:cNvGrpSpPr/>
              <p:nvPr/>
            </p:nvGrpSpPr>
            <p:grpSpPr>
              <a:xfrm>
                <a:off x="3024040" y="2243007"/>
                <a:ext cx="213652" cy="313888"/>
                <a:chOff x="1377387" y="2075335"/>
                <a:chExt cx="4467828" cy="3363619"/>
              </a:xfrm>
            </p:grpSpPr>
            <p:sp>
              <p:nvSpPr>
                <p:cNvPr id="365" name="Freeform 364">
                  <a:extLst>
                    <a:ext uri="{FF2B5EF4-FFF2-40B4-BE49-F238E27FC236}">
                      <a16:creationId xmlns:a16="http://schemas.microsoft.com/office/drawing/2014/main" id="{449AD1BD-67D6-6546-AF91-41981883842C}"/>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66" name="Freeform 365">
                  <a:extLst>
                    <a:ext uri="{FF2B5EF4-FFF2-40B4-BE49-F238E27FC236}">
                      <a16:creationId xmlns:a16="http://schemas.microsoft.com/office/drawing/2014/main" id="{9FF343C6-2005-1D41-A43B-829863CD6EF1}"/>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362" name="Group 361">
                <a:extLst>
                  <a:ext uri="{FF2B5EF4-FFF2-40B4-BE49-F238E27FC236}">
                    <a16:creationId xmlns:a16="http://schemas.microsoft.com/office/drawing/2014/main" id="{9BE7B2CE-3E38-ED4E-9D95-EDE461E22BB6}"/>
                  </a:ext>
                </a:extLst>
              </p:cNvPr>
              <p:cNvGrpSpPr/>
              <p:nvPr/>
            </p:nvGrpSpPr>
            <p:grpSpPr>
              <a:xfrm>
                <a:off x="3237692" y="2244365"/>
                <a:ext cx="213652" cy="313888"/>
                <a:chOff x="1377387" y="2075335"/>
                <a:chExt cx="4467828" cy="3363619"/>
              </a:xfrm>
            </p:grpSpPr>
            <p:sp>
              <p:nvSpPr>
                <p:cNvPr id="363" name="Freeform 362">
                  <a:extLst>
                    <a:ext uri="{FF2B5EF4-FFF2-40B4-BE49-F238E27FC236}">
                      <a16:creationId xmlns:a16="http://schemas.microsoft.com/office/drawing/2014/main" id="{99CD90EC-4EA6-1640-A0E7-1F9BC83B3AC1}"/>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64" name="Freeform 363">
                  <a:extLst>
                    <a:ext uri="{FF2B5EF4-FFF2-40B4-BE49-F238E27FC236}">
                      <a16:creationId xmlns:a16="http://schemas.microsoft.com/office/drawing/2014/main" id="{E87F8E25-CF9F-FD4E-9A70-C407547A8757}"/>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604" name="Group 603">
              <a:extLst>
                <a:ext uri="{FF2B5EF4-FFF2-40B4-BE49-F238E27FC236}">
                  <a16:creationId xmlns:a16="http://schemas.microsoft.com/office/drawing/2014/main" id="{32FB5453-7BFF-5C42-AC54-630CC2643A2E}"/>
                </a:ext>
              </a:extLst>
            </p:cNvPr>
            <p:cNvGrpSpPr/>
            <p:nvPr/>
          </p:nvGrpSpPr>
          <p:grpSpPr>
            <a:xfrm>
              <a:off x="4733670" y="1634071"/>
              <a:ext cx="131396" cy="228778"/>
              <a:chOff x="2595665" y="2241311"/>
              <a:chExt cx="855679" cy="316942"/>
            </a:xfrm>
          </p:grpSpPr>
          <p:grpSp>
            <p:nvGrpSpPr>
              <p:cNvPr id="605" name="Group 604">
                <a:extLst>
                  <a:ext uri="{FF2B5EF4-FFF2-40B4-BE49-F238E27FC236}">
                    <a16:creationId xmlns:a16="http://schemas.microsoft.com/office/drawing/2014/main" id="{30A56FBE-EFB7-BD40-8A97-775EBE3A540E}"/>
                  </a:ext>
                </a:extLst>
              </p:cNvPr>
              <p:cNvGrpSpPr/>
              <p:nvPr/>
            </p:nvGrpSpPr>
            <p:grpSpPr>
              <a:xfrm>
                <a:off x="2595665" y="2241311"/>
                <a:ext cx="213654" cy="313888"/>
                <a:chOff x="1377361" y="2075335"/>
                <a:chExt cx="4467861" cy="3363622"/>
              </a:xfrm>
            </p:grpSpPr>
            <p:sp>
              <p:nvSpPr>
                <p:cNvPr id="615" name="Freeform 614">
                  <a:extLst>
                    <a:ext uri="{FF2B5EF4-FFF2-40B4-BE49-F238E27FC236}">
                      <a16:creationId xmlns:a16="http://schemas.microsoft.com/office/drawing/2014/main" id="{5D0F783B-A504-CF40-8ED5-72373F865A18}"/>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19" name="Freeform 618">
                  <a:extLst>
                    <a:ext uri="{FF2B5EF4-FFF2-40B4-BE49-F238E27FC236}">
                      <a16:creationId xmlns:a16="http://schemas.microsoft.com/office/drawing/2014/main" id="{3588B67D-47C6-0C40-B634-16646BB43C31}"/>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606" name="Group 605">
                <a:extLst>
                  <a:ext uri="{FF2B5EF4-FFF2-40B4-BE49-F238E27FC236}">
                    <a16:creationId xmlns:a16="http://schemas.microsoft.com/office/drawing/2014/main" id="{14EBFD5A-1CBB-5148-B8A9-7933262EB386}"/>
                  </a:ext>
                </a:extLst>
              </p:cNvPr>
              <p:cNvGrpSpPr/>
              <p:nvPr/>
            </p:nvGrpSpPr>
            <p:grpSpPr>
              <a:xfrm>
                <a:off x="2809318" y="2242669"/>
                <a:ext cx="213652" cy="313888"/>
                <a:chOff x="1377387" y="2075334"/>
                <a:chExt cx="4467828" cy="3363620"/>
              </a:xfrm>
            </p:grpSpPr>
            <p:sp>
              <p:nvSpPr>
                <p:cNvPr id="613" name="Freeform 612">
                  <a:extLst>
                    <a:ext uri="{FF2B5EF4-FFF2-40B4-BE49-F238E27FC236}">
                      <a16:creationId xmlns:a16="http://schemas.microsoft.com/office/drawing/2014/main" id="{DDC5D4BF-4C9D-2443-A17E-3960C2D5FDA2}"/>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14" name="Freeform 613">
                  <a:extLst>
                    <a:ext uri="{FF2B5EF4-FFF2-40B4-BE49-F238E27FC236}">
                      <a16:creationId xmlns:a16="http://schemas.microsoft.com/office/drawing/2014/main" id="{E51F4F1B-34C8-3E4B-AC3B-F481FFB4E058}"/>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607" name="Group 606">
                <a:extLst>
                  <a:ext uri="{FF2B5EF4-FFF2-40B4-BE49-F238E27FC236}">
                    <a16:creationId xmlns:a16="http://schemas.microsoft.com/office/drawing/2014/main" id="{49FA8BFB-3C01-DF41-BB99-F8ED2F59B452}"/>
                  </a:ext>
                </a:extLst>
              </p:cNvPr>
              <p:cNvGrpSpPr/>
              <p:nvPr/>
            </p:nvGrpSpPr>
            <p:grpSpPr>
              <a:xfrm>
                <a:off x="3024040" y="2243007"/>
                <a:ext cx="213652" cy="313888"/>
                <a:chOff x="1377387" y="2075335"/>
                <a:chExt cx="4467828" cy="3363619"/>
              </a:xfrm>
            </p:grpSpPr>
            <p:sp>
              <p:nvSpPr>
                <p:cNvPr id="611" name="Freeform 610">
                  <a:extLst>
                    <a:ext uri="{FF2B5EF4-FFF2-40B4-BE49-F238E27FC236}">
                      <a16:creationId xmlns:a16="http://schemas.microsoft.com/office/drawing/2014/main" id="{2D47E209-A561-314F-8EE0-D3941FDA4775}"/>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12" name="Freeform 611">
                  <a:extLst>
                    <a:ext uri="{FF2B5EF4-FFF2-40B4-BE49-F238E27FC236}">
                      <a16:creationId xmlns:a16="http://schemas.microsoft.com/office/drawing/2014/main" id="{77449379-F573-044D-B96F-2B61A7D570E4}"/>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608" name="Group 607">
                <a:extLst>
                  <a:ext uri="{FF2B5EF4-FFF2-40B4-BE49-F238E27FC236}">
                    <a16:creationId xmlns:a16="http://schemas.microsoft.com/office/drawing/2014/main" id="{28583811-5827-D84F-8908-21C1404D9F3D}"/>
                  </a:ext>
                </a:extLst>
              </p:cNvPr>
              <p:cNvGrpSpPr/>
              <p:nvPr/>
            </p:nvGrpSpPr>
            <p:grpSpPr>
              <a:xfrm>
                <a:off x="3237692" y="2244365"/>
                <a:ext cx="213652" cy="313888"/>
                <a:chOff x="1377387" y="2075335"/>
                <a:chExt cx="4467828" cy="3363619"/>
              </a:xfrm>
            </p:grpSpPr>
            <p:sp>
              <p:nvSpPr>
                <p:cNvPr id="609" name="Freeform 608">
                  <a:extLst>
                    <a:ext uri="{FF2B5EF4-FFF2-40B4-BE49-F238E27FC236}">
                      <a16:creationId xmlns:a16="http://schemas.microsoft.com/office/drawing/2014/main" id="{80117C6A-253D-584D-B405-04D540B0F176}"/>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610" name="Freeform 609">
                  <a:extLst>
                    <a:ext uri="{FF2B5EF4-FFF2-40B4-BE49-F238E27FC236}">
                      <a16:creationId xmlns:a16="http://schemas.microsoft.com/office/drawing/2014/main" id="{7B9A6D4B-199B-564A-90B3-31879482384C}"/>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sp>
        <p:nvSpPr>
          <p:cNvPr id="864" name="Rounded Rectangle 863">
            <a:extLst>
              <a:ext uri="{FF2B5EF4-FFF2-40B4-BE49-F238E27FC236}">
                <a16:creationId xmlns:a16="http://schemas.microsoft.com/office/drawing/2014/main" id="{46419685-7C76-944E-B18F-D8040100E474}"/>
              </a:ext>
            </a:extLst>
          </p:cNvPr>
          <p:cNvSpPr/>
          <p:nvPr/>
        </p:nvSpPr>
        <p:spPr>
          <a:xfrm>
            <a:off x="8121499" y="3928164"/>
            <a:ext cx="272448" cy="416775"/>
          </a:xfrm>
          <a:prstGeom prst="roundRect">
            <a:avLst/>
          </a:prstGeom>
          <a:solidFill>
            <a:srgbClr val="FF0000">
              <a:alpha val="5000"/>
            </a:srgbClr>
          </a:solidFill>
          <a:ln w="19050">
            <a:solidFill>
              <a:srgbClr val="E15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5" name="Rounded Rectangle 864">
            <a:extLst>
              <a:ext uri="{FF2B5EF4-FFF2-40B4-BE49-F238E27FC236}">
                <a16:creationId xmlns:a16="http://schemas.microsoft.com/office/drawing/2014/main" id="{7CEB9598-5F75-DF47-A9C5-CA7130F107F2}"/>
              </a:ext>
            </a:extLst>
          </p:cNvPr>
          <p:cNvSpPr/>
          <p:nvPr/>
        </p:nvSpPr>
        <p:spPr>
          <a:xfrm>
            <a:off x="8817222" y="3928163"/>
            <a:ext cx="275538" cy="416775"/>
          </a:xfrm>
          <a:prstGeom prst="roundRect">
            <a:avLst/>
          </a:prstGeom>
          <a:solidFill>
            <a:srgbClr val="FF0000">
              <a:alpha val="5000"/>
            </a:srgbClr>
          </a:solidFill>
          <a:ln w="19050">
            <a:solidFill>
              <a:srgbClr val="E15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6" name="Rounded Rectangle 865">
            <a:extLst>
              <a:ext uri="{FF2B5EF4-FFF2-40B4-BE49-F238E27FC236}">
                <a16:creationId xmlns:a16="http://schemas.microsoft.com/office/drawing/2014/main" id="{06B6B1B3-F13F-2442-BEB9-03B0BAA00848}"/>
              </a:ext>
            </a:extLst>
          </p:cNvPr>
          <p:cNvSpPr/>
          <p:nvPr/>
        </p:nvSpPr>
        <p:spPr>
          <a:xfrm>
            <a:off x="9992296" y="3934594"/>
            <a:ext cx="270738" cy="416775"/>
          </a:xfrm>
          <a:prstGeom prst="roundRect">
            <a:avLst/>
          </a:prstGeom>
          <a:solidFill>
            <a:srgbClr val="FF0000">
              <a:alpha val="5000"/>
            </a:srgbClr>
          </a:solidFill>
          <a:ln w="19050">
            <a:solidFill>
              <a:srgbClr val="E15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7" name="Rounded Rectangle 866">
            <a:extLst>
              <a:ext uri="{FF2B5EF4-FFF2-40B4-BE49-F238E27FC236}">
                <a16:creationId xmlns:a16="http://schemas.microsoft.com/office/drawing/2014/main" id="{49ECC927-761D-7E41-8DED-CE51B525E83F}"/>
              </a:ext>
            </a:extLst>
          </p:cNvPr>
          <p:cNvSpPr/>
          <p:nvPr/>
        </p:nvSpPr>
        <p:spPr>
          <a:xfrm>
            <a:off x="10686033" y="3934594"/>
            <a:ext cx="268545" cy="416775"/>
          </a:xfrm>
          <a:prstGeom prst="roundRect">
            <a:avLst/>
          </a:prstGeom>
          <a:solidFill>
            <a:srgbClr val="FF0000">
              <a:alpha val="5000"/>
            </a:srgbClr>
          </a:solidFill>
          <a:ln w="19050">
            <a:solidFill>
              <a:srgbClr val="E15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8" name="TextBox 967">
            <a:extLst>
              <a:ext uri="{FF2B5EF4-FFF2-40B4-BE49-F238E27FC236}">
                <a16:creationId xmlns:a16="http://schemas.microsoft.com/office/drawing/2014/main" id="{85B998BD-C4E2-704F-9723-5DF049858AAD}"/>
              </a:ext>
            </a:extLst>
          </p:cNvPr>
          <p:cNvSpPr txBox="1"/>
          <p:nvPr/>
        </p:nvSpPr>
        <p:spPr>
          <a:xfrm>
            <a:off x="7961658" y="4319904"/>
            <a:ext cx="606256" cy="246221"/>
          </a:xfrm>
          <a:prstGeom prst="rect">
            <a:avLst/>
          </a:prstGeom>
          <a:noFill/>
        </p:spPr>
        <p:txBody>
          <a:bodyPr wrap="none" rtlCol="0">
            <a:spAutoFit/>
          </a:bodyPr>
          <a:lstStyle/>
          <a:p>
            <a:r>
              <a:rPr lang="en-US" sz="1000" dirty="0">
                <a:solidFill>
                  <a:srgbClr val="E15759"/>
                </a:solidFill>
              </a:rPr>
              <a:t>collision</a:t>
            </a:r>
          </a:p>
        </p:txBody>
      </p:sp>
      <p:sp>
        <p:nvSpPr>
          <p:cNvPr id="969" name="TextBox 968">
            <a:extLst>
              <a:ext uri="{FF2B5EF4-FFF2-40B4-BE49-F238E27FC236}">
                <a16:creationId xmlns:a16="http://schemas.microsoft.com/office/drawing/2014/main" id="{AC5E128C-9401-2E45-8562-843773D9AAAE}"/>
              </a:ext>
            </a:extLst>
          </p:cNvPr>
          <p:cNvSpPr txBox="1"/>
          <p:nvPr/>
        </p:nvSpPr>
        <p:spPr>
          <a:xfrm>
            <a:off x="8667510" y="4322931"/>
            <a:ext cx="606256" cy="246221"/>
          </a:xfrm>
          <a:prstGeom prst="rect">
            <a:avLst/>
          </a:prstGeom>
          <a:noFill/>
        </p:spPr>
        <p:txBody>
          <a:bodyPr wrap="none" rtlCol="0">
            <a:spAutoFit/>
          </a:bodyPr>
          <a:lstStyle/>
          <a:p>
            <a:r>
              <a:rPr lang="en-US" sz="1000" dirty="0">
                <a:solidFill>
                  <a:srgbClr val="E15759"/>
                </a:solidFill>
              </a:rPr>
              <a:t>collision</a:t>
            </a:r>
          </a:p>
        </p:txBody>
      </p:sp>
      <p:sp>
        <p:nvSpPr>
          <p:cNvPr id="970" name="TextBox 969">
            <a:extLst>
              <a:ext uri="{FF2B5EF4-FFF2-40B4-BE49-F238E27FC236}">
                <a16:creationId xmlns:a16="http://schemas.microsoft.com/office/drawing/2014/main" id="{89CCC05D-C8CB-054B-B2FA-70C71DA252E8}"/>
              </a:ext>
            </a:extLst>
          </p:cNvPr>
          <p:cNvSpPr txBox="1"/>
          <p:nvPr/>
        </p:nvSpPr>
        <p:spPr>
          <a:xfrm>
            <a:off x="9829555" y="4328750"/>
            <a:ext cx="606256" cy="246221"/>
          </a:xfrm>
          <a:prstGeom prst="rect">
            <a:avLst/>
          </a:prstGeom>
          <a:noFill/>
        </p:spPr>
        <p:txBody>
          <a:bodyPr wrap="none" rtlCol="0">
            <a:spAutoFit/>
          </a:bodyPr>
          <a:lstStyle/>
          <a:p>
            <a:r>
              <a:rPr lang="en-US" sz="1000" dirty="0">
                <a:solidFill>
                  <a:srgbClr val="E15759"/>
                </a:solidFill>
              </a:rPr>
              <a:t>collision</a:t>
            </a:r>
          </a:p>
        </p:txBody>
      </p:sp>
      <p:sp>
        <p:nvSpPr>
          <p:cNvPr id="971" name="TextBox 970">
            <a:extLst>
              <a:ext uri="{FF2B5EF4-FFF2-40B4-BE49-F238E27FC236}">
                <a16:creationId xmlns:a16="http://schemas.microsoft.com/office/drawing/2014/main" id="{7041F27F-ADF2-AD41-9DB7-E407A9838ECC}"/>
              </a:ext>
            </a:extLst>
          </p:cNvPr>
          <p:cNvSpPr txBox="1"/>
          <p:nvPr/>
        </p:nvSpPr>
        <p:spPr>
          <a:xfrm>
            <a:off x="10535407" y="4331777"/>
            <a:ext cx="606256" cy="246221"/>
          </a:xfrm>
          <a:prstGeom prst="rect">
            <a:avLst/>
          </a:prstGeom>
          <a:noFill/>
        </p:spPr>
        <p:txBody>
          <a:bodyPr wrap="none" rtlCol="0">
            <a:spAutoFit/>
          </a:bodyPr>
          <a:lstStyle/>
          <a:p>
            <a:r>
              <a:rPr lang="en-US" sz="1000" dirty="0">
                <a:solidFill>
                  <a:srgbClr val="E15759"/>
                </a:solidFill>
              </a:rPr>
              <a:t>collision</a:t>
            </a:r>
          </a:p>
        </p:txBody>
      </p:sp>
      <p:sp>
        <p:nvSpPr>
          <p:cNvPr id="972" name="Left Brace 971">
            <a:extLst>
              <a:ext uri="{FF2B5EF4-FFF2-40B4-BE49-F238E27FC236}">
                <a16:creationId xmlns:a16="http://schemas.microsoft.com/office/drawing/2014/main" id="{3548FD4F-2CF3-0046-8516-F3016D287162}"/>
              </a:ext>
            </a:extLst>
          </p:cNvPr>
          <p:cNvSpPr/>
          <p:nvPr/>
        </p:nvSpPr>
        <p:spPr>
          <a:xfrm rot="16200000">
            <a:off x="8568026" y="4391997"/>
            <a:ext cx="89233" cy="437392"/>
          </a:xfrm>
          <a:prstGeom prst="leftBrace">
            <a:avLst/>
          </a:prstGeom>
          <a:ln w="12700">
            <a:solidFill>
              <a:srgbClr val="E1575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75" name="Left Brace 974">
            <a:extLst>
              <a:ext uri="{FF2B5EF4-FFF2-40B4-BE49-F238E27FC236}">
                <a16:creationId xmlns:a16="http://schemas.microsoft.com/office/drawing/2014/main" id="{5496E40E-285A-3B47-AEB3-06DE21B619C3}"/>
              </a:ext>
            </a:extLst>
          </p:cNvPr>
          <p:cNvSpPr/>
          <p:nvPr/>
        </p:nvSpPr>
        <p:spPr>
          <a:xfrm rot="16200000">
            <a:off x="10429181" y="4409498"/>
            <a:ext cx="89233" cy="437392"/>
          </a:xfrm>
          <a:prstGeom prst="leftBrace">
            <a:avLst/>
          </a:prstGeom>
          <a:ln w="12700">
            <a:solidFill>
              <a:srgbClr val="E1575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Picture 2" descr="University of Maryland Primary logo">
            <a:extLst>
              <a:ext uri="{FF2B5EF4-FFF2-40B4-BE49-F238E27FC236}">
                <a16:creationId xmlns:a16="http://schemas.microsoft.com/office/drawing/2014/main" id="{3C0258E3-716D-4763-D5F8-C9EDB7C44A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CoSMoS">
            <a:extLst>
              <a:ext uri="{FF2B5EF4-FFF2-40B4-BE49-F238E27FC236}">
                <a16:creationId xmlns:a16="http://schemas.microsoft.com/office/drawing/2014/main" id="{F6FBE484-C7E9-BB5F-34E7-996F87CB65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51E110E-4A9E-DACA-5063-FA9CE205D0B1}"/>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Beacon Identification Algorithm</a:t>
            </a:r>
          </a:p>
        </p:txBody>
      </p:sp>
      <p:sp>
        <p:nvSpPr>
          <p:cNvPr id="12" name="TextBox 11">
            <a:extLst>
              <a:ext uri="{FF2B5EF4-FFF2-40B4-BE49-F238E27FC236}">
                <a16:creationId xmlns:a16="http://schemas.microsoft.com/office/drawing/2014/main" id="{F84B4124-8D8F-D2D5-988A-7CDB3850EB3E}"/>
              </a:ext>
            </a:extLst>
          </p:cNvPr>
          <p:cNvSpPr txBox="1"/>
          <p:nvPr/>
        </p:nvSpPr>
        <p:spPr>
          <a:xfrm>
            <a:off x="2618121" y="5605281"/>
            <a:ext cx="4059509" cy="369332"/>
          </a:xfrm>
          <a:prstGeom prst="rect">
            <a:avLst/>
          </a:prstGeom>
          <a:noFill/>
        </p:spPr>
        <p:txBody>
          <a:bodyPr wrap="none" rtlCol="0">
            <a:spAutoFit/>
          </a:bodyPr>
          <a:lstStyle/>
          <a:p>
            <a:r>
              <a:rPr lang="en-US" dirty="0">
                <a:solidFill>
                  <a:srgbClr val="C00000"/>
                </a:solidFill>
              </a:rPr>
              <a:t>collision window = Beacon1’s time period</a:t>
            </a:r>
          </a:p>
        </p:txBody>
      </p:sp>
      <p:sp>
        <p:nvSpPr>
          <p:cNvPr id="13" name="TextBox 12">
            <a:extLst>
              <a:ext uri="{FF2B5EF4-FFF2-40B4-BE49-F238E27FC236}">
                <a16:creationId xmlns:a16="http://schemas.microsoft.com/office/drawing/2014/main" id="{04BB1DD9-8FE1-056D-B255-412E82E003DF}"/>
              </a:ext>
            </a:extLst>
          </p:cNvPr>
          <p:cNvSpPr txBox="1"/>
          <p:nvPr/>
        </p:nvSpPr>
        <p:spPr>
          <a:xfrm>
            <a:off x="7446032" y="5625851"/>
            <a:ext cx="4059509" cy="369332"/>
          </a:xfrm>
          <a:prstGeom prst="rect">
            <a:avLst/>
          </a:prstGeom>
          <a:noFill/>
        </p:spPr>
        <p:txBody>
          <a:bodyPr wrap="none" rtlCol="0">
            <a:spAutoFit/>
          </a:bodyPr>
          <a:lstStyle/>
          <a:p>
            <a:r>
              <a:rPr lang="en-US" dirty="0">
                <a:solidFill>
                  <a:srgbClr val="C00000"/>
                </a:solidFill>
              </a:rPr>
              <a:t>collision window &lt; Beacon1’s time period</a:t>
            </a:r>
          </a:p>
        </p:txBody>
      </p:sp>
      <p:sp>
        <p:nvSpPr>
          <p:cNvPr id="14" name="TextBox 13">
            <a:extLst>
              <a:ext uri="{FF2B5EF4-FFF2-40B4-BE49-F238E27FC236}">
                <a16:creationId xmlns:a16="http://schemas.microsoft.com/office/drawing/2014/main" id="{EEFC5E49-B4B2-C57C-D6A8-149958E14D38}"/>
              </a:ext>
            </a:extLst>
          </p:cNvPr>
          <p:cNvSpPr txBox="1"/>
          <p:nvPr/>
        </p:nvSpPr>
        <p:spPr>
          <a:xfrm>
            <a:off x="1002008" y="2505595"/>
            <a:ext cx="1529265" cy="646331"/>
          </a:xfrm>
          <a:prstGeom prst="rect">
            <a:avLst/>
          </a:prstGeom>
          <a:noFill/>
        </p:spPr>
        <p:txBody>
          <a:bodyPr wrap="none" rtlCol="0">
            <a:spAutoFit/>
          </a:bodyPr>
          <a:lstStyle/>
          <a:p>
            <a:r>
              <a:rPr lang="en-US" dirty="0"/>
              <a:t>Only Beacon 1</a:t>
            </a:r>
          </a:p>
          <a:p>
            <a:r>
              <a:rPr lang="en-US" dirty="0"/>
              <a:t>Is transmitting</a:t>
            </a:r>
          </a:p>
        </p:txBody>
      </p:sp>
      <p:sp>
        <p:nvSpPr>
          <p:cNvPr id="16" name="TextBox 15">
            <a:extLst>
              <a:ext uri="{FF2B5EF4-FFF2-40B4-BE49-F238E27FC236}">
                <a16:creationId xmlns:a16="http://schemas.microsoft.com/office/drawing/2014/main" id="{5A3C1F31-947A-435D-FD8E-FD23490271A2}"/>
              </a:ext>
            </a:extLst>
          </p:cNvPr>
          <p:cNvSpPr txBox="1"/>
          <p:nvPr/>
        </p:nvSpPr>
        <p:spPr>
          <a:xfrm>
            <a:off x="1002008" y="4095270"/>
            <a:ext cx="1686872" cy="646331"/>
          </a:xfrm>
          <a:prstGeom prst="rect">
            <a:avLst/>
          </a:prstGeom>
          <a:noFill/>
        </p:spPr>
        <p:txBody>
          <a:bodyPr wrap="none" rtlCol="0">
            <a:spAutoFit/>
          </a:bodyPr>
          <a:lstStyle/>
          <a:p>
            <a:r>
              <a:rPr lang="en-US" dirty="0"/>
              <a:t>Both beacons</a:t>
            </a:r>
          </a:p>
          <a:p>
            <a:r>
              <a:rPr lang="en-US" dirty="0"/>
              <a:t>are transmitting</a:t>
            </a:r>
          </a:p>
        </p:txBody>
      </p:sp>
      <p:sp>
        <p:nvSpPr>
          <p:cNvPr id="17" name="TextBox 16">
            <a:extLst>
              <a:ext uri="{FF2B5EF4-FFF2-40B4-BE49-F238E27FC236}">
                <a16:creationId xmlns:a16="http://schemas.microsoft.com/office/drawing/2014/main" id="{0CDADEE8-2EC6-5E42-BADB-560208C5BE7C}"/>
              </a:ext>
            </a:extLst>
          </p:cNvPr>
          <p:cNvSpPr txBox="1"/>
          <p:nvPr/>
        </p:nvSpPr>
        <p:spPr>
          <a:xfrm>
            <a:off x="1002008" y="3300433"/>
            <a:ext cx="1529265" cy="646331"/>
          </a:xfrm>
          <a:prstGeom prst="rect">
            <a:avLst/>
          </a:prstGeom>
          <a:noFill/>
        </p:spPr>
        <p:txBody>
          <a:bodyPr wrap="none" rtlCol="0">
            <a:spAutoFit/>
          </a:bodyPr>
          <a:lstStyle/>
          <a:p>
            <a:r>
              <a:rPr lang="en-US" dirty="0"/>
              <a:t>Only Beacon 2</a:t>
            </a:r>
          </a:p>
          <a:p>
            <a:r>
              <a:rPr lang="en-US" dirty="0"/>
              <a:t>Is transmitting</a:t>
            </a:r>
          </a:p>
        </p:txBody>
      </p:sp>
    </p:spTree>
    <p:extLst>
      <p:ext uri="{BB962C8B-B14F-4D97-AF65-F5344CB8AC3E}">
        <p14:creationId xmlns:p14="http://schemas.microsoft.com/office/powerpoint/2010/main" val="24873700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TextBox 339">
            <a:extLst>
              <a:ext uri="{FF2B5EF4-FFF2-40B4-BE49-F238E27FC236}">
                <a16:creationId xmlns:a16="http://schemas.microsoft.com/office/drawing/2014/main" id="{7751A4A4-933F-0A9B-D68C-6C7A7D422A2E}"/>
              </a:ext>
            </a:extLst>
          </p:cNvPr>
          <p:cNvSpPr txBox="1"/>
          <p:nvPr/>
        </p:nvSpPr>
        <p:spPr>
          <a:xfrm>
            <a:off x="1002008" y="2505595"/>
            <a:ext cx="1529265" cy="646331"/>
          </a:xfrm>
          <a:prstGeom prst="rect">
            <a:avLst/>
          </a:prstGeom>
          <a:noFill/>
        </p:spPr>
        <p:txBody>
          <a:bodyPr wrap="none" rtlCol="0">
            <a:spAutoFit/>
          </a:bodyPr>
          <a:lstStyle/>
          <a:p>
            <a:r>
              <a:rPr lang="en-US" dirty="0"/>
              <a:t>Only Beacon 1</a:t>
            </a:r>
          </a:p>
          <a:p>
            <a:r>
              <a:rPr lang="en-US" dirty="0"/>
              <a:t>Is transmitting</a:t>
            </a:r>
          </a:p>
        </p:txBody>
      </p:sp>
      <p:sp>
        <p:nvSpPr>
          <p:cNvPr id="341" name="TextBox 340">
            <a:extLst>
              <a:ext uri="{FF2B5EF4-FFF2-40B4-BE49-F238E27FC236}">
                <a16:creationId xmlns:a16="http://schemas.microsoft.com/office/drawing/2014/main" id="{5DC90A4B-1DB4-DC1B-40E1-48AB4D59ADDE}"/>
              </a:ext>
            </a:extLst>
          </p:cNvPr>
          <p:cNvSpPr txBox="1"/>
          <p:nvPr/>
        </p:nvSpPr>
        <p:spPr>
          <a:xfrm>
            <a:off x="1002008" y="4095270"/>
            <a:ext cx="1686872" cy="646331"/>
          </a:xfrm>
          <a:prstGeom prst="rect">
            <a:avLst/>
          </a:prstGeom>
          <a:noFill/>
        </p:spPr>
        <p:txBody>
          <a:bodyPr wrap="none" rtlCol="0">
            <a:spAutoFit/>
          </a:bodyPr>
          <a:lstStyle/>
          <a:p>
            <a:r>
              <a:rPr lang="en-US" dirty="0"/>
              <a:t>Both beacons</a:t>
            </a:r>
          </a:p>
          <a:p>
            <a:r>
              <a:rPr lang="en-US" dirty="0"/>
              <a:t>are transmitting</a:t>
            </a:r>
          </a:p>
        </p:txBody>
      </p:sp>
      <p:sp>
        <p:nvSpPr>
          <p:cNvPr id="342" name="TextBox 341">
            <a:extLst>
              <a:ext uri="{FF2B5EF4-FFF2-40B4-BE49-F238E27FC236}">
                <a16:creationId xmlns:a16="http://schemas.microsoft.com/office/drawing/2014/main" id="{D49109B4-E46E-C2EB-1A20-2C578E4C39A0}"/>
              </a:ext>
            </a:extLst>
          </p:cNvPr>
          <p:cNvSpPr txBox="1"/>
          <p:nvPr/>
        </p:nvSpPr>
        <p:spPr>
          <a:xfrm>
            <a:off x="1002008" y="3300433"/>
            <a:ext cx="1529265" cy="646331"/>
          </a:xfrm>
          <a:prstGeom prst="rect">
            <a:avLst/>
          </a:prstGeom>
          <a:noFill/>
        </p:spPr>
        <p:txBody>
          <a:bodyPr wrap="none" rtlCol="0">
            <a:spAutoFit/>
          </a:bodyPr>
          <a:lstStyle/>
          <a:p>
            <a:r>
              <a:rPr lang="en-US" dirty="0"/>
              <a:t>Only Beacon 2</a:t>
            </a:r>
          </a:p>
          <a:p>
            <a:r>
              <a:rPr lang="en-US" dirty="0"/>
              <a:t>Is transmitting</a:t>
            </a:r>
          </a:p>
        </p:txBody>
      </p:sp>
      <p:sp>
        <p:nvSpPr>
          <p:cNvPr id="14" name="TextBox 13">
            <a:extLst>
              <a:ext uri="{FF2B5EF4-FFF2-40B4-BE49-F238E27FC236}">
                <a16:creationId xmlns:a16="http://schemas.microsoft.com/office/drawing/2014/main" id="{8B9FA136-015A-21CA-EED5-813B6B1E9CFB}"/>
              </a:ext>
            </a:extLst>
          </p:cNvPr>
          <p:cNvSpPr txBox="1"/>
          <p:nvPr/>
        </p:nvSpPr>
        <p:spPr>
          <a:xfrm>
            <a:off x="8298947" y="4590737"/>
            <a:ext cx="660758" cy="246221"/>
          </a:xfrm>
          <a:prstGeom prst="rect">
            <a:avLst/>
          </a:prstGeom>
          <a:noFill/>
        </p:spPr>
        <p:txBody>
          <a:bodyPr wrap="none" rtlCol="0">
            <a:spAutoFit/>
          </a:bodyPr>
          <a:lstStyle/>
          <a:p>
            <a:r>
              <a:rPr lang="en-US" sz="1000" dirty="0">
                <a:solidFill>
                  <a:srgbClr val="E15759"/>
                </a:solidFill>
              </a:rPr>
              <a:t>beacon 2</a:t>
            </a:r>
          </a:p>
        </p:txBody>
      </p:sp>
      <p:sp>
        <p:nvSpPr>
          <p:cNvPr id="17" name="TextBox 16">
            <a:extLst>
              <a:ext uri="{FF2B5EF4-FFF2-40B4-BE49-F238E27FC236}">
                <a16:creationId xmlns:a16="http://schemas.microsoft.com/office/drawing/2014/main" id="{B9AE3C0B-C8B1-5988-2E5A-74C414F0CF8E}"/>
              </a:ext>
            </a:extLst>
          </p:cNvPr>
          <p:cNvSpPr txBox="1"/>
          <p:nvPr/>
        </p:nvSpPr>
        <p:spPr>
          <a:xfrm>
            <a:off x="4333688" y="4936324"/>
            <a:ext cx="614271" cy="369332"/>
          </a:xfrm>
          <a:prstGeom prst="rect">
            <a:avLst/>
          </a:prstGeom>
          <a:noFill/>
        </p:spPr>
        <p:txBody>
          <a:bodyPr wrap="none" rtlCol="0">
            <a:spAutoFit/>
          </a:bodyPr>
          <a:lstStyle/>
          <a:p>
            <a:r>
              <a:rPr lang="en-US" dirty="0"/>
              <a:t>time</a:t>
            </a:r>
          </a:p>
        </p:txBody>
      </p:sp>
      <p:sp>
        <p:nvSpPr>
          <p:cNvPr id="18" name="TextBox 17">
            <a:extLst>
              <a:ext uri="{FF2B5EF4-FFF2-40B4-BE49-F238E27FC236}">
                <a16:creationId xmlns:a16="http://schemas.microsoft.com/office/drawing/2014/main" id="{1809B775-AA45-AAEB-E972-38AFF13939DE}"/>
              </a:ext>
            </a:extLst>
          </p:cNvPr>
          <p:cNvSpPr txBox="1"/>
          <p:nvPr/>
        </p:nvSpPr>
        <p:spPr>
          <a:xfrm>
            <a:off x="9282448" y="4936324"/>
            <a:ext cx="614271" cy="369332"/>
          </a:xfrm>
          <a:prstGeom prst="rect">
            <a:avLst/>
          </a:prstGeom>
          <a:noFill/>
        </p:spPr>
        <p:txBody>
          <a:bodyPr wrap="none" rtlCol="0">
            <a:spAutoFit/>
          </a:bodyPr>
          <a:lstStyle/>
          <a:p>
            <a:r>
              <a:rPr lang="en-US" dirty="0"/>
              <a:t>time</a:t>
            </a:r>
          </a:p>
        </p:txBody>
      </p:sp>
      <p:cxnSp>
        <p:nvCxnSpPr>
          <p:cNvPr id="19" name="Straight Arrow Connector 18">
            <a:extLst>
              <a:ext uri="{FF2B5EF4-FFF2-40B4-BE49-F238E27FC236}">
                <a16:creationId xmlns:a16="http://schemas.microsoft.com/office/drawing/2014/main" id="{E24ED0EF-EDF3-2955-A00E-BF7EB7BF06CB}"/>
              </a:ext>
            </a:extLst>
          </p:cNvPr>
          <p:cNvCxnSpPr>
            <a:cxnSpLocks/>
          </p:cNvCxnSpPr>
          <p:nvPr/>
        </p:nvCxnSpPr>
        <p:spPr>
          <a:xfrm>
            <a:off x="7439512" y="4893579"/>
            <a:ext cx="381016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C083AD14-8B88-8234-65A4-0CA77CE50E69}"/>
              </a:ext>
            </a:extLst>
          </p:cNvPr>
          <p:cNvGrpSpPr/>
          <p:nvPr/>
        </p:nvGrpSpPr>
        <p:grpSpPr>
          <a:xfrm>
            <a:off x="7440812" y="2570691"/>
            <a:ext cx="3736628" cy="424651"/>
            <a:chOff x="2852928" y="1089200"/>
            <a:chExt cx="10605416" cy="523698"/>
          </a:xfrm>
        </p:grpSpPr>
        <p:grpSp>
          <p:nvGrpSpPr>
            <p:cNvPr id="21" name="Group 20">
              <a:extLst>
                <a:ext uri="{FF2B5EF4-FFF2-40B4-BE49-F238E27FC236}">
                  <a16:creationId xmlns:a16="http://schemas.microsoft.com/office/drawing/2014/main" id="{5539C4A2-7B14-F22A-C87E-4E3FDC2A1530}"/>
                </a:ext>
              </a:extLst>
            </p:cNvPr>
            <p:cNvGrpSpPr/>
            <p:nvPr/>
          </p:nvGrpSpPr>
          <p:grpSpPr>
            <a:xfrm>
              <a:off x="2852928" y="1098659"/>
              <a:ext cx="2688902" cy="514239"/>
              <a:chOff x="2852928" y="1257384"/>
              <a:chExt cx="2688902" cy="514239"/>
            </a:xfrm>
          </p:grpSpPr>
          <p:cxnSp>
            <p:nvCxnSpPr>
              <p:cNvPr id="37" name="Straight Connector 36">
                <a:extLst>
                  <a:ext uri="{FF2B5EF4-FFF2-40B4-BE49-F238E27FC236}">
                    <a16:creationId xmlns:a16="http://schemas.microsoft.com/office/drawing/2014/main" id="{AC17D799-EE75-5A24-2BE4-0947077B6C40}"/>
                  </a:ext>
                </a:extLst>
              </p:cNvPr>
              <p:cNvCxnSpPr>
                <a:cxnSpLocks/>
              </p:cNvCxnSpPr>
              <p:nvPr/>
            </p:nvCxnSpPr>
            <p:spPr>
              <a:xfrm>
                <a:off x="2852928" y="1764792"/>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A69D380-0E72-33CA-4D32-33F2E624F522}"/>
                  </a:ext>
                </a:extLst>
              </p:cNvPr>
              <p:cNvCxnSpPr>
                <a:cxnSpLocks/>
              </p:cNvCxnSpPr>
              <p:nvPr/>
            </p:nvCxnSpPr>
            <p:spPr>
              <a:xfrm>
                <a:off x="4170230" y="1266843"/>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DDC690E-98F4-89A1-F156-B148239C0FEA}"/>
                  </a:ext>
                </a:extLst>
              </p:cNvPr>
              <p:cNvCxnSpPr>
                <a:cxnSpLocks/>
              </p:cNvCxnSpPr>
              <p:nvPr/>
            </p:nvCxnSpPr>
            <p:spPr>
              <a:xfrm>
                <a:off x="4196654" y="1266843"/>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7CE602F-1E94-5054-9D80-EF8CD82E131F}"/>
                  </a:ext>
                </a:extLst>
              </p:cNvPr>
              <p:cNvCxnSpPr>
                <a:cxnSpLocks/>
              </p:cNvCxnSpPr>
              <p:nvPr/>
            </p:nvCxnSpPr>
            <p:spPr>
              <a:xfrm>
                <a:off x="5515070" y="1257384"/>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5F11B6E7-9A1F-701B-58F9-6C1791C0F749}"/>
                </a:ext>
              </a:extLst>
            </p:cNvPr>
            <p:cNvGrpSpPr/>
            <p:nvPr/>
          </p:nvGrpSpPr>
          <p:grpSpPr>
            <a:xfrm>
              <a:off x="5490356" y="1098659"/>
              <a:ext cx="2688902" cy="514239"/>
              <a:chOff x="2852928" y="1257384"/>
              <a:chExt cx="2688902" cy="514239"/>
            </a:xfrm>
          </p:grpSpPr>
          <p:cxnSp>
            <p:nvCxnSpPr>
              <p:cNvPr id="33" name="Straight Connector 32">
                <a:extLst>
                  <a:ext uri="{FF2B5EF4-FFF2-40B4-BE49-F238E27FC236}">
                    <a16:creationId xmlns:a16="http://schemas.microsoft.com/office/drawing/2014/main" id="{C12EB9ED-D519-7043-2DB9-58E95F87FE8D}"/>
                  </a:ext>
                </a:extLst>
              </p:cNvPr>
              <p:cNvCxnSpPr>
                <a:cxnSpLocks/>
              </p:cNvCxnSpPr>
              <p:nvPr/>
            </p:nvCxnSpPr>
            <p:spPr>
              <a:xfrm>
                <a:off x="2852928" y="1764792"/>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295FCF0-5BE7-CD58-2F31-5711AF539269}"/>
                  </a:ext>
                </a:extLst>
              </p:cNvPr>
              <p:cNvCxnSpPr>
                <a:cxnSpLocks/>
              </p:cNvCxnSpPr>
              <p:nvPr/>
            </p:nvCxnSpPr>
            <p:spPr>
              <a:xfrm>
                <a:off x="4170230" y="1266843"/>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1AB9BF6-D1DF-89E9-D900-60931319FC62}"/>
                  </a:ext>
                </a:extLst>
              </p:cNvPr>
              <p:cNvCxnSpPr>
                <a:cxnSpLocks/>
              </p:cNvCxnSpPr>
              <p:nvPr/>
            </p:nvCxnSpPr>
            <p:spPr>
              <a:xfrm>
                <a:off x="4196654" y="1266843"/>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D4C150E-EF91-0BB6-D39E-7E21E9D42834}"/>
                  </a:ext>
                </a:extLst>
              </p:cNvPr>
              <p:cNvCxnSpPr>
                <a:cxnSpLocks/>
              </p:cNvCxnSpPr>
              <p:nvPr/>
            </p:nvCxnSpPr>
            <p:spPr>
              <a:xfrm>
                <a:off x="5515070" y="1257384"/>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F07C621-C90C-27B1-321B-B746A4FDCFA5}"/>
                </a:ext>
              </a:extLst>
            </p:cNvPr>
            <p:cNvGrpSpPr/>
            <p:nvPr/>
          </p:nvGrpSpPr>
          <p:grpSpPr>
            <a:xfrm>
              <a:off x="8131625" y="1098659"/>
              <a:ext cx="2688902" cy="514239"/>
              <a:chOff x="2852928" y="1257384"/>
              <a:chExt cx="2688902" cy="514239"/>
            </a:xfrm>
          </p:grpSpPr>
          <p:cxnSp>
            <p:nvCxnSpPr>
              <p:cNvPr id="29" name="Straight Connector 28">
                <a:extLst>
                  <a:ext uri="{FF2B5EF4-FFF2-40B4-BE49-F238E27FC236}">
                    <a16:creationId xmlns:a16="http://schemas.microsoft.com/office/drawing/2014/main" id="{2CC320CA-6926-4EF0-3FD2-608641E3DCB3}"/>
                  </a:ext>
                </a:extLst>
              </p:cNvPr>
              <p:cNvCxnSpPr>
                <a:cxnSpLocks/>
              </p:cNvCxnSpPr>
              <p:nvPr/>
            </p:nvCxnSpPr>
            <p:spPr>
              <a:xfrm>
                <a:off x="2852928" y="1764792"/>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51CF185-8C73-59AF-A69A-445BFC32FB20}"/>
                  </a:ext>
                </a:extLst>
              </p:cNvPr>
              <p:cNvCxnSpPr>
                <a:cxnSpLocks/>
              </p:cNvCxnSpPr>
              <p:nvPr/>
            </p:nvCxnSpPr>
            <p:spPr>
              <a:xfrm>
                <a:off x="4170230" y="1266843"/>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CB30A6A-F21B-6E3E-16B4-A61E219BA621}"/>
                  </a:ext>
                </a:extLst>
              </p:cNvPr>
              <p:cNvCxnSpPr>
                <a:cxnSpLocks/>
              </p:cNvCxnSpPr>
              <p:nvPr/>
            </p:nvCxnSpPr>
            <p:spPr>
              <a:xfrm>
                <a:off x="4196654" y="1266843"/>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63D89EA-2E98-B31B-91B8-356974CED717}"/>
                  </a:ext>
                </a:extLst>
              </p:cNvPr>
              <p:cNvCxnSpPr>
                <a:cxnSpLocks/>
              </p:cNvCxnSpPr>
              <p:nvPr/>
            </p:nvCxnSpPr>
            <p:spPr>
              <a:xfrm>
                <a:off x="5515070" y="1257384"/>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6B34F07-B9B7-9474-2C86-42C641A8B8A5}"/>
                </a:ext>
              </a:extLst>
            </p:cNvPr>
            <p:cNvGrpSpPr/>
            <p:nvPr/>
          </p:nvGrpSpPr>
          <p:grpSpPr>
            <a:xfrm>
              <a:off x="10769442" y="1089200"/>
              <a:ext cx="2688902" cy="514239"/>
              <a:chOff x="2852928" y="1257384"/>
              <a:chExt cx="2688902" cy="514239"/>
            </a:xfrm>
          </p:grpSpPr>
          <p:cxnSp>
            <p:nvCxnSpPr>
              <p:cNvPr id="25" name="Straight Connector 24">
                <a:extLst>
                  <a:ext uri="{FF2B5EF4-FFF2-40B4-BE49-F238E27FC236}">
                    <a16:creationId xmlns:a16="http://schemas.microsoft.com/office/drawing/2014/main" id="{AF3CD87E-0BA0-7548-7D20-1EF1C80B1D08}"/>
                  </a:ext>
                </a:extLst>
              </p:cNvPr>
              <p:cNvCxnSpPr>
                <a:cxnSpLocks/>
              </p:cNvCxnSpPr>
              <p:nvPr/>
            </p:nvCxnSpPr>
            <p:spPr>
              <a:xfrm>
                <a:off x="2852928" y="1764792"/>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C27F305-14F5-7077-CC70-1142B74931A6}"/>
                  </a:ext>
                </a:extLst>
              </p:cNvPr>
              <p:cNvCxnSpPr>
                <a:cxnSpLocks/>
              </p:cNvCxnSpPr>
              <p:nvPr/>
            </p:nvCxnSpPr>
            <p:spPr>
              <a:xfrm>
                <a:off x="4170230" y="1266843"/>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7E0C0F4-3BAC-F348-EEB4-AB62D81ADE3C}"/>
                  </a:ext>
                </a:extLst>
              </p:cNvPr>
              <p:cNvCxnSpPr>
                <a:cxnSpLocks/>
              </p:cNvCxnSpPr>
              <p:nvPr/>
            </p:nvCxnSpPr>
            <p:spPr>
              <a:xfrm>
                <a:off x="4196654" y="1266843"/>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FA334C3-D942-53B2-9E20-DC1A5E3AD390}"/>
                  </a:ext>
                </a:extLst>
              </p:cNvPr>
              <p:cNvCxnSpPr>
                <a:cxnSpLocks/>
              </p:cNvCxnSpPr>
              <p:nvPr/>
            </p:nvCxnSpPr>
            <p:spPr>
              <a:xfrm>
                <a:off x="5515070" y="1257384"/>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grpSp>
      </p:grpSp>
      <p:grpSp>
        <p:nvGrpSpPr>
          <p:cNvPr id="41" name="Group 40">
            <a:extLst>
              <a:ext uri="{FF2B5EF4-FFF2-40B4-BE49-F238E27FC236}">
                <a16:creationId xmlns:a16="http://schemas.microsoft.com/office/drawing/2014/main" id="{24D274BF-C28D-C3C1-B99A-E1F3B21CB986}"/>
              </a:ext>
            </a:extLst>
          </p:cNvPr>
          <p:cNvGrpSpPr/>
          <p:nvPr/>
        </p:nvGrpSpPr>
        <p:grpSpPr>
          <a:xfrm>
            <a:off x="7904940" y="2391159"/>
            <a:ext cx="2807515" cy="2477885"/>
            <a:chOff x="7904941" y="1555495"/>
            <a:chExt cx="2807515" cy="2477885"/>
          </a:xfrm>
        </p:grpSpPr>
        <p:cxnSp>
          <p:nvCxnSpPr>
            <p:cNvPr id="42" name="Straight Connector 41">
              <a:extLst>
                <a:ext uri="{FF2B5EF4-FFF2-40B4-BE49-F238E27FC236}">
                  <a16:creationId xmlns:a16="http://schemas.microsoft.com/office/drawing/2014/main" id="{68E24AC2-3AAF-431E-0BA8-75B49AE58C17}"/>
                </a:ext>
              </a:extLst>
            </p:cNvPr>
            <p:cNvCxnSpPr>
              <a:cxnSpLocks/>
            </p:cNvCxnSpPr>
            <p:nvPr/>
          </p:nvCxnSpPr>
          <p:spPr>
            <a:xfrm flipH="1">
              <a:off x="7904941" y="1555495"/>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4D78016-985F-5E43-1F72-4D0891AD4F33}"/>
                </a:ext>
              </a:extLst>
            </p:cNvPr>
            <p:cNvCxnSpPr>
              <a:cxnSpLocks/>
            </p:cNvCxnSpPr>
            <p:nvPr/>
          </p:nvCxnSpPr>
          <p:spPr>
            <a:xfrm flipH="1">
              <a:off x="8371308" y="1555495"/>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FCF162B-AD3D-2328-BC30-070395683F31}"/>
                </a:ext>
              </a:extLst>
            </p:cNvPr>
            <p:cNvCxnSpPr>
              <a:cxnSpLocks/>
            </p:cNvCxnSpPr>
            <p:nvPr/>
          </p:nvCxnSpPr>
          <p:spPr>
            <a:xfrm flipH="1">
              <a:off x="8837676" y="1555495"/>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5F3C84B-94D4-F36F-47EB-D07534B10E57}"/>
                </a:ext>
              </a:extLst>
            </p:cNvPr>
            <p:cNvCxnSpPr>
              <a:cxnSpLocks/>
            </p:cNvCxnSpPr>
            <p:nvPr/>
          </p:nvCxnSpPr>
          <p:spPr>
            <a:xfrm flipH="1">
              <a:off x="9304043" y="1555495"/>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326C3A4-312A-8968-0397-E73A90B80EC9}"/>
                </a:ext>
              </a:extLst>
            </p:cNvPr>
            <p:cNvCxnSpPr>
              <a:cxnSpLocks/>
            </p:cNvCxnSpPr>
            <p:nvPr/>
          </p:nvCxnSpPr>
          <p:spPr>
            <a:xfrm flipH="1">
              <a:off x="9770411" y="1555495"/>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4FBB072-6D5C-2B88-9B5C-188E965C7396}"/>
                </a:ext>
              </a:extLst>
            </p:cNvPr>
            <p:cNvCxnSpPr>
              <a:cxnSpLocks/>
            </p:cNvCxnSpPr>
            <p:nvPr/>
          </p:nvCxnSpPr>
          <p:spPr>
            <a:xfrm flipH="1">
              <a:off x="10236778" y="1555495"/>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C135880-41FA-CC09-4510-363243B2D1F7}"/>
                </a:ext>
              </a:extLst>
            </p:cNvPr>
            <p:cNvCxnSpPr>
              <a:cxnSpLocks/>
            </p:cNvCxnSpPr>
            <p:nvPr/>
          </p:nvCxnSpPr>
          <p:spPr>
            <a:xfrm flipH="1">
              <a:off x="10703146" y="1555495"/>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39D8A62-8097-1F06-E0C0-C55DB0FB9DA8}"/>
              </a:ext>
            </a:extLst>
          </p:cNvPr>
          <p:cNvGrpSpPr/>
          <p:nvPr/>
        </p:nvGrpSpPr>
        <p:grpSpPr>
          <a:xfrm>
            <a:off x="7430858" y="3293233"/>
            <a:ext cx="3818821" cy="416979"/>
            <a:chOff x="7032022" y="1220989"/>
            <a:chExt cx="2223701" cy="289572"/>
          </a:xfrm>
        </p:grpSpPr>
        <p:cxnSp>
          <p:nvCxnSpPr>
            <p:cNvPr id="50" name="Straight Connector 49">
              <a:extLst>
                <a:ext uri="{FF2B5EF4-FFF2-40B4-BE49-F238E27FC236}">
                  <a16:creationId xmlns:a16="http://schemas.microsoft.com/office/drawing/2014/main" id="{FA37C5A7-AD29-C67C-9FE4-483AF89AFB63}"/>
                </a:ext>
              </a:extLst>
            </p:cNvPr>
            <p:cNvCxnSpPr>
              <a:cxnSpLocks/>
            </p:cNvCxnSpPr>
            <p:nvPr/>
          </p:nvCxnSpPr>
          <p:spPr>
            <a:xfrm>
              <a:off x="7032022" y="1505235"/>
              <a:ext cx="425994" cy="1479"/>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F46C849-D88F-A7D6-FBA8-344EF35C798F}"/>
                </a:ext>
              </a:extLst>
            </p:cNvPr>
            <p:cNvCxnSpPr>
              <a:cxnSpLocks/>
            </p:cNvCxnSpPr>
            <p:nvPr/>
          </p:nvCxnSpPr>
          <p:spPr>
            <a:xfrm>
              <a:off x="7435828" y="1226315"/>
              <a:ext cx="560473" cy="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D429B9D-2623-3EA9-2946-EA1E72DBDC54}"/>
                </a:ext>
              </a:extLst>
            </p:cNvPr>
            <p:cNvCxnSpPr>
              <a:cxnSpLocks/>
            </p:cNvCxnSpPr>
            <p:nvPr/>
          </p:nvCxnSpPr>
          <p:spPr>
            <a:xfrm>
              <a:off x="7446626" y="1226315"/>
              <a:ext cx="0" cy="284246"/>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31D1ED7-C885-1A64-5C00-23FF798E04A6}"/>
                </a:ext>
              </a:extLst>
            </p:cNvPr>
            <p:cNvCxnSpPr>
              <a:cxnSpLocks/>
            </p:cNvCxnSpPr>
            <p:nvPr/>
          </p:nvCxnSpPr>
          <p:spPr>
            <a:xfrm>
              <a:off x="7985366" y="1220989"/>
              <a:ext cx="0" cy="284246"/>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CEF87CC-07E4-2D04-8528-F1E91BA6053D}"/>
                </a:ext>
              </a:extLst>
            </p:cNvPr>
            <p:cNvCxnSpPr>
              <a:cxnSpLocks/>
            </p:cNvCxnSpPr>
            <p:nvPr/>
          </p:nvCxnSpPr>
          <p:spPr>
            <a:xfrm>
              <a:off x="7975267" y="1506714"/>
              <a:ext cx="560473" cy="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722F709-ACC4-B602-F230-C74F3331F8BF}"/>
                </a:ext>
              </a:extLst>
            </p:cNvPr>
            <p:cNvCxnSpPr>
              <a:cxnSpLocks/>
            </p:cNvCxnSpPr>
            <p:nvPr/>
          </p:nvCxnSpPr>
          <p:spPr>
            <a:xfrm>
              <a:off x="8513552" y="1226315"/>
              <a:ext cx="560473" cy="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15FF794-42D9-8A52-76D7-AF69A2B9FD02}"/>
                </a:ext>
              </a:extLst>
            </p:cNvPr>
            <p:cNvCxnSpPr>
              <a:cxnSpLocks/>
            </p:cNvCxnSpPr>
            <p:nvPr/>
          </p:nvCxnSpPr>
          <p:spPr>
            <a:xfrm>
              <a:off x="8524350" y="1226315"/>
              <a:ext cx="0" cy="284246"/>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0A4EEFD-CF8D-F018-3141-E6A4A65DE515}"/>
                </a:ext>
              </a:extLst>
            </p:cNvPr>
            <p:cNvCxnSpPr>
              <a:cxnSpLocks/>
            </p:cNvCxnSpPr>
            <p:nvPr/>
          </p:nvCxnSpPr>
          <p:spPr>
            <a:xfrm>
              <a:off x="9063090" y="1220989"/>
              <a:ext cx="0" cy="284246"/>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2B8EDE4-272C-0F07-64F5-843530822CF5}"/>
                </a:ext>
              </a:extLst>
            </p:cNvPr>
            <p:cNvCxnSpPr>
              <a:cxnSpLocks/>
            </p:cNvCxnSpPr>
            <p:nvPr/>
          </p:nvCxnSpPr>
          <p:spPr>
            <a:xfrm>
              <a:off x="9052170" y="1495417"/>
              <a:ext cx="203553" cy="1479"/>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grpSp>
      <p:sp>
        <p:nvSpPr>
          <p:cNvPr id="59" name="TextBox 58">
            <a:extLst>
              <a:ext uri="{FF2B5EF4-FFF2-40B4-BE49-F238E27FC236}">
                <a16:creationId xmlns:a16="http://schemas.microsoft.com/office/drawing/2014/main" id="{AA34403E-C663-78E3-CC80-6CD6896C278F}"/>
              </a:ext>
            </a:extLst>
          </p:cNvPr>
          <p:cNvSpPr txBox="1"/>
          <p:nvPr/>
        </p:nvSpPr>
        <p:spPr>
          <a:xfrm>
            <a:off x="4168985" y="1846131"/>
            <a:ext cx="797013" cy="369332"/>
          </a:xfrm>
          <a:prstGeom prst="rect">
            <a:avLst/>
          </a:prstGeom>
          <a:noFill/>
        </p:spPr>
        <p:txBody>
          <a:bodyPr wrap="none" rtlCol="0">
            <a:spAutoFit/>
          </a:bodyPr>
          <a:lstStyle/>
          <a:p>
            <a:r>
              <a:rPr lang="en-US" b="1" dirty="0"/>
              <a:t>Case 1</a:t>
            </a:r>
          </a:p>
        </p:txBody>
      </p:sp>
      <p:sp>
        <p:nvSpPr>
          <p:cNvPr id="60" name="TextBox 59">
            <a:extLst>
              <a:ext uri="{FF2B5EF4-FFF2-40B4-BE49-F238E27FC236}">
                <a16:creationId xmlns:a16="http://schemas.microsoft.com/office/drawing/2014/main" id="{AF3761E9-952C-FE0C-AE18-60BE2505FBAF}"/>
              </a:ext>
            </a:extLst>
          </p:cNvPr>
          <p:cNvSpPr txBox="1"/>
          <p:nvPr/>
        </p:nvSpPr>
        <p:spPr>
          <a:xfrm>
            <a:off x="9102912" y="1848202"/>
            <a:ext cx="797013" cy="369332"/>
          </a:xfrm>
          <a:prstGeom prst="rect">
            <a:avLst/>
          </a:prstGeom>
          <a:noFill/>
        </p:spPr>
        <p:txBody>
          <a:bodyPr wrap="none" rtlCol="0">
            <a:spAutoFit/>
          </a:bodyPr>
          <a:lstStyle/>
          <a:p>
            <a:r>
              <a:rPr lang="en-US" b="1" dirty="0"/>
              <a:t>Case 2</a:t>
            </a:r>
          </a:p>
        </p:txBody>
      </p:sp>
      <p:grpSp>
        <p:nvGrpSpPr>
          <p:cNvPr id="61" name="Group 60">
            <a:extLst>
              <a:ext uri="{FF2B5EF4-FFF2-40B4-BE49-F238E27FC236}">
                <a16:creationId xmlns:a16="http://schemas.microsoft.com/office/drawing/2014/main" id="{6222D83B-2683-3B50-0B61-8C5CB1D54A4F}"/>
              </a:ext>
            </a:extLst>
          </p:cNvPr>
          <p:cNvGrpSpPr/>
          <p:nvPr/>
        </p:nvGrpSpPr>
        <p:grpSpPr>
          <a:xfrm>
            <a:off x="2697521" y="3323480"/>
            <a:ext cx="3756274" cy="416980"/>
            <a:chOff x="2697522" y="2487816"/>
            <a:chExt cx="3756274" cy="416980"/>
          </a:xfrm>
        </p:grpSpPr>
        <p:cxnSp>
          <p:nvCxnSpPr>
            <p:cNvPr id="62" name="Straight Connector 61">
              <a:extLst>
                <a:ext uri="{FF2B5EF4-FFF2-40B4-BE49-F238E27FC236}">
                  <a16:creationId xmlns:a16="http://schemas.microsoft.com/office/drawing/2014/main" id="{0BB68B43-0D44-CB0D-29BD-E1FDCB842459}"/>
                </a:ext>
              </a:extLst>
            </p:cNvPr>
            <p:cNvCxnSpPr>
              <a:cxnSpLocks/>
            </p:cNvCxnSpPr>
            <p:nvPr/>
          </p:nvCxnSpPr>
          <p:spPr>
            <a:xfrm>
              <a:off x="2697522" y="2899256"/>
              <a:ext cx="962515" cy="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7FD2F27-244A-8D72-486B-DEF3DEDE0628}"/>
                </a:ext>
              </a:extLst>
            </p:cNvPr>
            <p:cNvCxnSpPr>
              <a:cxnSpLocks/>
            </p:cNvCxnSpPr>
            <p:nvPr/>
          </p:nvCxnSpPr>
          <p:spPr>
            <a:xfrm>
              <a:off x="3621933" y="2495486"/>
              <a:ext cx="962515" cy="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83D0020-1016-0989-9C79-00FCDC34A0C9}"/>
                </a:ext>
              </a:extLst>
            </p:cNvPr>
            <p:cNvCxnSpPr>
              <a:cxnSpLocks/>
            </p:cNvCxnSpPr>
            <p:nvPr/>
          </p:nvCxnSpPr>
          <p:spPr>
            <a:xfrm>
              <a:off x="3640477" y="2495486"/>
              <a:ext cx="0" cy="40931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7B2FB18-B379-CE68-441C-7BF958BBF7CF}"/>
                </a:ext>
              </a:extLst>
            </p:cNvPr>
            <p:cNvCxnSpPr>
              <a:cxnSpLocks/>
            </p:cNvCxnSpPr>
            <p:nvPr/>
          </p:nvCxnSpPr>
          <p:spPr>
            <a:xfrm>
              <a:off x="4565669" y="2487816"/>
              <a:ext cx="0" cy="40931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DE3605E-4D00-0A95-39FF-BFB152130BE8}"/>
                </a:ext>
              </a:extLst>
            </p:cNvPr>
            <p:cNvCxnSpPr>
              <a:cxnSpLocks/>
            </p:cNvCxnSpPr>
            <p:nvPr/>
          </p:nvCxnSpPr>
          <p:spPr>
            <a:xfrm>
              <a:off x="4548326" y="2899256"/>
              <a:ext cx="962515" cy="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316CED7-66DB-6ECC-2072-34E97FC7EEC9}"/>
                </a:ext>
              </a:extLst>
            </p:cNvPr>
            <p:cNvCxnSpPr>
              <a:cxnSpLocks/>
            </p:cNvCxnSpPr>
            <p:nvPr/>
          </p:nvCxnSpPr>
          <p:spPr>
            <a:xfrm>
              <a:off x="5491281" y="2495486"/>
              <a:ext cx="0" cy="40931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7409C1C-E9A1-62DE-EE84-CDAAC995037E}"/>
                </a:ext>
              </a:extLst>
            </p:cNvPr>
            <p:cNvCxnSpPr>
              <a:cxnSpLocks/>
            </p:cNvCxnSpPr>
            <p:nvPr/>
          </p:nvCxnSpPr>
          <p:spPr>
            <a:xfrm>
              <a:off x="5491281" y="2510979"/>
              <a:ext cx="962515" cy="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79ADF909-3808-9C80-8123-A1679DADC5A8}"/>
              </a:ext>
            </a:extLst>
          </p:cNvPr>
          <p:cNvGrpSpPr/>
          <p:nvPr/>
        </p:nvGrpSpPr>
        <p:grpSpPr>
          <a:xfrm>
            <a:off x="2741486" y="2600938"/>
            <a:ext cx="3715031" cy="424651"/>
            <a:chOff x="2730335" y="1765274"/>
            <a:chExt cx="3715031" cy="424651"/>
          </a:xfrm>
        </p:grpSpPr>
        <p:cxnSp>
          <p:nvCxnSpPr>
            <p:cNvPr id="71" name="Straight Connector 70">
              <a:extLst>
                <a:ext uri="{FF2B5EF4-FFF2-40B4-BE49-F238E27FC236}">
                  <a16:creationId xmlns:a16="http://schemas.microsoft.com/office/drawing/2014/main" id="{3C6E4FAA-6AAF-085F-B021-1B7A73AB6865}"/>
                </a:ext>
              </a:extLst>
            </p:cNvPr>
            <p:cNvCxnSpPr>
              <a:cxnSpLocks/>
            </p:cNvCxnSpPr>
            <p:nvPr/>
          </p:nvCxnSpPr>
          <p:spPr>
            <a:xfrm>
              <a:off x="2923056" y="1780614"/>
              <a:ext cx="483258"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AD29067-2AD9-5B27-8473-6B2C8C81E026}"/>
                </a:ext>
              </a:extLst>
            </p:cNvPr>
            <p:cNvCxnSpPr>
              <a:cxnSpLocks/>
            </p:cNvCxnSpPr>
            <p:nvPr/>
          </p:nvCxnSpPr>
          <p:spPr>
            <a:xfrm>
              <a:off x="2932366" y="178061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8873537-1B5C-C337-6924-EDD6EE0C5EC4}"/>
                </a:ext>
              </a:extLst>
            </p:cNvPr>
            <p:cNvCxnSpPr>
              <a:cxnSpLocks/>
            </p:cNvCxnSpPr>
            <p:nvPr/>
          </p:nvCxnSpPr>
          <p:spPr>
            <a:xfrm>
              <a:off x="3396886" y="177294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B5B0589-5DE6-4790-2F44-DBC5905927ED}"/>
                </a:ext>
              </a:extLst>
            </p:cNvPr>
            <p:cNvCxnSpPr>
              <a:cxnSpLocks/>
            </p:cNvCxnSpPr>
            <p:nvPr/>
          </p:nvCxnSpPr>
          <p:spPr>
            <a:xfrm>
              <a:off x="3388178" y="2184386"/>
              <a:ext cx="483258"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68A33D9-AF96-165E-ECCF-469F2321E69D}"/>
                </a:ext>
              </a:extLst>
            </p:cNvPr>
            <p:cNvCxnSpPr>
              <a:cxnSpLocks/>
            </p:cNvCxnSpPr>
            <p:nvPr/>
          </p:nvCxnSpPr>
          <p:spPr>
            <a:xfrm>
              <a:off x="3852306" y="1780614"/>
              <a:ext cx="483258"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5AA58B2-9A7F-DB46-A8F3-83A340F4B27C}"/>
                </a:ext>
              </a:extLst>
            </p:cNvPr>
            <p:cNvCxnSpPr>
              <a:cxnSpLocks/>
            </p:cNvCxnSpPr>
            <p:nvPr/>
          </p:nvCxnSpPr>
          <p:spPr>
            <a:xfrm>
              <a:off x="3861616" y="178061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55EA341-8F18-7DB9-0938-12D24ED50CE9}"/>
                </a:ext>
              </a:extLst>
            </p:cNvPr>
            <p:cNvCxnSpPr>
              <a:cxnSpLocks/>
            </p:cNvCxnSpPr>
            <p:nvPr/>
          </p:nvCxnSpPr>
          <p:spPr>
            <a:xfrm>
              <a:off x="4326136" y="177294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B1EE487-3376-848C-FB90-89CA6EE01FA0}"/>
                </a:ext>
              </a:extLst>
            </p:cNvPr>
            <p:cNvCxnSpPr>
              <a:cxnSpLocks/>
            </p:cNvCxnSpPr>
            <p:nvPr/>
          </p:nvCxnSpPr>
          <p:spPr>
            <a:xfrm>
              <a:off x="4318782" y="2184386"/>
              <a:ext cx="483258"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09D8A07-71C0-648A-D805-D142A7CB11E7}"/>
                </a:ext>
              </a:extLst>
            </p:cNvPr>
            <p:cNvCxnSpPr>
              <a:cxnSpLocks/>
            </p:cNvCxnSpPr>
            <p:nvPr/>
          </p:nvCxnSpPr>
          <p:spPr>
            <a:xfrm>
              <a:off x="4782910" y="1780614"/>
              <a:ext cx="483258"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CB1D5ED-01BB-71A3-3E73-B09317B8B155}"/>
                </a:ext>
              </a:extLst>
            </p:cNvPr>
            <p:cNvCxnSpPr>
              <a:cxnSpLocks/>
            </p:cNvCxnSpPr>
            <p:nvPr/>
          </p:nvCxnSpPr>
          <p:spPr>
            <a:xfrm>
              <a:off x="4792220" y="178061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42A9589-78FF-2C67-BA77-2D3AA56B5FAB}"/>
                </a:ext>
              </a:extLst>
            </p:cNvPr>
            <p:cNvCxnSpPr>
              <a:cxnSpLocks/>
            </p:cNvCxnSpPr>
            <p:nvPr/>
          </p:nvCxnSpPr>
          <p:spPr>
            <a:xfrm>
              <a:off x="5256740" y="177294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2C9E4A6-0D50-77D0-ACBE-3C2F097F80A5}"/>
                </a:ext>
              </a:extLst>
            </p:cNvPr>
            <p:cNvCxnSpPr>
              <a:cxnSpLocks/>
            </p:cNvCxnSpPr>
            <p:nvPr/>
          </p:nvCxnSpPr>
          <p:spPr>
            <a:xfrm>
              <a:off x="5248170" y="2176716"/>
              <a:ext cx="483258"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2530DA9-6350-3CBB-B6E5-C71832B47F21}"/>
                </a:ext>
              </a:extLst>
            </p:cNvPr>
            <p:cNvCxnSpPr>
              <a:cxnSpLocks/>
            </p:cNvCxnSpPr>
            <p:nvPr/>
          </p:nvCxnSpPr>
          <p:spPr>
            <a:xfrm>
              <a:off x="5712298" y="1772944"/>
              <a:ext cx="483258"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AC421A1-06C3-4C2E-3F3E-5A91F0F0915A}"/>
                </a:ext>
              </a:extLst>
            </p:cNvPr>
            <p:cNvCxnSpPr>
              <a:cxnSpLocks/>
            </p:cNvCxnSpPr>
            <p:nvPr/>
          </p:nvCxnSpPr>
          <p:spPr>
            <a:xfrm>
              <a:off x="5721608" y="177294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FE02F43-C693-1536-4BDC-29B5B84FD3AE}"/>
                </a:ext>
              </a:extLst>
            </p:cNvPr>
            <p:cNvCxnSpPr>
              <a:cxnSpLocks/>
            </p:cNvCxnSpPr>
            <p:nvPr/>
          </p:nvCxnSpPr>
          <p:spPr>
            <a:xfrm>
              <a:off x="6186128" y="176527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F86025EA-5604-4893-F782-B76A2D455059}"/>
                </a:ext>
              </a:extLst>
            </p:cNvPr>
            <p:cNvCxnSpPr>
              <a:cxnSpLocks/>
            </p:cNvCxnSpPr>
            <p:nvPr/>
          </p:nvCxnSpPr>
          <p:spPr>
            <a:xfrm>
              <a:off x="6174872" y="2173197"/>
              <a:ext cx="270494" cy="1388"/>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2D4EB98-D5BA-45FF-A913-186DE22810D8}"/>
                </a:ext>
              </a:extLst>
            </p:cNvPr>
            <p:cNvCxnSpPr>
              <a:cxnSpLocks/>
            </p:cNvCxnSpPr>
            <p:nvPr/>
          </p:nvCxnSpPr>
          <p:spPr>
            <a:xfrm>
              <a:off x="2730335" y="2182255"/>
              <a:ext cx="220621"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grpSp>
      <p:cxnSp>
        <p:nvCxnSpPr>
          <p:cNvPr id="92" name="Straight Arrow Connector 91">
            <a:extLst>
              <a:ext uri="{FF2B5EF4-FFF2-40B4-BE49-F238E27FC236}">
                <a16:creationId xmlns:a16="http://schemas.microsoft.com/office/drawing/2014/main" id="{F0D8356A-09B6-F1CE-D98B-6D1A10B3A00D}"/>
              </a:ext>
            </a:extLst>
          </p:cNvPr>
          <p:cNvCxnSpPr>
            <a:cxnSpLocks/>
          </p:cNvCxnSpPr>
          <p:nvPr/>
        </p:nvCxnSpPr>
        <p:spPr>
          <a:xfrm>
            <a:off x="2707009" y="4918250"/>
            <a:ext cx="381016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725446B-65E4-8DE7-E9D7-A863B6CA9B34}"/>
              </a:ext>
            </a:extLst>
          </p:cNvPr>
          <p:cNvCxnSpPr>
            <a:cxnSpLocks/>
          </p:cNvCxnSpPr>
          <p:nvPr/>
        </p:nvCxnSpPr>
        <p:spPr>
          <a:xfrm>
            <a:off x="5469494" y="4159972"/>
            <a:ext cx="25359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E3033295-0DF4-C59D-90DF-01A6B5DFD5E3}"/>
              </a:ext>
            </a:extLst>
          </p:cNvPr>
          <p:cNvCxnSpPr>
            <a:cxnSpLocks/>
          </p:cNvCxnSpPr>
          <p:nvPr/>
        </p:nvCxnSpPr>
        <p:spPr>
          <a:xfrm>
            <a:off x="5247409" y="4530218"/>
            <a:ext cx="25359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3AC635B0-7E37-741E-68B3-7B09500292F7}"/>
              </a:ext>
            </a:extLst>
          </p:cNvPr>
          <p:cNvCxnSpPr>
            <a:cxnSpLocks/>
          </p:cNvCxnSpPr>
          <p:nvPr/>
        </p:nvCxnSpPr>
        <p:spPr>
          <a:xfrm>
            <a:off x="5483176" y="4136552"/>
            <a:ext cx="0" cy="40931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609608E6-6CB2-D869-C8BC-2577CF2C041F}"/>
              </a:ext>
            </a:extLst>
          </p:cNvPr>
          <p:cNvCxnSpPr>
            <a:cxnSpLocks/>
          </p:cNvCxnSpPr>
          <p:nvPr/>
        </p:nvCxnSpPr>
        <p:spPr>
          <a:xfrm>
            <a:off x="5262082" y="4144328"/>
            <a:ext cx="0" cy="40931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37BA5E3-E02C-6891-5422-331DC6595086}"/>
              </a:ext>
            </a:extLst>
          </p:cNvPr>
          <p:cNvCxnSpPr>
            <a:cxnSpLocks/>
          </p:cNvCxnSpPr>
          <p:nvPr/>
        </p:nvCxnSpPr>
        <p:spPr>
          <a:xfrm>
            <a:off x="4780397" y="4164544"/>
            <a:ext cx="483259"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24F67E9F-BCB0-74D9-5922-C25124C357F5}"/>
              </a:ext>
            </a:extLst>
          </p:cNvPr>
          <p:cNvCxnSpPr>
            <a:cxnSpLocks/>
          </p:cNvCxnSpPr>
          <p:nvPr/>
        </p:nvCxnSpPr>
        <p:spPr>
          <a:xfrm>
            <a:off x="4560641" y="4550434"/>
            <a:ext cx="25359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5D0533FC-30DE-B900-E52E-50461475A852}"/>
              </a:ext>
            </a:extLst>
          </p:cNvPr>
          <p:cNvCxnSpPr>
            <a:cxnSpLocks/>
          </p:cNvCxnSpPr>
          <p:nvPr/>
        </p:nvCxnSpPr>
        <p:spPr>
          <a:xfrm>
            <a:off x="4796408" y="4156768"/>
            <a:ext cx="0" cy="40931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7B5E745A-F05C-F5AD-5BBD-469197F8CE47}"/>
              </a:ext>
            </a:extLst>
          </p:cNvPr>
          <p:cNvCxnSpPr>
            <a:cxnSpLocks/>
          </p:cNvCxnSpPr>
          <p:nvPr/>
        </p:nvCxnSpPr>
        <p:spPr>
          <a:xfrm>
            <a:off x="4321722" y="4181568"/>
            <a:ext cx="25359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DCAE656-1920-510C-01A1-CCDC7EC2763F}"/>
              </a:ext>
            </a:extLst>
          </p:cNvPr>
          <p:cNvCxnSpPr>
            <a:cxnSpLocks/>
          </p:cNvCxnSpPr>
          <p:nvPr/>
        </p:nvCxnSpPr>
        <p:spPr>
          <a:xfrm>
            <a:off x="4575314" y="4164544"/>
            <a:ext cx="0" cy="40931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grpSp>
        <p:nvGrpSpPr>
          <p:cNvPr id="105" name="Group 104">
            <a:extLst>
              <a:ext uri="{FF2B5EF4-FFF2-40B4-BE49-F238E27FC236}">
                <a16:creationId xmlns:a16="http://schemas.microsoft.com/office/drawing/2014/main" id="{28B15005-6AF3-A00C-B3BB-1B32730F9AC8}"/>
              </a:ext>
            </a:extLst>
          </p:cNvPr>
          <p:cNvGrpSpPr/>
          <p:nvPr/>
        </p:nvGrpSpPr>
        <p:grpSpPr>
          <a:xfrm>
            <a:off x="5736923" y="3994497"/>
            <a:ext cx="450846" cy="334781"/>
            <a:chOff x="4969910" y="452269"/>
            <a:chExt cx="817341" cy="547298"/>
          </a:xfrm>
        </p:grpSpPr>
        <p:grpSp>
          <p:nvGrpSpPr>
            <p:cNvPr id="106" name="Group 105">
              <a:extLst>
                <a:ext uri="{FF2B5EF4-FFF2-40B4-BE49-F238E27FC236}">
                  <a16:creationId xmlns:a16="http://schemas.microsoft.com/office/drawing/2014/main" id="{3746CF05-F359-A7D9-61F5-5D30A804073A}"/>
                </a:ext>
              </a:extLst>
            </p:cNvPr>
            <p:cNvGrpSpPr/>
            <p:nvPr/>
          </p:nvGrpSpPr>
          <p:grpSpPr>
            <a:xfrm>
              <a:off x="4969910" y="452269"/>
              <a:ext cx="409080" cy="538563"/>
              <a:chOff x="2595665" y="2241311"/>
              <a:chExt cx="855679" cy="316942"/>
            </a:xfrm>
          </p:grpSpPr>
          <p:grpSp>
            <p:nvGrpSpPr>
              <p:cNvPr id="120" name="Group 119">
                <a:extLst>
                  <a:ext uri="{FF2B5EF4-FFF2-40B4-BE49-F238E27FC236}">
                    <a16:creationId xmlns:a16="http://schemas.microsoft.com/office/drawing/2014/main" id="{8217CEAA-1EC7-229B-16EB-496D9BF93286}"/>
                  </a:ext>
                </a:extLst>
              </p:cNvPr>
              <p:cNvGrpSpPr/>
              <p:nvPr/>
            </p:nvGrpSpPr>
            <p:grpSpPr>
              <a:xfrm>
                <a:off x="2595665" y="2241311"/>
                <a:ext cx="213654" cy="313888"/>
                <a:chOff x="1377361" y="2075335"/>
                <a:chExt cx="4467861" cy="3363622"/>
              </a:xfrm>
            </p:grpSpPr>
            <p:sp>
              <p:nvSpPr>
                <p:cNvPr id="130" name="Freeform 129">
                  <a:extLst>
                    <a:ext uri="{FF2B5EF4-FFF2-40B4-BE49-F238E27FC236}">
                      <a16:creationId xmlns:a16="http://schemas.microsoft.com/office/drawing/2014/main" id="{F3A01842-061D-A63C-F159-92795311E9E4}"/>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31" name="Freeform 130">
                  <a:extLst>
                    <a:ext uri="{FF2B5EF4-FFF2-40B4-BE49-F238E27FC236}">
                      <a16:creationId xmlns:a16="http://schemas.microsoft.com/office/drawing/2014/main" id="{F24B77C9-7134-020A-D471-C6C81885E0C0}"/>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21" name="Group 120">
                <a:extLst>
                  <a:ext uri="{FF2B5EF4-FFF2-40B4-BE49-F238E27FC236}">
                    <a16:creationId xmlns:a16="http://schemas.microsoft.com/office/drawing/2014/main" id="{5445C102-28E1-65F0-59F3-A20249911F42}"/>
                  </a:ext>
                </a:extLst>
              </p:cNvPr>
              <p:cNvGrpSpPr/>
              <p:nvPr/>
            </p:nvGrpSpPr>
            <p:grpSpPr>
              <a:xfrm>
                <a:off x="2809318" y="2242669"/>
                <a:ext cx="213652" cy="313888"/>
                <a:chOff x="1377387" y="2075334"/>
                <a:chExt cx="4467828" cy="3363620"/>
              </a:xfrm>
            </p:grpSpPr>
            <p:sp>
              <p:nvSpPr>
                <p:cNvPr id="128" name="Freeform 127">
                  <a:extLst>
                    <a:ext uri="{FF2B5EF4-FFF2-40B4-BE49-F238E27FC236}">
                      <a16:creationId xmlns:a16="http://schemas.microsoft.com/office/drawing/2014/main" id="{15103366-C324-0192-39C4-F7E460045C55}"/>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29" name="Freeform 128">
                  <a:extLst>
                    <a:ext uri="{FF2B5EF4-FFF2-40B4-BE49-F238E27FC236}">
                      <a16:creationId xmlns:a16="http://schemas.microsoft.com/office/drawing/2014/main" id="{DA66F3DC-E812-BEDB-1AA6-F3652E818F46}"/>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22" name="Group 121">
                <a:extLst>
                  <a:ext uri="{FF2B5EF4-FFF2-40B4-BE49-F238E27FC236}">
                    <a16:creationId xmlns:a16="http://schemas.microsoft.com/office/drawing/2014/main" id="{6BF68DC7-CCDF-9CCC-5562-46EA7C5CB588}"/>
                  </a:ext>
                </a:extLst>
              </p:cNvPr>
              <p:cNvGrpSpPr/>
              <p:nvPr/>
            </p:nvGrpSpPr>
            <p:grpSpPr>
              <a:xfrm>
                <a:off x="3024040" y="2243007"/>
                <a:ext cx="213652" cy="313888"/>
                <a:chOff x="1377387" y="2075335"/>
                <a:chExt cx="4467828" cy="3363619"/>
              </a:xfrm>
            </p:grpSpPr>
            <p:sp>
              <p:nvSpPr>
                <p:cNvPr id="126" name="Freeform 125">
                  <a:extLst>
                    <a:ext uri="{FF2B5EF4-FFF2-40B4-BE49-F238E27FC236}">
                      <a16:creationId xmlns:a16="http://schemas.microsoft.com/office/drawing/2014/main" id="{F8E3447D-0CF7-21DE-6ECD-37ABB4A57293}"/>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27" name="Freeform 126">
                  <a:extLst>
                    <a:ext uri="{FF2B5EF4-FFF2-40B4-BE49-F238E27FC236}">
                      <a16:creationId xmlns:a16="http://schemas.microsoft.com/office/drawing/2014/main" id="{51AB56A7-4A58-7B77-BE32-3DACF66751A7}"/>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23" name="Group 122">
                <a:extLst>
                  <a:ext uri="{FF2B5EF4-FFF2-40B4-BE49-F238E27FC236}">
                    <a16:creationId xmlns:a16="http://schemas.microsoft.com/office/drawing/2014/main" id="{83C6148F-AB2B-D7AE-1AFA-302D2DB82EB8}"/>
                  </a:ext>
                </a:extLst>
              </p:cNvPr>
              <p:cNvGrpSpPr/>
              <p:nvPr/>
            </p:nvGrpSpPr>
            <p:grpSpPr>
              <a:xfrm>
                <a:off x="3237692" y="2244365"/>
                <a:ext cx="213652" cy="313888"/>
                <a:chOff x="1377387" y="2075335"/>
                <a:chExt cx="4467828" cy="3363619"/>
              </a:xfrm>
            </p:grpSpPr>
            <p:sp>
              <p:nvSpPr>
                <p:cNvPr id="124" name="Freeform 123">
                  <a:extLst>
                    <a:ext uri="{FF2B5EF4-FFF2-40B4-BE49-F238E27FC236}">
                      <a16:creationId xmlns:a16="http://schemas.microsoft.com/office/drawing/2014/main" id="{6B772C26-B79A-E037-2333-C14B629D1CB1}"/>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25" name="Freeform 124">
                  <a:extLst>
                    <a:ext uri="{FF2B5EF4-FFF2-40B4-BE49-F238E27FC236}">
                      <a16:creationId xmlns:a16="http://schemas.microsoft.com/office/drawing/2014/main" id="{9A269352-86C2-D9B2-8968-9F7064E2A9D4}"/>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107" name="Group 106">
              <a:extLst>
                <a:ext uri="{FF2B5EF4-FFF2-40B4-BE49-F238E27FC236}">
                  <a16:creationId xmlns:a16="http://schemas.microsoft.com/office/drawing/2014/main" id="{D767FCF6-05AF-519C-3738-6D191E61F89F}"/>
                </a:ext>
              </a:extLst>
            </p:cNvPr>
            <p:cNvGrpSpPr/>
            <p:nvPr/>
          </p:nvGrpSpPr>
          <p:grpSpPr>
            <a:xfrm>
              <a:off x="5378171" y="461004"/>
              <a:ext cx="409080" cy="538563"/>
              <a:chOff x="2595665" y="2241311"/>
              <a:chExt cx="855679" cy="316942"/>
            </a:xfrm>
          </p:grpSpPr>
          <p:grpSp>
            <p:nvGrpSpPr>
              <p:cNvPr id="108" name="Group 107">
                <a:extLst>
                  <a:ext uri="{FF2B5EF4-FFF2-40B4-BE49-F238E27FC236}">
                    <a16:creationId xmlns:a16="http://schemas.microsoft.com/office/drawing/2014/main" id="{7C98CFD9-9086-66B6-CDD1-FFCE20062A28}"/>
                  </a:ext>
                </a:extLst>
              </p:cNvPr>
              <p:cNvGrpSpPr/>
              <p:nvPr/>
            </p:nvGrpSpPr>
            <p:grpSpPr>
              <a:xfrm>
                <a:off x="2595665" y="2241311"/>
                <a:ext cx="213654" cy="313888"/>
                <a:chOff x="1377361" y="2075335"/>
                <a:chExt cx="4467861" cy="3363622"/>
              </a:xfrm>
            </p:grpSpPr>
            <p:sp>
              <p:nvSpPr>
                <p:cNvPr id="118" name="Freeform 117">
                  <a:extLst>
                    <a:ext uri="{FF2B5EF4-FFF2-40B4-BE49-F238E27FC236}">
                      <a16:creationId xmlns:a16="http://schemas.microsoft.com/office/drawing/2014/main" id="{A76AB731-C505-2787-5326-3B33D6035C01}"/>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19" name="Freeform 118">
                  <a:extLst>
                    <a:ext uri="{FF2B5EF4-FFF2-40B4-BE49-F238E27FC236}">
                      <a16:creationId xmlns:a16="http://schemas.microsoft.com/office/drawing/2014/main" id="{81CE071A-64C7-1DC1-4077-04F20783424F}"/>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09" name="Group 108">
                <a:extLst>
                  <a:ext uri="{FF2B5EF4-FFF2-40B4-BE49-F238E27FC236}">
                    <a16:creationId xmlns:a16="http://schemas.microsoft.com/office/drawing/2014/main" id="{F913250D-D6DF-8AF7-1EE4-F6258A0B7AA5}"/>
                  </a:ext>
                </a:extLst>
              </p:cNvPr>
              <p:cNvGrpSpPr/>
              <p:nvPr/>
            </p:nvGrpSpPr>
            <p:grpSpPr>
              <a:xfrm>
                <a:off x="2809318" y="2242669"/>
                <a:ext cx="213652" cy="313888"/>
                <a:chOff x="1377387" y="2075334"/>
                <a:chExt cx="4467828" cy="3363620"/>
              </a:xfrm>
            </p:grpSpPr>
            <p:sp>
              <p:nvSpPr>
                <p:cNvPr id="116" name="Freeform 115">
                  <a:extLst>
                    <a:ext uri="{FF2B5EF4-FFF2-40B4-BE49-F238E27FC236}">
                      <a16:creationId xmlns:a16="http://schemas.microsoft.com/office/drawing/2014/main" id="{B752DFBA-ABA5-336F-7FAD-3F5C0AFE17EA}"/>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17" name="Freeform 116">
                  <a:extLst>
                    <a:ext uri="{FF2B5EF4-FFF2-40B4-BE49-F238E27FC236}">
                      <a16:creationId xmlns:a16="http://schemas.microsoft.com/office/drawing/2014/main" id="{2B8AC2BF-9895-A3D5-8494-B45D8C75492F}"/>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10" name="Group 109">
                <a:extLst>
                  <a:ext uri="{FF2B5EF4-FFF2-40B4-BE49-F238E27FC236}">
                    <a16:creationId xmlns:a16="http://schemas.microsoft.com/office/drawing/2014/main" id="{A7A4434E-EE85-453C-D73C-BCC8D73E4723}"/>
                  </a:ext>
                </a:extLst>
              </p:cNvPr>
              <p:cNvGrpSpPr/>
              <p:nvPr/>
            </p:nvGrpSpPr>
            <p:grpSpPr>
              <a:xfrm>
                <a:off x="3024040" y="2243007"/>
                <a:ext cx="213652" cy="313888"/>
                <a:chOff x="1377387" y="2075335"/>
                <a:chExt cx="4467828" cy="3363619"/>
              </a:xfrm>
            </p:grpSpPr>
            <p:sp>
              <p:nvSpPr>
                <p:cNvPr id="114" name="Freeform 113">
                  <a:extLst>
                    <a:ext uri="{FF2B5EF4-FFF2-40B4-BE49-F238E27FC236}">
                      <a16:creationId xmlns:a16="http://schemas.microsoft.com/office/drawing/2014/main" id="{78813C88-1906-075E-0A98-E770DB4584D2}"/>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15" name="Freeform 114">
                  <a:extLst>
                    <a:ext uri="{FF2B5EF4-FFF2-40B4-BE49-F238E27FC236}">
                      <a16:creationId xmlns:a16="http://schemas.microsoft.com/office/drawing/2014/main" id="{5DCF6ABB-3DA3-A89B-3D8C-A6E611895380}"/>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11" name="Group 110">
                <a:extLst>
                  <a:ext uri="{FF2B5EF4-FFF2-40B4-BE49-F238E27FC236}">
                    <a16:creationId xmlns:a16="http://schemas.microsoft.com/office/drawing/2014/main" id="{D3EF076F-DE23-E4AB-0E0E-21562B37C541}"/>
                  </a:ext>
                </a:extLst>
              </p:cNvPr>
              <p:cNvGrpSpPr/>
              <p:nvPr/>
            </p:nvGrpSpPr>
            <p:grpSpPr>
              <a:xfrm>
                <a:off x="3237692" y="2244365"/>
                <a:ext cx="213652" cy="313888"/>
                <a:chOff x="1377387" y="2075335"/>
                <a:chExt cx="4467828" cy="3363619"/>
              </a:xfrm>
            </p:grpSpPr>
            <p:sp>
              <p:nvSpPr>
                <p:cNvPr id="112" name="Freeform 111">
                  <a:extLst>
                    <a:ext uri="{FF2B5EF4-FFF2-40B4-BE49-F238E27FC236}">
                      <a16:creationId xmlns:a16="http://schemas.microsoft.com/office/drawing/2014/main" id="{3D9BA04B-1D9C-0435-74FC-BECB328E17C5}"/>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13" name="Freeform 112">
                  <a:extLst>
                    <a:ext uri="{FF2B5EF4-FFF2-40B4-BE49-F238E27FC236}">
                      <a16:creationId xmlns:a16="http://schemas.microsoft.com/office/drawing/2014/main" id="{84260113-9F1C-1B61-2BC1-1FABE5D895A3}"/>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cxnSp>
        <p:nvCxnSpPr>
          <p:cNvPr id="132" name="Straight Connector 131">
            <a:extLst>
              <a:ext uri="{FF2B5EF4-FFF2-40B4-BE49-F238E27FC236}">
                <a16:creationId xmlns:a16="http://schemas.microsoft.com/office/drawing/2014/main" id="{A07C0F4B-5D8E-CF17-EE25-FF92C9306BA4}"/>
              </a:ext>
            </a:extLst>
          </p:cNvPr>
          <p:cNvCxnSpPr>
            <a:cxnSpLocks/>
          </p:cNvCxnSpPr>
          <p:nvPr/>
        </p:nvCxnSpPr>
        <p:spPr>
          <a:xfrm>
            <a:off x="3606373" y="4172373"/>
            <a:ext cx="25359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F04C03D1-F33B-E00C-17E8-3F1272E96E9F}"/>
              </a:ext>
            </a:extLst>
          </p:cNvPr>
          <p:cNvCxnSpPr>
            <a:cxnSpLocks/>
          </p:cNvCxnSpPr>
          <p:nvPr/>
        </p:nvCxnSpPr>
        <p:spPr>
          <a:xfrm>
            <a:off x="3384288" y="4542619"/>
            <a:ext cx="25359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8F890389-9BCC-A71B-686F-41E54ADA180C}"/>
              </a:ext>
            </a:extLst>
          </p:cNvPr>
          <p:cNvCxnSpPr>
            <a:cxnSpLocks/>
          </p:cNvCxnSpPr>
          <p:nvPr/>
        </p:nvCxnSpPr>
        <p:spPr>
          <a:xfrm>
            <a:off x="3620055" y="4148953"/>
            <a:ext cx="0" cy="40931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313270BE-D325-03C7-2612-CDC537C3AB22}"/>
              </a:ext>
            </a:extLst>
          </p:cNvPr>
          <p:cNvCxnSpPr>
            <a:cxnSpLocks/>
          </p:cNvCxnSpPr>
          <p:nvPr/>
        </p:nvCxnSpPr>
        <p:spPr>
          <a:xfrm>
            <a:off x="3398961" y="4156729"/>
            <a:ext cx="0" cy="40931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A706E288-44CB-C55B-A609-D522FEB4A71C}"/>
              </a:ext>
            </a:extLst>
          </p:cNvPr>
          <p:cNvCxnSpPr>
            <a:cxnSpLocks/>
          </p:cNvCxnSpPr>
          <p:nvPr/>
        </p:nvCxnSpPr>
        <p:spPr>
          <a:xfrm>
            <a:off x="2917277" y="4176945"/>
            <a:ext cx="483259"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92BA85D4-DFC7-FE66-491A-590D3DD0FE34}"/>
              </a:ext>
            </a:extLst>
          </p:cNvPr>
          <p:cNvCxnSpPr>
            <a:cxnSpLocks/>
          </p:cNvCxnSpPr>
          <p:nvPr/>
        </p:nvCxnSpPr>
        <p:spPr>
          <a:xfrm>
            <a:off x="2697521" y="4562835"/>
            <a:ext cx="25359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5E884BFB-4823-5377-5552-0CBDFE568073}"/>
              </a:ext>
            </a:extLst>
          </p:cNvPr>
          <p:cNvCxnSpPr>
            <a:cxnSpLocks/>
          </p:cNvCxnSpPr>
          <p:nvPr/>
        </p:nvCxnSpPr>
        <p:spPr>
          <a:xfrm>
            <a:off x="2933287" y="4169169"/>
            <a:ext cx="0" cy="40931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B6F39EE4-279F-075D-FE58-643F7FA9CE5C}"/>
              </a:ext>
            </a:extLst>
          </p:cNvPr>
          <p:cNvCxnSpPr>
            <a:cxnSpLocks/>
          </p:cNvCxnSpPr>
          <p:nvPr/>
        </p:nvCxnSpPr>
        <p:spPr>
          <a:xfrm>
            <a:off x="6189934" y="4171369"/>
            <a:ext cx="25359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4E10E5CF-8CA4-7418-E9DC-ACF58A891E32}"/>
              </a:ext>
            </a:extLst>
          </p:cNvPr>
          <p:cNvGrpSpPr/>
          <p:nvPr/>
        </p:nvGrpSpPr>
        <p:grpSpPr>
          <a:xfrm>
            <a:off x="3873802" y="4006898"/>
            <a:ext cx="450846" cy="334781"/>
            <a:chOff x="4969910" y="452269"/>
            <a:chExt cx="817341" cy="547298"/>
          </a:xfrm>
        </p:grpSpPr>
        <p:grpSp>
          <p:nvGrpSpPr>
            <p:cNvPr id="141" name="Group 140">
              <a:extLst>
                <a:ext uri="{FF2B5EF4-FFF2-40B4-BE49-F238E27FC236}">
                  <a16:creationId xmlns:a16="http://schemas.microsoft.com/office/drawing/2014/main" id="{F0DAF233-BD21-2603-F6D5-AB4AA4A438BE}"/>
                </a:ext>
              </a:extLst>
            </p:cNvPr>
            <p:cNvGrpSpPr/>
            <p:nvPr/>
          </p:nvGrpSpPr>
          <p:grpSpPr>
            <a:xfrm>
              <a:off x="4969910" y="452269"/>
              <a:ext cx="409080" cy="538563"/>
              <a:chOff x="2595665" y="2241311"/>
              <a:chExt cx="855679" cy="316942"/>
            </a:xfrm>
          </p:grpSpPr>
          <p:grpSp>
            <p:nvGrpSpPr>
              <p:cNvPr id="155" name="Group 154">
                <a:extLst>
                  <a:ext uri="{FF2B5EF4-FFF2-40B4-BE49-F238E27FC236}">
                    <a16:creationId xmlns:a16="http://schemas.microsoft.com/office/drawing/2014/main" id="{A3C69741-B1D5-FAA4-2FE6-DA9102B7ABB3}"/>
                  </a:ext>
                </a:extLst>
              </p:cNvPr>
              <p:cNvGrpSpPr/>
              <p:nvPr/>
            </p:nvGrpSpPr>
            <p:grpSpPr>
              <a:xfrm>
                <a:off x="2595665" y="2241311"/>
                <a:ext cx="213654" cy="313888"/>
                <a:chOff x="1377361" y="2075335"/>
                <a:chExt cx="4467861" cy="3363622"/>
              </a:xfrm>
            </p:grpSpPr>
            <p:sp>
              <p:nvSpPr>
                <p:cNvPr id="165" name="Freeform 164">
                  <a:extLst>
                    <a:ext uri="{FF2B5EF4-FFF2-40B4-BE49-F238E27FC236}">
                      <a16:creationId xmlns:a16="http://schemas.microsoft.com/office/drawing/2014/main" id="{DB315A2B-2B2C-0025-9F1A-6E6A75E9B4C8}"/>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66" name="Freeform 165">
                  <a:extLst>
                    <a:ext uri="{FF2B5EF4-FFF2-40B4-BE49-F238E27FC236}">
                      <a16:creationId xmlns:a16="http://schemas.microsoft.com/office/drawing/2014/main" id="{B9E8C8A7-D672-B489-D30B-F0C4E4923776}"/>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56" name="Group 155">
                <a:extLst>
                  <a:ext uri="{FF2B5EF4-FFF2-40B4-BE49-F238E27FC236}">
                    <a16:creationId xmlns:a16="http://schemas.microsoft.com/office/drawing/2014/main" id="{5D53ACBB-D7F6-8A91-BCDA-23933EBF4756}"/>
                  </a:ext>
                </a:extLst>
              </p:cNvPr>
              <p:cNvGrpSpPr/>
              <p:nvPr/>
            </p:nvGrpSpPr>
            <p:grpSpPr>
              <a:xfrm>
                <a:off x="2809318" y="2242669"/>
                <a:ext cx="213652" cy="313888"/>
                <a:chOff x="1377387" y="2075334"/>
                <a:chExt cx="4467828" cy="3363620"/>
              </a:xfrm>
            </p:grpSpPr>
            <p:sp>
              <p:nvSpPr>
                <p:cNvPr id="163" name="Freeform 162">
                  <a:extLst>
                    <a:ext uri="{FF2B5EF4-FFF2-40B4-BE49-F238E27FC236}">
                      <a16:creationId xmlns:a16="http://schemas.microsoft.com/office/drawing/2014/main" id="{6CCA7FA6-6719-450B-1F2E-9F562554625F}"/>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64" name="Freeform 163">
                  <a:extLst>
                    <a:ext uri="{FF2B5EF4-FFF2-40B4-BE49-F238E27FC236}">
                      <a16:creationId xmlns:a16="http://schemas.microsoft.com/office/drawing/2014/main" id="{FAE3B061-DCBD-9C79-E470-CF5398191120}"/>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57" name="Group 156">
                <a:extLst>
                  <a:ext uri="{FF2B5EF4-FFF2-40B4-BE49-F238E27FC236}">
                    <a16:creationId xmlns:a16="http://schemas.microsoft.com/office/drawing/2014/main" id="{69FEBD2C-D3AE-2A4A-F5AE-C4E1B3578925}"/>
                  </a:ext>
                </a:extLst>
              </p:cNvPr>
              <p:cNvGrpSpPr/>
              <p:nvPr/>
            </p:nvGrpSpPr>
            <p:grpSpPr>
              <a:xfrm>
                <a:off x="3024040" y="2243007"/>
                <a:ext cx="213652" cy="313888"/>
                <a:chOff x="1377387" y="2075335"/>
                <a:chExt cx="4467828" cy="3363619"/>
              </a:xfrm>
            </p:grpSpPr>
            <p:sp>
              <p:nvSpPr>
                <p:cNvPr id="161" name="Freeform 160">
                  <a:extLst>
                    <a:ext uri="{FF2B5EF4-FFF2-40B4-BE49-F238E27FC236}">
                      <a16:creationId xmlns:a16="http://schemas.microsoft.com/office/drawing/2014/main" id="{AAC53820-892A-6ECD-BDBF-86F9ECF6C1B3}"/>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62" name="Freeform 161">
                  <a:extLst>
                    <a:ext uri="{FF2B5EF4-FFF2-40B4-BE49-F238E27FC236}">
                      <a16:creationId xmlns:a16="http://schemas.microsoft.com/office/drawing/2014/main" id="{60CF3914-3CD8-C658-5252-18769E8449B9}"/>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58" name="Group 157">
                <a:extLst>
                  <a:ext uri="{FF2B5EF4-FFF2-40B4-BE49-F238E27FC236}">
                    <a16:creationId xmlns:a16="http://schemas.microsoft.com/office/drawing/2014/main" id="{648F02C7-09E9-60FB-2412-817EAA6518DF}"/>
                  </a:ext>
                </a:extLst>
              </p:cNvPr>
              <p:cNvGrpSpPr/>
              <p:nvPr/>
            </p:nvGrpSpPr>
            <p:grpSpPr>
              <a:xfrm>
                <a:off x="3237692" y="2244365"/>
                <a:ext cx="213652" cy="313888"/>
                <a:chOff x="1377387" y="2075335"/>
                <a:chExt cx="4467828" cy="3363619"/>
              </a:xfrm>
            </p:grpSpPr>
            <p:sp>
              <p:nvSpPr>
                <p:cNvPr id="159" name="Freeform 158">
                  <a:extLst>
                    <a:ext uri="{FF2B5EF4-FFF2-40B4-BE49-F238E27FC236}">
                      <a16:creationId xmlns:a16="http://schemas.microsoft.com/office/drawing/2014/main" id="{55808674-64F3-4700-B94A-D68CC16BCF26}"/>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60" name="Freeform 159">
                  <a:extLst>
                    <a:ext uri="{FF2B5EF4-FFF2-40B4-BE49-F238E27FC236}">
                      <a16:creationId xmlns:a16="http://schemas.microsoft.com/office/drawing/2014/main" id="{6525A366-8DA3-CA62-82C3-6FA1E7305FE6}"/>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142" name="Group 141">
              <a:extLst>
                <a:ext uri="{FF2B5EF4-FFF2-40B4-BE49-F238E27FC236}">
                  <a16:creationId xmlns:a16="http://schemas.microsoft.com/office/drawing/2014/main" id="{A07417AB-E982-5BFC-9C34-095CBA231FBA}"/>
                </a:ext>
              </a:extLst>
            </p:cNvPr>
            <p:cNvGrpSpPr/>
            <p:nvPr/>
          </p:nvGrpSpPr>
          <p:grpSpPr>
            <a:xfrm>
              <a:off x="5378171" y="461004"/>
              <a:ext cx="409080" cy="538563"/>
              <a:chOff x="2595665" y="2241311"/>
              <a:chExt cx="855679" cy="316942"/>
            </a:xfrm>
          </p:grpSpPr>
          <p:grpSp>
            <p:nvGrpSpPr>
              <p:cNvPr id="143" name="Group 142">
                <a:extLst>
                  <a:ext uri="{FF2B5EF4-FFF2-40B4-BE49-F238E27FC236}">
                    <a16:creationId xmlns:a16="http://schemas.microsoft.com/office/drawing/2014/main" id="{8F04492C-7DB6-FDF6-2D8C-A4DE976B060D}"/>
                  </a:ext>
                </a:extLst>
              </p:cNvPr>
              <p:cNvGrpSpPr/>
              <p:nvPr/>
            </p:nvGrpSpPr>
            <p:grpSpPr>
              <a:xfrm>
                <a:off x="2595665" y="2241311"/>
                <a:ext cx="213654" cy="313888"/>
                <a:chOff x="1377361" y="2075335"/>
                <a:chExt cx="4467861" cy="3363622"/>
              </a:xfrm>
            </p:grpSpPr>
            <p:sp>
              <p:nvSpPr>
                <p:cNvPr id="153" name="Freeform 152">
                  <a:extLst>
                    <a:ext uri="{FF2B5EF4-FFF2-40B4-BE49-F238E27FC236}">
                      <a16:creationId xmlns:a16="http://schemas.microsoft.com/office/drawing/2014/main" id="{36BD36C3-5DA8-5E46-3B8E-FE120A42FD1F}"/>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54" name="Freeform 153">
                  <a:extLst>
                    <a:ext uri="{FF2B5EF4-FFF2-40B4-BE49-F238E27FC236}">
                      <a16:creationId xmlns:a16="http://schemas.microsoft.com/office/drawing/2014/main" id="{1E30A29F-96CE-F685-F3B8-4753B0882BAB}"/>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44" name="Group 143">
                <a:extLst>
                  <a:ext uri="{FF2B5EF4-FFF2-40B4-BE49-F238E27FC236}">
                    <a16:creationId xmlns:a16="http://schemas.microsoft.com/office/drawing/2014/main" id="{0055B416-81AA-1257-C907-552798AE33CE}"/>
                  </a:ext>
                </a:extLst>
              </p:cNvPr>
              <p:cNvGrpSpPr/>
              <p:nvPr/>
            </p:nvGrpSpPr>
            <p:grpSpPr>
              <a:xfrm>
                <a:off x="2809318" y="2242669"/>
                <a:ext cx="213652" cy="313888"/>
                <a:chOff x="1377387" y="2075334"/>
                <a:chExt cx="4467828" cy="3363620"/>
              </a:xfrm>
            </p:grpSpPr>
            <p:sp>
              <p:nvSpPr>
                <p:cNvPr id="151" name="Freeform 150">
                  <a:extLst>
                    <a:ext uri="{FF2B5EF4-FFF2-40B4-BE49-F238E27FC236}">
                      <a16:creationId xmlns:a16="http://schemas.microsoft.com/office/drawing/2014/main" id="{FAB7B03D-628D-BBB9-51CF-51EA116F05ED}"/>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52" name="Freeform 151">
                  <a:extLst>
                    <a:ext uri="{FF2B5EF4-FFF2-40B4-BE49-F238E27FC236}">
                      <a16:creationId xmlns:a16="http://schemas.microsoft.com/office/drawing/2014/main" id="{17061747-B7C9-7D02-2C34-F98A755ED982}"/>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45" name="Group 144">
                <a:extLst>
                  <a:ext uri="{FF2B5EF4-FFF2-40B4-BE49-F238E27FC236}">
                    <a16:creationId xmlns:a16="http://schemas.microsoft.com/office/drawing/2014/main" id="{C2B8CCB9-7511-0B09-30B7-AD4117342DEE}"/>
                  </a:ext>
                </a:extLst>
              </p:cNvPr>
              <p:cNvGrpSpPr/>
              <p:nvPr/>
            </p:nvGrpSpPr>
            <p:grpSpPr>
              <a:xfrm>
                <a:off x="3024040" y="2243007"/>
                <a:ext cx="213652" cy="313888"/>
                <a:chOff x="1377387" y="2075335"/>
                <a:chExt cx="4467828" cy="3363619"/>
              </a:xfrm>
            </p:grpSpPr>
            <p:sp>
              <p:nvSpPr>
                <p:cNvPr id="149" name="Freeform 148">
                  <a:extLst>
                    <a:ext uri="{FF2B5EF4-FFF2-40B4-BE49-F238E27FC236}">
                      <a16:creationId xmlns:a16="http://schemas.microsoft.com/office/drawing/2014/main" id="{B5D58F6D-2BB2-20C6-005E-59C208445CAE}"/>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50" name="Freeform 149">
                  <a:extLst>
                    <a:ext uri="{FF2B5EF4-FFF2-40B4-BE49-F238E27FC236}">
                      <a16:creationId xmlns:a16="http://schemas.microsoft.com/office/drawing/2014/main" id="{F7F00825-8119-87C5-99D7-57252FEEDBFA}"/>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46" name="Group 145">
                <a:extLst>
                  <a:ext uri="{FF2B5EF4-FFF2-40B4-BE49-F238E27FC236}">
                    <a16:creationId xmlns:a16="http://schemas.microsoft.com/office/drawing/2014/main" id="{FAAD7690-7BAC-9F03-2A7C-1738D1D71D12}"/>
                  </a:ext>
                </a:extLst>
              </p:cNvPr>
              <p:cNvGrpSpPr/>
              <p:nvPr/>
            </p:nvGrpSpPr>
            <p:grpSpPr>
              <a:xfrm>
                <a:off x="3237692" y="2244365"/>
                <a:ext cx="213652" cy="313888"/>
                <a:chOff x="1377387" y="2075335"/>
                <a:chExt cx="4467828" cy="3363619"/>
              </a:xfrm>
            </p:grpSpPr>
            <p:sp>
              <p:nvSpPr>
                <p:cNvPr id="147" name="Freeform 146">
                  <a:extLst>
                    <a:ext uri="{FF2B5EF4-FFF2-40B4-BE49-F238E27FC236}">
                      <a16:creationId xmlns:a16="http://schemas.microsoft.com/office/drawing/2014/main" id="{64FE1F36-D1B7-68E0-32DA-DA680162F3EF}"/>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48" name="Freeform 147">
                  <a:extLst>
                    <a:ext uri="{FF2B5EF4-FFF2-40B4-BE49-F238E27FC236}">
                      <a16:creationId xmlns:a16="http://schemas.microsoft.com/office/drawing/2014/main" id="{D305D560-5126-A4F1-E3ED-F3E98E507867}"/>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sp>
        <p:nvSpPr>
          <p:cNvPr id="167" name="Rounded Rectangle 166">
            <a:extLst>
              <a:ext uri="{FF2B5EF4-FFF2-40B4-BE49-F238E27FC236}">
                <a16:creationId xmlns:a16="http://schemas.microsoft.com/office/drawing/2014/main" id="{DD880A52-75BE-0B59-9AA1-CFCB2EE76CD4}"/>
              </a:ext>
            </a:extLst>
          </p:cNvPr>
          <p:cNvSpPr/>
          <p:nvPr/>
        </p:nvSpPr>
        <p:spPr>
          <a:xfrm>
            <a:off x="3846198" y="3957040"/>
            <a:ext cx="510261" cy="416775"/>
          </a:xfrm>
          <a:prstGeom prst="roundRect">
            <a:avLst/>
          </a:prstGeom>
          <a:solidFill>
            <a:srgbClr val="FF0000">
              <a:alpha val="5000"/>
            </a:srgbClr>
          </a:solidFill>
          <a:ln w="19050">
            <a:solidFill>
              <a:srgbClr val="E15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ounded Rectangle 167">
            <a:extLst>
              <a:ext uri="{FF2B5EF4-FFF2-40B4-BE49-F238E27FC236}">
                <a16:creationId xmlns:a16="http://schemas.microsoft.com/office/drawing/2014/main" id="{B4C9A94D-6AF4-57B9-7122-F02136A9C4BC}"/>
              </a:ext>
            </a:extLst>
          </p:cNvPr>
          <p:cNvSpPr/>
          <p:nvPr/>
        </p:nvSpPr>
        <p:spPr>
          <a:xfrm>
            <a:off x="5715842" y="3945819"/>
            <a:ext cx="504163" cy="416775"/>
          </a:xfrm>
          <a:prstGeom prst="roundRect">
            <a:avLst/>
          </a:prstGeom>
          <a:solidFill>
            <a:srgbClr val="FF0000">
              <a:alpha val="5000"/>
            </a:srgbClr>
          </a:solidFill>
          <a:ln w="19050">
            <a:solidFill>
              <a:srgbClr val="E15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extBox 168">
            <a:extLst>
              <a:ext uri="{FF2B5EF4-FFF2-40B4-BE49-F238E27FC236}">
                <a16:creationId xmlns:a16="http://schemas.microsoft.com/office/drawing/2014/main" id="{6748111B-13F4-4A83-7B30-CE5B0024ED20}"/>
              </a:ext>
            </a:extLst>
          </p:cNvPr>
          <p:cNvSpPr txBox="1"/>
          <p:nvPr/>
        </p:nvSpPr>
        <p:spPr>
          <a:xfrm>
            <a:off x="3449534" y="4628042"/>
            <a:ext cx="660758" cy="246221"/>
          </a:xfrm>
          <a:prstGeom prst="rect">
            <a:avLst/>
          </a:prstGeom>
          <a:noFill/>
        </p:spPr>
        <p:txBody>
          <a:bodyPr wrap="none" rtlCol="0">
            <a:spAutoFit/>
          </a:bodyPr>
          <a:lstStyle/>
          <a:p>
            <a:r>
              <a:rPr lang="en-US" sz="1000" dirty="0">
                <a:solidFill>
                  <a:srgbClr val="E15759"/>
                </a:solidFill>
              </a:rPr>
              <a:t>beacon 2</a:t>
            </a:r>
          </a:p>
        </p:txBody>
      </p:sp>
      <p:sp>
        <p:nvSpPr>
          <p:cNvPr id="170" name="TextBox 169">
            <a:extLst>
              <a:ext uri="{FF2B5EF4-FFF2-40B4-BE49-F238E27FC236}">
                <a16:creationId xmlns:a16="http://schemas.microsoft.com/office/drawing/2014/main" id="{4AB489DB-2C77-2B44-A873-F1ACCC895CB5}"/>
              </a:ext>
            </a:extLst>
          </p:cNvPr>
          <p:cNvSpPr txBox="1"/>
          <p:nvPr/>
        </p:nvSpPr>
        <p:spPr>
          <a:xfrm>
            <a:off x="3801195" y="4344632"/>
            <a:ext cx="606256" cy="246221"/>
          </a:xfrm>
          <a:prstGeom prst="rect">
            <a:avLst/>
          </a:prstGeom>
          <a:noFill/>
        </p:spPr>
        <p:txBody>
          <a:bodyPr wrap="none" rtlCol="0">
            <a:spAutoFit/>
          </a:bodyPr>
          <a:lstStyle/>
          <a:p>
            <a:r>
              <a:rPr lang="en-US" sz="1000" dirty="0">
                <a:solidFill>
                  <a:srgbClr val="E15759"/>
                </a:solidFill>
              </a:rPr>
              <a:t>collision</a:t>
            </a:r>
          </a:p>
        </p:txBody>
      </p:sp>
      <p:sp>
        <p:nvSpPr>
          <p:cNvPr id="171" name="TextBox 170">
            <a:extLst>
              <a:ext uri="{FF2B5EF4-FFF2-40B4-BE49-F238E27FC236}">
                <a16:creationId xmlns:a16="http://schemas.microsoft.com/office/drawing/2014/main" id="{75C1CBF7-8496-82DF-E613-5C4855178451}"/>
              </a:ext>
            </a:extLst>
          </p:cNvPr>
          <p:cNvSpPr txBox="1"/>
          <p:nvPr/>
        </p:nvSpPr>
        <p:spPr>
          <a:xfrm>
            <a:off x="5670479" y="4343492"/>
            <a:ext cx="606256" cy="246221"/>
          </a:xfrm>
          <a:prstGeom prst="rect">
            <a:avLst/>
          </a:prstGeom>
          <a:noFill/>
        </p:spPr>
        <p:txBody>
          <a:bodyPr wrap="none" rtlCol="0">
            <a:spAutoFit/>
          </a:bodyPr>
          <a:lstStyle/>
          <a:p>
            <a:r>
              <a:rPr lang="en-US" sz="1000" dirty="0">
                <a:solidFill>
                  <a:srgbClr val="E15759"/>
                </a:solidFill>
              </a:rPr>
              <a:t>collision</a:t>
            </a:r>
          </a:p>
        </p:txBody>
      </p:sp>
      <p:sp>
        <p:nvSpPr>
          <p:cNvPr id="172" name="Left Brace 171">
            <a:extLst>
              <a:ext uri="{FF2B5EF4-FFF2-40B4-BE49-F238E27FC236}">
                <a16:creationId xmlns:a16="http://schemas.microsoft.com/office/drawing/2014/main" id="{8D2466C2-E1A7-5A84-3AB3-E718D373A27B}"/>
              </a:ext>
            </a:extLst>
          </p:cNvPr>
          <p:cNvSpPr/>
          <p:nvPr/>
        </p:nvSpPr>
        <p:spPr>
          <a:xfrm rot="16200000">
            <a:off x="3704181" y="4522416"/>
            <a:ext cx="86494" cy="239444"/>
          </a:xfrm>
          <a:prstGeom prst="leftBrace">
            <a:avLst/>
          </a:prstGeom>
          <a:ln w="12700">
            <a:solidFill>
              <a:srgbClr val="E1575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3" name="Left Brace 172">
            <a:extLst>
              <a:ext uri="{FF2B5EF4-FFF2-40B4-BE49-F238E27FC236}">
                <a16:creationId xmlns:a16="http://schemas.microsoft.com/office/drawing/2014/main" id="{ADC845B4-0793-DEEE-16D9-1582DA7B386E}"/>
              </a:ext>
            </a:extLst>
          </p:cNvPr>
          <p:cNvSpPr/>
          <p:nvPr/>
        </p:nvSpPr>
        <p:spPr>
          <a:xfrm rot="16200000">
            <a:off x="4415600" y="4541732"/>
            <a:ext cx="86494" cy="239444"/>
          </a:xfrm>
          <a:prstGeom prst="leftBrace">
            <a:avLst/>
          </a:prstGeom>
          <a:ln w="12700">
            <a:solidFill>
              <a:srgbClr val="E1575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4" name="TextBox 173">
            <a:extLst>
              <a:ext uri="{FF2B5EF4-FFF2-40B4-BE49-F238E27FC236}">
                <a16:creationId xmlns:a16="http://schemas.microsoft.com/office/drawing/2014/main" id="{F1C8167C-CE18-C7EF-5CDF-A000B3DB58B6}"/>
              </a:ext>
            </a:extLst>
          </p:cNvPr>
          <p:cNvSpPr txBox="1"/>
          <p:nvPr/>
        </p:nvSpPr>
        <p:spPr>
          <a:xfrm>
            <a:off x="5316330" y="4628042"/>
            <a:ext cx="660758" cy="246221"/>
          </a:xfrm>
          <a:prstGeom prst="rect">
            <a:avLst/>
          </a:prstGeom>
          <a:noFill/>
        </p:spPr>
        <p:txBody>
          <a:bodyPr wrap="none" rtlCol="0">
            <a:spAutoFit/>
          </a:bodyPr>
          <a:lstStyle/>
          <a:p>
            <a:r>
              <a:rPr lang="en-US" sz="1000" dirty="0">
                <a:solidFill>
                  <a:srgbClr val="E15759"/>
                </a:solidFill>
              </a:rPr>
              <a:t>beacon 2</a:t>
            </a:r>
          </a:p>
        </p:txBody>
      </p:sp>
      <p:sp>
        <p:nvSpPr>
          <p:cNvPr id="175" name="Left Brace 174">
            <a:extLst>
              <a:ext uri="{FF2B5EF4-FFF2-40B4-BE49-F238E27FC236}">
                <a16:creationId xmlns:a16="http://schemas.microsoft.com/office/drawing/2014/main" id="{7FE593A8-98F6-F77F-C7CF-2B7A46D65D3F}"/>
              </a:ext>
            </a:extLst>
          </p:cNvPr>
          <p:cNvSpPr/>
          <p:nvPr/>
        </p:nvSpPr>
        <p:spPr>
          <a:xfrm rot="16200000">
            <a:off x="5570977" y="4522416"/>
            <a:ext cx="86494" cy="239444"/>
          </a:xfrm>
          <a:prstGeom prst="leftBrace">
            <a:avLst/>
          </a:prstGeom>
          <a:ln w="12700">
            <a:solidFill>
              <a:srgbClr val="E1575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6" name="Left Brace 175">
            <a:extLst>
              <a:ext uri="{FF2B5EF4-FFF2-40B4-BE49-F238E27FC236}">
                <a16:creationId xmlns:a16="http://schemas.microsoft.com/office/drawing/2014/main" id="{8DBC90CD-4686-E63F-821B-C258FC9E9019}"/>
              </a:ext>
            </a:extLst>
          </p:cNvPr>
          <p:cNvSpPr/>
          <p:nvPr/>
        </p:nvSpPr>
        <p:spPr>
          <a:xfrm rot="16200000">
            <a:off x="6282396" y="4541732"/>
            <a:ext cx="86494" cy="239444"/>
          </a:xfrm>
          <a:prstGeom prst="leftBrace">
            <a:avLst/>
          </a:prstGeom>
          <a:ln w="12700">
            <a:solidFill>
              <a:srgbClr val="E1575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7" name="TextBox 176">
            <a:extLst>
              <a:ext uri="{FF2B5EF4-FFF2-40B4-BE49-F238E27FC236}">
                <a16:creationId xmlns:a16="http://schemas.microsoft.com/office/drawing/2014/main" id="{FDA544C1-0FA6-768B-F09E-6EA06BEF468B}"/>
              </a:ext>
            </a:extLst>
          </p:cNvPr>
          <p:cNvSpPr txBox="1"/>
          <p:nvPr/>
        </p:nvSpPr>
        <p:spPr>
          <a:xfrm>
            <a:off x="4160953" y="4641782"/>
            <a:ext cx="660758" cy="246221"/>
          </a:xfrm>
          <a:prstGeom prst="rect">
            <a:avLst/>
          </a:prstGeom>
          <a:noFill/>
        </p:spPr>
        <p:txBody>
          <a:bodyPr wrap="none" rtlCol="0">
            <a:spAutoFit/>
          </a:bodyPr>
          <a:lstStyle/>
          <a:p>
            <a:r>
              <a:rPr lang="en-US" sz="1000" dirty="0">
                <a:solidFill>
                  <a:srgbClr val="E15759"/>
                </a:solidFill>
              </a:rPr>
              <a:t>beacon 2</a:t>
            </a:r>
          </a:p>
        </p:txBody>
      </p:sp>
      <p:sp>
        <p:nvSpPr>
          <p:cNvPr id="178" name="TextBox 177">
            <a:extLst>
              <a:ext uri="{FF2B5EF4-FFF2-40B4-BE49-F238E27FC236}">
                <a16:creationId xmlns:a16="http://schemas.microsoft.com/office/drawing/2014/main" id="{67A72E4F-C20E-16DA-DB85-B7D5E33A6712}"/>
              </a:ext>
            </a:extLst>
          </p:cNvPr>
          <p:cNvSpPr txBox="1"/>
          <p:nvPr/>
        </p:nvSpPr>
        <p:spPr>
          <a:xfrm>
            <a:off x="6027749" y="4641782"/>
            <a:ext cx="660758" cy="246221"/>
          </a:xfrm>
          <a:prstGeom prst="rect">
            <a:avLst/>
          </a:prstGeom>
          <a:noFill/>
        </p:spPr>
        <p:txBody>
          <a:bodyPr wrap="none" rtlCol="0">
            <a:spAutoFit/>
          </a:bodyPr>
          <a:lstStyle/>
          <a:p>
            <a:r>
              <a:rPr lang="en-US" sz="1000" dirty="0">
                <a:solidFill>
                  <a:srgbClr val="E15759"/>
                </a:solidFill>
              </a:rPr>
              <a:t>beacon 2</a:t>
            </a:r>
          </a:p>
        </p:txBody>
      </p:sp>
      <p:grpSp>
        <p:nvGrpSpPr>
          <p:cNvPr id="179" name="Group 178">
            <a:extLst>
              <a:ext uri="{FF2B5EF4-FFF2-40B4-BE49-F238E27FC236}">
                <a16:creationId xmlns:a16="http://schemas.microsoft.com/office/drawing/2014/main" id="{16A35DEC-AEE3-1F55-895E-90F085CA8364}"/>
              </a:ext>
            </a:extLst>
          </p:cNvPr>
          <p:cNvGrpSpPr/>
          <p:nvPr/>
        </p:nvGrpSpPr>
        <p:grpSpPr>
          <a:xfrm>
            <a:off x="2932683" y="2415830"/>
            <a:ext cx="3262357" cy="2477885"/>
            <a:chOff x="2932684" y="1580166"/>
            <a:chExt cx="3262357" cy="2477885"/>
          </a:xfrm>
        </p:grpSpPr>
        <p:cxnSp>
          <p:nvCxnSpPr>
            <p:cNvPr id="180" name="Straight Connector 179">
              <a:extLst>
                <a:ext uri="{FF2B5EF4-FFF2-40B4-BE49-F238E27FC236}">
                  <a16:creationId xmlns:a16="http://schemas.microsoft.com/office/drawing/2014/main" id="{177A6285-97EA-FBD3-9031-E4326D80A384}"/>
                </a:ext>
              </a:extLst>
            </p:cNvPr>
            <p:cNvCxnSpPr>
              <a:cxnSpLocks/>
            </p:cNvCxnSpPr>
            <p:nvPr/>
          </p:nvCxnSpPr>
          <p:spPr>
            <a:xfrm flipH="1">
              <a:off x="2932684"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EAF69FC0-BEC6-A806-35A1-2D9D1AF9F45C}"/>
                </a:ext>
              </a:extLst>
            </p:cNvPr>
            <p:cNvCxnSpPr>
              <a:cxnSpLocks/>
            </p:cNvCxnSpPr>
            <p:nvPr/>
          </p:nvCxnSpPr>
          <p:spPr>
            <a:xfrm flipH="1">
              <a:off x="3399051"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0534730F-8BA8-49F5-2958-872135D4F1A3}"/>
                </a:ext>
              </a:extLst>
            </p:cNvPr>
            <p:cNvCxnSpPr>
              <a:cxnSpLocks/>
            </p:cNvCxnSpPr>
            <p:nvPr/>
          </p:nvCxnSpPr>
          <p:spPr>
            <a:xfrm flipH="1">
              <a:off x="3865419"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3DB6409B-66C1-5E62-9E1E-F561986138C9}"/>
                </a:ext>
              </a:extLst>
            </p:cNvPr>
            <p:cNvCxnSpPr>
              <a:cxnSpLocks/>
            </p:cNvCxnSpPr>
            <p:nvPr/>
          </p:nvCxnSpPr>
          <p:spPr>
            <a:xfrm flipH="1">
              <a:off x="4331786"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3F320898-BBDA-BF47-0F4A-A95DBDC20B3F}"/>
                </a:ext>
              </a:extLst>
            </p:cNvPr>
            <p:cNvCxnSpPr>
              <a:cxnSpLocks/>
            </p:cNvCxnSpPr>
            <p:nvPr/>
          </p:nvCxnSpPr>
          <p:spPr>
            <a:xfrm flipH="1">
              <a:off x="4798154"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6B21686D-4E3D-7FFC-7E9C-3ADA33F64797}"/>
                </a:ext>
              </a:extLst>
            </p:cNvPr>
            <p:cNvCxnSpPr>
              <a:cxnSpLocks/>
            </p:cNvCxnSpPr>
            <p:nvPr/>
          </p:nvCxnSpPr>
          <p:spPr>
            <a:xfrm flipH="1">
              <a:off x="5264521"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CE21F923-44DA-3E48-B60A-438E2BD06EEA}"/>
                </a:ext>
              </a:extLst>
            </p:cNvPr>
            <p:cNvCxnSpPr>
              <a:cxnSpLocks/>
            </p:cNvCxnSpPr>
            <p:nvPr/>
          </p:nvCxnSpPr>
          <p:spPr>
            <a:xfrm flipH="1">
              <a:off x="5730889"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00F47FED-C22A-E123-A5F1-962A8D80ABA4}"/>
                </a:ext>
              </a:extLst>
            </p:cNvPr>
            <p:cNvCxnSpPr>
              <a:cxnSpLocks/>
            </p:cNvCxnSpPr>
            <p:nvPr/>
          </p:nvCxnSpPr>
          <p:spPr>
            <a:xfrm flipH="1">
              <a:off x="6185731"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grpSp>
      <p:sp>
        <p:nvSpPr>
          <p:cNvPr id="188" name="TextBox 187">
            <a:extLst>
              <a:ext uri="{FF2B5EF4-FFF2-40B4-BE49-F238E27FC236}">
                <a16:creationId xmlns:a16="http://schemas.microsoft.com/office/drawing/2014/main" id="{A712C776-A894-9505-BBA6-C6862A7E7630}"/>
              </a:ext>
            </a:extLst>
          </p:cNvPr>
          <p:cNvSpPr txBox="1"/>
          <p:nvPr/>
        </p:nvSpPr>
        <p:spPr>
          <a:xfrm>
            <a:off x="10160102" y="4608238"/>
            <a:ext cx="660758" cy="246221"/>
          </a:xfrm>
          <a:prstGeom prst="rect">
            <a:avLst/>
          </a:prstGeom>
          <a:noFill/>
        </p:spPr>
        <p:txBody>
          <a:bodyPr wrap="none" rtlCol="0">
            <a:spAutoFit/>
          </a:bodyPr>
          <a:lstStyle/>
          <a:p>
            <a:r>
              <a:rPr lang="en-US" sz="1000" dirty="0">
                <a:solidFill>
                  <a:srgbClr val="E15759"/>
                </a:solidFill>
              </a:rPr>
              <a:t>beacon 2</a:t>
            </a:r>
          </a:p>
        </p:txBody>
      </p:sp>
      <p:grpSp>
        <p:nvGrpSpPr>
          <p:cNvPr id="189" name="Group 188">
            <a:extLst>
              <a:ext uri="{FF2B5EF4-FFF2-40B4-BE49-F238E27FC236}">
                <a16:creationId xmlns:a16="http://schemas.microsoft.com/office/drawing/2014/main" id="{7249D226-ED11-E642-F947-13436E3D7BC2}"/>
              </a:ext>
            </a:extLst>
          </p:cNvPr>
          <p:cNvGrpSpPr/>
          <p:nvPr/>
        </p:nvGrpSpPr>
        <p:grpSpPr>
          <a:xfrm>
            <a:off x="7430858" y="3976651"/>
            <a:ext cx="3741516" cy="580251"/>
            <a:chOff x="4318312" y="1630415"/>
            <a:chExt cx="2178686" cy="402956"/>
          </a:xfrm>
        </p:grpSpPr>
        <p:cxnSp>
          <p:nvCxnSpPr>
            <p:cNvPr id="191" name="Straight Connector 190">
              <a:extLst>
                <a:ext uri="{FF2B5EF4-FFF2-40B4-BE49-F238E27FC236}">
                  <a16:creationId xmlns:a16="http://schemas.microsoft.com/office/drawing/2014/main" id="{902AEF69-A899-7CB8-14B3-59B71FDB433A}"/>
                </a:ext>
              </a:extLst>
            </p:cNvPr>
            <p:cNvCxnSpPr>
              <a:cxnSpLocks/>
            </p:cNvCxnSpPr>
            <p:nvPr/>
          </p:nvCxnSpPr>
          <p:spPr>
            <a:xfrm>
              <a:off x="5678750" y="1751659"/>
              <a:ext cx="137825"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2E578B88-C106-E154-8CEE-D8B89EEEE3DA}"/>
                </a:ext>
              </a:extLst>
            </p:cNvPr>
            <p:cNvCxnSpPr>
              <a:cxnSpLocks/>
            </p:cNvCxnSpPr>
            <p:nvPr/>
          </p:nvCxnSpPr>
          <p:spPr>
            <a:xfrm>
              <a:off x="6359173" y="1758009"/>
              <a:ext cx="137825"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58131F81-47C2-7825-F93D-0600DC53E60D}"/>
                </a:ext>
              </a:extLst>
            </p:cNvPr>
            <p:cNvCxnSpPr>
              <a:cxnSpLocks/>
            </p:cNvCxnSpPr>
            <p:nvPr/>
          </p:nvCxnSpPr>
          <p:spPr>
            <a:xfrm>
              <a:off x="5944624" y="1754451"/>
              <a:ext cx="290766"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FA981740-4C75-283F-17BC-8FEDCD82D54F}"/>
                </a:ext>
              </a:extLst>
            </p:cNvPr>
            <p:cNvCxnSpPr>
              <a:cxnSpLocks/>
            </p:cNvCxnSpPr>
            <p:nvPr/>
          </p:nvCxnSpPr>
          <p:spPr>
            <a:xfrm>
              <a:off x="6494162" y="1749125"/>
              <a:ext cx="0" cy="284246"/>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4CEAF598-15B6-C3B2-5C56-A94B1CD02011}"/>
                </a:ext>
              </a:extLst>
            </p:cNvPr>
            <p:cNvCxnSpPr>
              <a:cxnSpLocks/>
            </p:cNvCxnSpPr>
            <p:nvPr/>
          </p:nvCxnSpPr>
          <p:spPr>
            <a:xfrm>
              <a:off x="5681925" y="1748175"/>
              <a:ext cx="0" cy="284246"/>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grpSp>
          <p:nvGrpSpPr>
            <p:cNvPr id="203" name="Group 202">
              <a:extLst>
                <a:ext uri="{FF2B5EF4-FFF2-40B4-BE49-F238E27FC236}">
                  <a16:creationId xmlns:a16="http://schemas.microsoft.com/office/drawing/2014/main" id="{C076932E-6EB6-EE5C-BC6C-D0906E432966}"/>
                </a:ext>
              </a:extLst>
            </p:cNvPr>
            <p:cNvGrpSpPr/>
            <p:nvPr/>
          </p:nvGrpSpPr>
          <p:grpSpPr>
            <a:xfrm>
              <a:off x="6230314" y="1636436"/>
              <a:ext cx="131396" cy="228778"/>
              <a:chOff x="2595665" y="2241311"/>
              <a:chExt cx="855679" cy="316942"/>
            </a:xfrm>
          </p:grpSpPr>
          <p:grpSp>
            <p:nvGrpSpPr>
              <p:cNvPr id="314" name="Group 313">
                <a:extLst>
                  <a:ext uri="{FF2B5EF4-FFF2-40B4-BE49-F238E27FC236}">
                    <a16:creationId xmlns:a16="http://schemas.microsoft.com/office/drawing/2014/main" id="{AD4F35A4-61CC-6DFB-D5B9-58E9EDFB58E6}"/>
                  </a:ext>
                </a:extLst>
              </p:cNvPr>
              <p:cNvGrpSpPr/>
              <p:nvPr/>
            </p:nvGrpSpPr>
            <p:grpSpPr>
              <a:xfrm>
                <a:off x="2595665" y="2241311"/>
                <a:ext cx="213654" cy="313888"/>
                <a:chOff x="1377361" y="2075335"/>
                <a:chExt cx="4467861" cy="3363622"/>
              </a:xfrm>
            </p:grpSpPr>
            <p:sp>
              <p:nvSpPr>
                <p:cNvPr id="324" name="Freeform 323">
                  <a:extLst>
                    <a:ext uri="{FF2B5EF4-FFF2-40B4-BE49-F238E27FC236}">
                      <a16:creationId xmlns:a16="http://schemas.microsoft.com/office/drawing/2014/main" id="{92FEB0F7-1181-44FE-AED0-A9314012DFFB}"/>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25" name="Freeform 324">
                  <a:extLst>
                    <a:ext uri="{FF2B5EF4-FFF2-40B4-BE49-F238E27FC236}">
                      <a16:creationId xmlns:a16="http://schemas.microsoft.com/office/drawing/2014/main" id="{E27C4224-313E-0F0C-0CDE-F5DD8F7B36DE}"/>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315" name="Group 314">
                <a:extLst>
                  <a:ext uri="{FF2B5EF4-FFF2-40B4-BE49-F238E27FC236}">
                    <a16:creationId xmlns:a16="http://schemas.microsoft.com/office/drawing/2014/main" id="{4BB75110-AA4B-F25D-6E93-DA6C000B55AD}"/>
                  </a:ext>
                </a:extLst>
              </p:cNvPr>
              <p:cNvGrpSpPr/>
              <p:nvPr/>
            </p:nvGrpSpPr>
            <p:grpSpPr>
              <a:xfrm>
                <a:off x="2809318" y="2242669"/>
                <a:ext cx="213652" cy="313888"/>
                <a:chOff x="1377387" y="2075334"/>
                <a:chExt cx="4467828" cy="3363620"/>
              </a:xfrm>
            </p:grpSpPr>
            <p:sp>
              <p:nvSpPr>
                <p:cNvPr id="322" name="Freeform 321">
                  <a:extLst>
                    <a:ext uri="{FF2B5EF4-FFF2-40B4-BE49-F238E27FC236}">
                      <a16:creationId xmlns:a16="http://schemas.microsoft.com/office/drawing/2014/main" id="{B6D6E1F4-B02E-8E18-BFC3-2BEBB5AE2456}"/>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23" name="Freeform 322">
                  <a:extLst>
                    <a:ext uri="{FF2B5EF4-FFF2-40B4-BE49-F238E27FC236}">
                      <a16:creationId xmlns:a16="http://schemas.microsoft.com/office/drawing/2014/main" id="{4BD8CC12-1764-0C57-874F-58C0009AAD8F}"/>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316" name="Group 315">
                <a:extLst>
                  <a:ext uri="{FF2B5EF4-FFF2-40B4-BE49-F238E27FC236}">
                    <a16:creationId xmlns:a16="http://schemas.microsoft.com/office/drawing/2014/main" id="{EAE7B5E1-C200-3228-833D-13469BD301B2}"/>
                  </a:ext>
                </a:extLst>
              </p:cNvPr>
              <p:cNvGrpSpPr/>
              <p:nvPr/>
            </p:nvGrpSpPr>
            <p:grpSpPr>
              <a:xfrm>
                <a:off x="3024040" y="2243007"/>
                <a:ext cx="213652" cy="313888"/>
                <a:chOff x="1377387" y="2075335"/>
                <a:chExt cx="4467828" cy="3363619"/>
              </a:xfrm>
            </p:grpSpPr>
            <p:sp>
              <p:nvSpPr>
                <p:cNvPr id="320" name="Freeform 319">
                  <a:extLst>
                    <a:ext uri="{FF2B5EF4-FFF2-40B4-BE49-F238E27FC236}">
                      <a16:creationId xmlns:a16="http://schemas.microsoft.com/office/drawing/2014/main" id="{CC7BFFBE-A107-2C4D-C7E8-AD79BC0C2AC9}"/>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21" name="Freeform 320">
                  <a:extLst>
                    <a:ext uri="{FF2B5EF4-FFF2-40B4-BE49-F238E27FC236}">
                      <a16:creationId xmlns:a16="http://schemas.microsoft.com/office/drawing/2014/main" id="{226688C6-923E-81C1-65AA-DD1438B84BD8}"/>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317" name="Group 316">
                <a:extLst>
                  <a:ext uri="{FF2B5EF4-FFF2-40B4-BE49-F238E27FC236}">
                    <a16:creationId xmlns:a16="http://schemas.microsoft.com/office/drawing/2014/main" id="{CD2807D8-9877-EF6F-E0AB-9741B5470E95}"/>
                  </a:ext>
                </a:extLst>
              </p:cNvPr>
              <p:cNvGrpSpPr/>
              <p:nvPr/>
            </p:nvGrpSpPr>
            <p:grpSpPr>
              <a:xfrm>
                <a:off x="3237692" y="2244365"/>
                <a:ext cx="213652" cy="313888"/>
                <a:chOff x="1377387" y="2075335"/>
                <a:chExt cx="4467828" cy="3363619"/>
              </a:xfrm>
            </p:grpSpPr>
            <p:sp>
              <p:nvSpPr>
                <p:cNvPr id="318" name="Freeform 317">
                  <a:extLst>
                    <a:ext uri="{FF2B5EF4-FFF2-40B4-BE49-F238E27FC236}">
                      <a16:creationId xmlns:a16="http://schemas.microsoft.com/office/drawing/2014/main" id="{A0924CDE-7FF4-E625-2511-77A046F4E781}"/>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19" name="Freeform 318">
                  <a:extLst>
                    <a:ext uri="{FF2B5EF4-FFF2-40B4-BE49-F238E27FC236}">
                      <a16:creationId xmlns:a16="http://schemas.microsoft.com/office/drawing/2014/main" id="{F629A30C-D4ED-2DE6-2D63-B699B9266675}"/>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206" name="Group 205">
              <a:extLst>
                <a:ext uri="{FF2B5EF4-FFF2-40B4-BE49-F238E27FC236}">
                  <a16:creationId xmlns:a16="http://schemas.microsoft.com/office/drawing/2014/main" id="{05685808-58A9-6BAB-6A92-AF7FA75CE25A}"/>
                </a:ext>
              </a:extLst>
            </p:cNvPr>
            <p:cNvGrpSpPr/>
            <p:nvPr/>
          </p:nvGrpSpPr>
          <p:grpSpPr>
            <a:xfrm>
              <a:off x="5821600" y="1640092"/>
              <a:ext cx="131396" cy="228778"/>
              <a:chOff x="2595665" y="2241311"/>
              <a:chExt cx="855679" cy="316942"/>
            </a:xfrm>
          </p:grpSpPr>
          <p:grpSp>
            <p:nvGrpSpPr>
              <p:cNvPr id="268" name="Group 267">
                <a:extLst>
                  <a:ext uri="{FF2B5EF4-FFF2-40B4-BE49-F238E27FC236}">
                    <a16:creationId xmlns:a16="http://schemas.microsoft.com/office/drawing/2014/main" id="{6748B549-3F6E-2991-F71D-8D5A701F3D59}"/>
                  </a:ext>
                </a:extLst>
              </p:cNvPr>
              <p:cNvGrpSpPr/>
              <p:nvPr/>
            </p:nvGrpSpPr>
            <p:grpSpPr>
              <a:xfrm>
                <a:off x="2595665" y="2241311"/>
                <a:ext cx="213654" cy="313888"/>
                <a:chOff x="1377361" y="2075335"/>
                <a:chExt cx="4467861" cy="3363622"/>
              </a:xfrm>
            </p:grpSpPr>
            <p:sp>
              <p:nvSpPr>
                <p:cNvPr id="309" name="Freeform 308">
                  <a:extLst>
                    <a:ext uri="{FF2B5EF4-FFF2-40B4-BE49-F238E27FC236}">
                      <a16:creationId xmlns:a16="http://schemas.microsoft.com/office/drawing/2014/main" id="{A9F93AD9-0FF1-7FC7-29B9-F3373E88AB03}"/>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11" name="Freeform 310">
                  <a:extLst>
                    <a:ext uri="{FF2B5EF4-FFF2-40B4-BE49-F238E27FC236}">
                      <a16:creationId xmlns:a16="http://schemas.microsoft.com/office/drawing/2014/main" id="{40931FCA-C587-AA5B-C0D0-A0B0D3E25C3D}"/>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70" name="Group 269">
                <a:extLst>
                  <a:ext uri="{FF2B5EF4-FFF2-40B4-BE49-F238E27FC236}">
                    <a16:creationId xmlns:a16="http://schemas.microsoft.com/office/drawing/2014/main" id="{5F2C8472-1591-B7D5-0E78-B47607851187}"/>
                  </a:ext>
                </a:extLst>
              </p:cNvPr>
              <p:cNvGrpSpPr/>
              <p:nvPr/>
            </p:nvGrpSpPr>
            <p:grpSpPr>
              <a:xfrm>
                <a:off x="2809318" y="2242669"/>
                <a:ext cx="213652" cy="313888"/>
                <a:chOff x="1377387" y="2075334"/>
                <a:chExt cx="4467828" cy="3363620"/>
              </a:xfrm>
            </p:grpSpPr>
            <p:sp>
              <p:nvSpPr>
                <p:cNvPr id="298" name="Freeform 297">
                  <a:extLst>
                    <a:ext uri="{FF2B5EF4-FFF2-40B4-BE49-F238E27FC236}">
                      <a16:creationId xmlns:a16="http://schemas.microsoft.com/office/drawing/2014/main" id="{444F5C26-4BAF-AFBF-D500-7A8B5FB4ECA2}"/>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99" name="Freeform 298">
                  <a:extLst>
                    <a:ext uri="{FF2B5EF4-FFF2-40B4-BE49-F238E27FC236}">
                      <a16:creationId xmlns:a16="http://schemas.microsoft.com/office/drawing/2014/main" id="{BF735E77-46F4-4C2B-855C-8D69F7C09580}"/>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75" name="Group 274">
                <a:extLst>
                  <a:ext uri="{FF2B5EF4-FFF2-40B4-BE49-F238E27FC236}">
                    <a16:creationId xmlns:a16="http://schemas.microsoft.com/office/drawing/2014/main" id="{7084F822-BA73-D3BE-8567-6B68F5CB37A3}"/>
                  </a:ext>
                </a:extLst>
              </p:cNvPr>
              <p:cNvGrpSpPr/>
              <p:nvPr/>
            </p:nvGrpSpPr>
            <p:grpSpPr>
              <a:xfrm>
                <a:off x="3024040" y="2243007"/>
                <a:ext cx="213652" cy="313888"/>
                <a:chOff x="1377387" y="2075335"/>
                <a:chExt cx="4467828" cy="3363619"/>
              </a:xfrm>
            </p:grpSpPr>
            <p:sp>
              <p:nvSpPr>
                <p:cNvPr id="291" name="Freeform 290">
                  <a:extLst>
                    <a:ext uri="{FF2B5EF4-FFF2-40B4-BE49-F238E27FC236}">
                      <a16:creationId xmlns:a16="http://schemas.microsoft.com/office/drawing/2014/main" id="{882A2BC1-C31A-61CB-F9B0-FC63592C7609}"/>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95" name="Freeform 294">
                  <a:extLst>
                    <a:ext uri="{FF2B5EF4-FFF2-40B4-BE49-F238E27FC236}">
                      <a16:creationId xmlns:a16="http://schemas.microsoft.com/office/drawing/2014/main" id="{C141FD40-A5F1-DA5E-BF9C-D267AF08934C}"/>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76" name="Group 275">
                <a:extLst>
                  <a:ext uri="{FF2B5EF4-FFF2-40B4-BE49-F238E27FC236}">
                    <a16:creationId xmlns:a16="http://schemas.microsoft.com/office/drawing/2014/main" id="{7FA75D66-7EEC-2AA5-491F-3D4002E08FC4}"/>
                  </a:ext>
                </a:extLst>
              </p:cNvPr>
              <p:cNvGrpSpPr/>
              <p:nvPr/>
            </p:nvGrpSpPr>
            <p:grpSpPr>
              <a:xfrm>
                <a:off x="3237692" y="2244365"/>
                <a:ext cx="213652" cy="313888"/>
                <a:chOff x="1377387" y="2075335"/>
                <a:chExt cx="4467828" cy="3363619"/>
              </a:xfrm>
            </p:grpSpPr>
            <p:sp>
              <p:nvSpPr>
                <p:cNvPr id="277" name="Freeform 276">
                  <a:extLst>
                    <a:ext uri="{FF2B5EF4-FFF2-40B4-BE49-F238E27FC236}">
                      <a16:creationId xmlns:a16="http://schemas.microsoft.com/office/drawing/2014/main" id="{3FE36A22-8A28-FE1F-E00A-DAA07C5F6A5C}"/>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78" name="Freeform 277">
                  <a:extLst>
                    <a:ext uri="{FF2B5EF4-FFF2-40B4-BE49-F238E27FC236}">
                      <a16:creationId xmlns:a16="http://schemas.microsoft.com/office/drawing/2014/main" id="{EDA3F8C6-C0DA-6D0F-7845-FA9E2F7CA762}"/>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cxnSp>
          <p:nvCxnSpPr>
            <p:cNvPr id="207" name="Straight Connector 206">
              <a:extLst>
                <a:ext uri="{FF2B5EF4-FFF2-40B4-BE49-F238E27FC236}">
                  <a16:creationId xmlns:a16="http://schemas.microsoft.com/office/drawing/2014/main" id="{4982B4CD-D76F-84ED-FCFB-6F69F8D787E8}"/>
                </a:ext>
              </a:extLst>
            </p:cNvPr>
            <p:cNvCxnSpPr>
              <a:cxnSpLocks/>
            </p:cNvCxnSpPr>
            <p:nvPr/>
          </p:nvCxnSpPr>
          <p:spPr>
            <a:xfrm>
              <a:off x="4590820" y="1745638"/>
              <a:ext cx="137825"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93B0B1AA-50B0-3471-2687-24E4972C5623}"/>
                </a:ext>
              </a:extLst>
            </p:cNvPr>
            <p:cNvCxnSpPr>
              <a:cxnSpLocks/>
            </p:cNvCxnSpPr>
            <p:nvPr/>
          </p:nvCxnSpPr>
          <p:spPr>
            <a:xfrm>
              <a:off x="5271243" y="1751988"/>
              <a:ext cx="137825"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225AC047-3294-33D5-5F04-DC02CDEFF0A7}"/>
                </a:ext>
              </a:extLst>
            </p:cNvPr>
            <p:cNvCxnSpPr>
              <a:cxnSpLocks/>
            </p:cNvCxnSpPr>
            <p:nvPr/>
          </p:nvCxnSpPr>
          <p:spPr>
            <a:xfrm>
              <a:off x="4856694" y="1748430"/>
              <a:ext cx="290766"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901A4D04-5A6F-B7DB-D5E2-41EB5474F72A}"/>
                </a:ext>
              </a:extLst>
            </p:cNvPr>
            <p:cNvCxnSpPr>
              <a:cxnSpLocks/>
            </p:cNvCxnSpPr>
            <p:nvPr/>
          </p:nvCxnSpPr>
          <p:spPr>
            <a:xfrm>
              <a:off x="5406232" y="1743104"/>
              <a:ext cx="0" cy="284246"/>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6EE72C94-AAB4-B126-3876-1B16FDC8E4CA}"/>
                </a:ext>
              </a:extLst>
            </p:cNvPr>
            <p:cNvCxnSpPr>
              <a:cxnSpLocks/>
            </p:cNvCxnSpPr>
            <p:nvPr/>
          </p:nvCxnSpPr>
          <p:spPr>
            <a:xfrm>
              <a:off x="4318312" y="2022553"/>
              <a:ext cx="28140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54A5BA0B-5E7B-EC6E-59EE-68510F2E8BF7}"/>
                </a:ext>
              </a:extLst>
            </p:cNvPr>
            <p:cNvCxnSpPr>
              <a:cxnSpLocks/>
            </p:cNvCxnSpPr>
            <p:nvPr/>
          </p:nvCxnSpPr>
          <p:spPr>
            <a:xfrm>
              <a:off x="4593995" y="1742154"/>
              <a:ext cx="0" cy="284246"/>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70A9AAA8-2353-D539-3D30-F6E65869B8F9}"/>
                </a:ext>
              </a:extLst>
            </p:cNvPr>
            <p:cNvCxnSpPr>
              <a:cxnSpLocks/>
            </p:cNvCxnSpPr>
            <p:nvPr/>
          </p:nvCxnSpPr>
          <p:spPr>
            <a:xfrm>
              <a:off x="5401306" y="2028903"/>
              <a:ext cx="28140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grpSp>
          <p:nvGrpSpPr>
            <p:cNvPr id="215" name="Group 214">
              <a:extLst>
                <a:ext uri="{FF2B5EF4-FFF2-40B4-BE49-F238E27FC236}">
                  <a16:creationId xmlns:a16="http://schemas.microsoft.com/office/drawing/2014/main" id="{2460FFF0-7580-AB4C-6636-E43F7AA1B744}"/>
                </a:ext>
              </a:extLst>
            </p:cNvPr>
            <p:cNvGrpSpPr/>
            <p:nvPr/>
          </p:nvGrpSpPr>
          <p:grpSpPr>
            <a:xfrm>
              <a:off x="5142384" y="1630415"/>
              <a:ext cx="131396" cy="228778"/>
              <a:chOff x="2595665" y="2241311"/>
              <a:chExt cx="855679" cy="316942"/>
            </a:xfrm>
          </p:grpSpPr>
          <p:grpSp>
            <p:nvGrpSpPr>
              <p:cNvPr id="229" name="Group 228">
                <a:extLst>
                  <a:ext uri="{FF2B5EF4-FFF2-40B4-BE49-F238E27FC236}">
                    <a16:creationId xmlns:a16="http://schemas.microsoft.com/office/drawing/2014/main" id="{15ACA670-B9D8-91A7-36C1-37192ECC739C}"/>
                  </a:ext>
                </a:extLst>
              </p:cNvPr>
              <p:cNvGrpSpPr/>
              <p:nvPr/>
            </p:nvGrpSpPr>
            <p:grpSpPr>
              <a:xfrm>
                <a:off x="2595665" y="2241311"/>
                <a:ext cx="213654" cy="313888"/>
                <a:chOff x="1377361" y="2075335"/>
                <a:chExt cx="4467861" cy="3363622"/>
              </a:xfrm>
            </p:grpSpPr>
            <p:sp>
              <p:nvSpPr>
                <p:cNvPr id="265" name="Freeform 264">
                  <a:extLst>
                    <a:ext uri="{FF2B5EF4-FFF2-40B4-BE49-F238E27FC236}">
                      <a16:creationId xmlns:a16="http://schemas.microsoft.com/office/drawing/2014/main" id="{5DD7C9FD-31AA-920B-E1BC-9205D53B43A2}"/>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66" name="Freeform 265">
                  <a:extLst>
                    <a:ext uri="{FF2B5EF4-FFF2-40B4-BE49-F238E27FC236}">
                      <a16:creationId xmlns:a16="http://schemas.microsoft.com/office/drawing/2014/main" id="{28436D44-CC67-8386-4650-D24DEED8DC13}"/>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30" name="Group 229">
                <a:extLst>
                  <a:ext uri="{FF2B5EF4-FFF2-40B4-BE49-F238E27FC236}">
                    <a16:creationId xmlns:a16="http://schemas.microsoft.com/office/drawing/2014/main" id="{F4943E1F-EFA0-D52E-E91B-0C78F37ED2A1}"/>
                  </a:ext>
                </a:extLst>
              </p:cNvPr>
              <p:cNvGrpSpPr/>
              <p:nvPr/>
            </p:nvGrpSpPr>
            <p:grpSpPr>
              <a:xfrm>
                <a:off x="2809318" y="2242669"/>
                <a:ext cx="213652" cy="313888"/>
                <a:chOff x="1377387" y="2075334"/>
                <a:chExt cx="4467828" cy="3363620"/>
              </a:xfrm>
            </p:grpSpPr>
            <p:sp>
              <p:nvSpPr>
                <p:cNvPr id="237" name="Freeform 236">
                  <a:extLst>
                    <a:ext uri="{FF2B5EF4-FFF2-40B4-BE49-F238E27FC236}">
                      <a16:creationId xmlns:a16="http://schemas.microsoft.com/office/drawing/2014/main" id="{C4CF27B4-9D39-2E0D-B0F2-4B7AB49893E7}"/>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38" name="Freeform 237">
                  <a:extLst>
                    <a:ext uri="{FF2B5EF4-FFF2-40B4-BE49-F238E27FC236}">
                      <a16:creationId xmlns:a16="http://schemas.microsoft.com/office/drawing/2014/main" id="{3AEB9BFB-AAC2-ABAF-1F63-45F29085DB9F}"/>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31" name="Group 230">
                <a:extLst>
                  <a:ext uri="{FF2B5EF4-FFF2-40B4-BE49-F238E27FC236}">
                    <a16:creationId xmlns:a16="http://schemas.microsoft.com/office/drawing/2014/main" id="{C19F0E05-6CDC-C5DE-AB26-85E4ABC8473E}"/>
                  </a:ext>
                </a:extLst>
              </p:cNvPr>
              <p:cNvGrpSpPr/>
              <p:nvPr/>
            </p:nvGrpSpPr>
            <p:grpSpPr>
              <a:xfrm>
                <a:off x="3024040" y="2243007"/>
                <a:ext cx="213652" cy="313888"/>
                <a:chOff x="1377387" y="2075335"/>
                <a:chExt cx="4467828" cy="3363619"/>
              </a:xfrm>
            </p:grpSpPr>
            <p:sp>
              <p:nvSpPr>
                <p:cNvPr id="235" name="Freeform 234">
                  <a:extLst>
                    <a:ext uri="{FF2B5EF4-FFF2-40B4-BE49-F238E27FC236}">
                      <a16:creationId xmlns:a16="http://schemas.microsoft.com/office/drawing/2014/main" id="{9BA690B1-30FB-6723-82A6-9705E4A3026C}"/>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36" name="Freeform 235">
                  <a:extLst>
                    <a:ext uri="{FF2B5EF4-FFF2-40B4-BE49-F238E27FC236}">
                      <a16:creationId xmlns:a16="http://schemas.microsoft.com/office/drawing/2014/main" id="{95C75A71-9EFF-00B6-B619-EC9C7E4EB470}"/>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32" name="Group 231">
                <a:extLst>
                  <a:ext uri="{FF2B5EF4-FFF2-40B4-BE49-F238E27FC236}">
                    <a16:creationId xmlns:a16="http://schemas.microsoft.com/office/drawing/2014/main" id="{2B790E21-AF62-18FF-9309-DA477779CD9A}"/>
                  </a:ext>
                </a:extLst>
              </p:cNvPr>
              <p:cNvGrpSpPr/>
              <p:nvPr/>
            </p:nvGrpSpPr>
            <p:grpSpPr>
              <a:xfrm>
                <a:off x="3237692" y="2244365"/>
                <a:ext cx="213652" cy="313888"/>
                <a:chOff x="1377387" y="2075335"/>
                <a:chExt cx="4467828" cy="3363619"/>
              </a:xfrm>
            </p:grpSpPr>
            <p:sp>
              <p:nvSpPr>
                <p:cNvPr id="233" name="Freeform 232">
                  <a:extLst>
                    <a:ext uri="{FF2B5EF4-FFF2-40B4-BE49-F238E27FC236}">
                      <a16:creationId xmlns:a16="http://schemas.microsoft.com/office/drawing/2014/main" id="{DAA53F50-F21D-4052-BA97-08EF575F6325}"/>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34" name="Freeform 233">
                  <a:extLst>
                    <a:ext uri="{FF2B5EF4-FFF2-40B4-BE49-F238E27FC236}">
                      <a16:creationId xmlns:a16="http://schemas.microsoft.com/office/drawing/2014/main" id="{ABA5D178-0E32-EA1C-887E-D6DE73483C1A}"/>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216" name="Group 215">
              <a:extLst>
                <a:ext uri="{FF2B5EF4-FFF2-40B4-BE49-F238E27FC236}">
                  <a16:creationId xmlns:a16="http://schemas.microsoft.com/office/drawing/2014/main" id="{B9F069E2-32B5-023E-BCEB-350CD3BE71F3}"/>
                </a:ext>
              </a:extLst>
            </p:cNvPr>
            <p:cNvGrpSpPr/>
            <p:nvPr/>
          </p:nvGrpSpPr>
          <p:grpSpPr>
            <a:xfrm>
              <a:off x="4733670" y="1634071"/>
              <a:ext cx="131396" cy="228778"/>
              <a:chOff x="2595665" y="2241311"/>
              <a:chExt cx="855679" cy="316942"/>
            </a:xfrm>
          </p:grpSpPr>
          <p:grpSp>
            <p:nvGrpSpPr>
              <p:cNvPr id="217" name="Group 216">
                <a:extLst>
                  <a:ext uri="{FF2B5EF4-FFF2-40B4-BE49-F238E27FC236}">
                    <a16:creationId xmlns:a16="http://schemas.microsoft.com/office/drawing/2014/main" id="{0E96B7B6-5777-0DAF-7DAD-607EF54448A5}"/>
                  </a:ext>
                </a:extLst>
              </p:cNvPr>
              <p:cNvGrpSpPr/>
              <p:nvPr/>
            </p:nvGrpSpPr>
            <p:grpSpPr>
              <a:xfrm>
                <a:off x="2595665" y="2241311"/>
                <a:ext cx="213654" cy="313888"/>
                <a:chOff x="1377361" y="2075335"/>
                <a:chExt cx="4467861" cy="3363622"/>
              </a:xfrm>
            </p:grpSpPr>
            <p:sp>
              <p:nvSpPr>
                <p:cNvPr id="227" name="Freeform 226">
                  <a:extLst>
                    <a:ext uri="{FF2B5EF4-FFF2-40B4-BE49-F238E27FC236}">
                      <a16:creationId xmlns:a16="http://schemas.microsoft.com/office/drawing/2014/main" id="{36557640-A452-201F-B2DF-2111E10B392D}"/>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28" name="Freeform 227">
                  <a:extLst>
                    <a:ext uri="{FF2B5EF4-FFF2-40B4-BE49-F238E27FC236}">
                      <a16:creationId xmlns:a16="http://schemas.microsoft.com/office/drawing/2014/main" id="{EF01434F-2485-AF56-055D-18488CF7251A}"/>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18" name="Group 217">
                <a:extLst>
                  <a:ext uri="{FF2B5EF4-FFF2-40B4-BE49-F238E27FC236}">
                    <a16:creationId xmlns:a16="http://schemas.microsoft.com/office/drawing/2014/main" id="{596F3EC8-2FD1-7BC7-0A2E-750419CFEA66}"/>
                  </a:ext>
                </a:extLst>
              </p:cNvPr>
              <p:cNvGrpSpPr/>
              <p:nvPr/>
            </p:nvGrpSpPr>
            <p:grpSpPr>
              <a:xfrm>
                <a:off x="2809318" y="2242669"/>
                <a:ext cx="213652" cy="313888"/>
                <a:chOff x="1377387" y="2075334"/>
                <a:chExt cx="4467828" cy="3363620"/>
              </a:xfrm>
            </p:grpSpPr>
            <p:sp>
              <p:nvSpPr>
                <p:cNvPr id="225" name="Freeform 224">
                  <a:extLst>
                    <a:ext uri="{FF2B5EF4-FFF2-40B4-BE49-F238E27FC236}">
                      <a16:creationId xmlns:a16="http://schemas.microsoft.com/office/drawing/2014/main" id="{0DB7E048-98F1-4A15-F9C6-3C53B25EA61B}"/>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26" name="Freeform 225">
                  <a:extLst>
                    <a:ext uri="{FF2B5EF4-FFF2-40B4-BE49-F238E27FC236}">
                      <a16:creationId xmlns:a16="http://schemas.microsoft.com/office/drawing/2014/main" id="{6FC36309-BF57-3918-C65D-221DF9C34BC2}"/>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19" name="Group 218">
                <a:extLst>
                  <a:ext uri="{FF2B5EF4-FFF2-40B4-BE49-F238E27FC236}">
                    <a16:creationId xmlns:a16="http://schemas.microsoft.com/office/drawing/2014/main" id="{6C6297E7-A2F0-A7AB-AE6F-0FDBFF407DAE}"/>
                  </a:ext>
                </a:extLst>
              </p:cNvPr>
              <p:cNvGrpSpPr/>
              <p:nvPr/>
            </p:nvGrpSpPr>
            <p:grpSpPr>
              <a:xfrm>
                <a:off x="3024040" y="2243007"/>
                <a:ext cx="213652" cy="313888"/>
                <a:chOff x="1377387" y="2075335"/>
                <a:chExt cx="4467828" cy="3363619"/>
              </a:xfrm>
            </p:grpSpPr>
            <p:sp>
              <p:nvSpPr>
                <p:cNvPr id="223" name="Freeform 222">
                  <a:extLst>
                    <a:ext uri="{FF2B5EF4-FFF2-40B4-BE49-F238E27FC236}">
                      <a16:creationId xmlns:a16="http://schemas.microsoft.com/office/drawing/2014/main" id="{8B11CE17-919E-8795-D2E9-4C31B0A324A4}"/>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24" name="Freeform 223">
                  <a:extLst>
                    <a:ext uri="{FF2B5EF4-FFF2-40B4-BE49-F238E27FC236}">
                      <a16:creationId xmlns:a16="http://schemas.microsoft.com/office/drawing/2014/main" id="{D6B07F82-9301-98E2-A289-AE23ABD6B41A}"/>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20" name="Group 219">
                <a:extLst>
                  <a:ext uri="{FF2B5EF4-FFF2-40B4-BE49-F238E27FC236}">
                    <a16:creationId xmlns:a16="http://schemas.microsoft.com/office/drawing/2014/main" id="{3EE5665F-26D4-7DE8-AC24-4EA16D520BF1}"/>
                  </a:ext>
                </a:extLst>
              </p:cNvPr>
              <p:cNvGrpSpPr/>
              <p:nvPr/>
            </p:nvGrpSpPr>
            <p:grpSpPr>
              <a:xfrm>
                <a:off x="3237692" y="2244365"/>
                <a:ext cx="213652" cy="313888"/>
                <a:chOff x="1377387" y="2075335"/>
                <a:chExt cx="4467828" cy="3363619"/>
              </a:xfrm>
            </p:grpSpPr>
            <p:sp>
              <p:nvSpPr>
                <p:cNvPr id="221" name="Freeform 220">
                  <a:extLst>
                    <a:ext uri="{FF2B5EF4-FFF2-40B4-BE49-F238E27FC236}">
                      <a16:creationId xmlns:a16="http://schemas.microsoft.com/office/drawing/2014/main" id="{1CEBCE3A-FF2F-3D6B-6D07-79189817BA3D}"/>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22" name="Freeform 221">
                  <a:extLst>
                    <a:ext uri="{FF2B5EF4-FFF2-40B4-BE49-F238E27FC236}">
                      <a16:creationId xmlns:a16="http://schemas.microsoft.com/office/drawing/2014/main" id="{D211F967-5D07-AA2C-9705-11F77AFA2B09}"/>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sp>
        <p:nvSpPr>
          <p:cNvPr id="326" name="Rounded Rectangle 325">
            <a:extLst>
              <a:ext uri="{FF2B5EF4-FFF2-40B4-BE49-F238E27FC236}">
                <a16:creationId xmlns:a16="http://schemas.microsoft.com/office/drawing/2014/main" id="{AFA44B1C-CB56-0B63-8224-7AA63975E57D}"/>
              </a:ext>
            </a:extLst>
          </p:cNvPr>
          <p:cNvSpPr/>
          <p:nvPr/>
        </p:nvSpPr>
        <p:spPr>
          <a:xfrm>
            <a:off x="8121499" y="3928164"/>
            <a:ext cx="272448" cy="416775"/>
          </a:xfrm>
          <a:prstGeom prst="roundRect">
            <a:avLst/>
          </a:prstGeom>
          <a:solidFill>
            <a:srgbClr val="FF0000">
              <a:alpha val="5000"/>
            </a:srgbClr>
          </a:solidFill>
          <a:ln w="19050">
            <a:solidFill>
              <a:srgbClr val="E15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Rounded Rectangle 326">
            <a:extLst>
              <a:ext uri="{FF2B5EF4-FFF2-40B4-BE49-F238E27FC236}">
                <a16:creationId xmlns:a16="http://schemas.microsoft.com/office/drawing/2014/main" id="{6952E8DD-E0AB-3AD9-EC6E-848350ECAD82}"/>
              </a:ext>
            </a:extLst>
          </p:cNvPr>
          <p:cNvSpPr/>
          <p:nvPr/>
        </p:nvSpPr>
        <p:spPr>
          <a:xfrm>
            <a:off x="8817222" y="3928163"/>
            <a:ext cx="275538" cy="416775"/>
          </a:xfrm>
          <a:prstGeom prst="roundRect">
            <a:avLst/>
          </a:prstGeom>
          <a:solidFill>
            <a:srgbClr val="FF0000">
              <a:alpha val="5000"/>
            </a:srgbClr>
          </a:solidFill>
          <a:ln w="19050">
            <a:solidFill>
              <a:srgbClr val="E15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Rounded Rectangle 327">
            <a:extLst>
              <a:ext uri="{FF2B5EF4-FFF2-40B4-BE49-F238E27FC236}">
                <a16:creationId xmlns:a16="http://schemas.microsoft.com/office/drawing/2014/main" id="{685CBC0B-5DFE-E846-B234-CFF21BF1E5B5}"/>
              </a:ext>
            </a:extLst>
          </p:cNvPr>
          <p:cNvSpPr/>
          <p:nvPr/>
        </p:nvSpPr>
        <p:spPr>
          <a:xfrm>
            <a:off x="9992296" y="3934594"/>
            <a:ext cx="270738" cy="416775"/>
          </a:xfrm>
          <a:prstGeom prst="roundRect">
            <a:avLst/>
          </a:prstGeom>
          <a:solidFill>
            <a:srgbClr val="FF0000">
              <a:alpha val="5000"/>
            </a:srgbClr>
          </a:solidFill>
          <a:ln w="19050">
            <a:solidFill>
              <a:srgbClr val="E15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Rounded Rectangle 328">
            <a:extLst>
              <a:ext uri="{FF2B5EF4-FFF2-40B4-BE49-F238E27FC236}">
                <a16:creationId xmlns:a16="http://schemas.microsoft.com/office/drawing/2014/main" id="{4A0C987A-B98E-8746-DD57-0FF017C1688C}"/>
              </a:ext>
            </a:extLst>
          </p:cNvPr>
          <p:cNvSpPr/>
          <p:nvPr/>
        </p:nvSpPr>
        <p:spPr>
          <a:xfrm>
            <a:off x="10686033" y="3934594"/>
            <a:ext cx="268545" cy="416775"/>
          </a:xfrm>
          <a:prstGeom prst="roundRect">
            <a:avLst/>
          </a:prstGeom>
          <a:solidFill>
            <a:srgbClr val="FF0000">
              <a:alpha val="5000"/>
            </a:srgbClr>
          </a:solidFill>
          <a:ln w="19050">
            <a:solidFill>
              <a:srgbClr val="E15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TextBox 329">
            <a:extLst>
              <a:ext uri="{FF2B5EF4-FFF2-40B4-BE49-F238E27FC236}">
                <a16:creationId xmlns:a16="http://schemas.microsoft.com/office/drawing/2014/main" id="{7C9C786D-2C53-6B03-CA4F-50EB1074CB7F}"/>
              </a:ext>
            </a:extLst>
          </p:cNvPr>
          <p:cNvSpPr txBox="1"/>
          <p:nvPr/>
        </p:nvSpPr>
        <p:spPr>
          <a:xfrm>
            <a:off x="7961658" y="4319904"/>
            <a:ext cx="606256" cy="246221"/>
          </a:xfrm>
          <a:prstGeom prst="rect">
            <a:avLst/>
          </a:prstGeom>
          <a:noFill/>
        </p:spPr>
        <p:txBody>
          <a:bodyPr wrap="none" rtlCol="0">
            <a:spAutoFit/>
          </a:bodyPr>
          <a:lstStyle/>
          <a:p>
            <a:r>
              <a:rPr lang="en-US" sz="1000" dirty="0">
                <a:solidFill>
                  <a:srgbClr val="E15759"/>
                </a:solidFill>
              </a:rPr>
              <a:t>collision</a:t>
            </a:r>
          </a:p>
        </p:txBody>
      </p:sp>
      <p:sp>
        <p:nvSpPr>
          <p:cNvPr id="331" name="TextBox 330">
            <a:extLst>
              <a:ext uri="{FF2B5EF4-FFF2-40B4-BE49-F238E27FC236}">
                <a16:creationId xmlns:a16="http://schemas.microsoft.com/office/drawing/2014/main" id="{74913AA3-4991-9468-4B9B-55BC5F83E176}"/>
              </a:ext>
            </a:extLst>
          </p:cNvPr>
          <p:cNvSpPr txBox="1"/>
          <p:nvPr/>
        </p:nvSpPr>
        <p:spPr>
          <a:xfrm>
            <a:off x="8667510" y="4322931"/>
            <a:ext cx="606256" cy="246221"/>
          </a:xfrm>
          <a:prstGeom prst="rect">
            <a:avLst/>
          </a:prstGeom>
          <a:noFill/>
        </p:spPr>
        <p:txBody>
          <a:bodyPr wrap="none" rtlCol="0">
            <a:spAutoFit/>
          </a:bodyPr>
          <a:lstStyle/>
          <a:p>
            <a:r>
              <a:rPr lang="en-US" sz="1000" dirty="0">
                <a:solidFill>
                  <a:srgbClr val="E15759"/>
                </a:solidFill>
              </a:rPr>
              <a:t>collision</a:t>
            </a:r>
          </a:p>
        </p:txBody>
      </p:sp>
      <p:sp>
        <p:nvSpPr>
          <p:cNvPr id="332" name="TextBox 331">
            <a:extLst>
              <a:ext uri="{FF2B5EF4-FFF2-40B4-BE49-F238E27FC236}">
                <a16:creationId xmlns:a16="http://schemas.microsoft.com/office/drawing/2014/main" id="{4F114FC1-54F8-E9F8-84D4-8CE34432AC6F}"/>
              </a:ext>
            </a:extLst>
          </p:cNvPr>
          <p:cNvSpPr txBox="1"/>
          <p:nvPr/>
        </p:nvSpPr>
        <p:spPr>
          <a:xfrm>
            <a:off x="9829555" y="4328750"/>
            <a:ext cx="606256" cy="246221"/>
          </a:xfrm>
          <a:prstGeom prst="rect">
            <a:avLst/>
          </a:prstGeom>
          <a:noFill/>
        </p:spPr>
        <p:txBody>
          <a:bodyPr wrap="none" rtlCol="0">
            <a:spAutoFit/>
          </a:bodyPr>
          <a:lstStyle/>
          <a:p>
            <a:r>
              <a:rPr lang="en-US" sz="1000" dirty="0">
                <a:solidFill>
                  <a:srgbClr val="E15759"/>
                </a:solidFill>
              </a:rPr>
              <a:t>collision</a:t>
            </a:r>
          </a:p>
        </p:txBody>
      </p:sp>
      <p:sp>
        <p:nvSpPr>
          <p:cNvPr id="333" name="TextBox 332">
            <a:extLst>
              <a:ext uri="{FF2B5EF4-FFF2-40B4-BE49-F238E27FC236}">
                <a16:creationId xmlns:a16="http://schemas.microsoft.com/office/drawing/2014/main" id="{61AC5FFA-55AE-D0EA-07CA-0B9E5C1F186F}"/>
              </a:ext>
            </a:extLst>
          </p:cNvPr>
          <p:cNvSpPr txBox="1"/>
          <p:nvPr/>
        </p:nvSpPr>
        <p:spPr>
          <a:xfrm>
            <a:off x="10535407" y="4331777"/>
            <a:ext cx="606256" cy="246221"/>
          </a:xfrm>
          <a:prstGeom prst="rect">
            <a:avLst/>
          </a:prstGeom>
          <a:noFill/>
        </p:spPr>
        <p:txBody>
          <a:bodyPr wrap="none" rtlCol="0">
            <a:spAutoFit/>
          </a:bodyPr>
          <a:lstStyle/>
          <a:p>
            <a:r>
              <a:rPr lang="en-US" sz="1000" dirty="0">
                <a:solidFill>
                  <a:srgbClr val="E15759"/>
                </a:solidFill>
              </a:rPr>
              <a:t>collision</a:t>
            </a:r>
          </a:p>
        </p:txBody>
      </p:sp>
      <p:sp>
        <p:nvSpPr>
          <p:cNvPr id="334" name="Left Brace 333">
            <a:extLst>
              <a:ext uri="{FF2B5EF4-FFF2-40B4-BE49-F238E27FC236}">
                <a16:creationId xmlns:a16="http://schemas.microsoft.com/office/drawing/2014/main" id="{AC1BB546-38E1-3EF0-A6F4-8B274E3F0D4F}"/>
              </a:ext>
            </a:extLst>
          </p:cNvPr>
          <p:cNvSpPr/>
          <p:nvPr/>
        </p:nvSpPr>
        <p:spPr>
          <a:xfrm rot="16200000">
            <a:off x="8568026" y="4391997"/>
            <a:ext cx="89233" cy="437392"/>
          </a:xfrm>
          <a:prstGeom prst="leftBrace">
            <a:avLst/>
          </a:prstGeom>
          <a:ln w="12700">
            <a:solidFill>
              <a:srgbClr val="E1575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5" name="Left Brace 334">
            <a:extLst>
              <a:ext uri="{FF2B5EF4-FFF2-40B4-BE49-F238E27FC236}">
                <a16:creationId xmlns:a16="http://schemas.microsoft.com/office/drawing/2014/main" id="{F83DE4EB-FC07-398A-AACF-A6EA5422E17A}"/>
              </a:ext>
            </a:extLst>
          </p:cNvPr>
          <p:cNvSpPr/>
          <p:nvPr/>
        </p:nvSpPr>
        <p:spPr>
          <a:xfrm rot="16200000">
            <a:off x="10429181" y="4409498"/>
            <a:ext cx="89233" cy="437392"/>
          </a:xfrm>
          <a:prstGeom prst="leftBrace">
            <a:avLst/>
          </a:prstGeom>
          <a:ln w="12700">
            <a:solidFill>
              <a:srgbClr val="E1575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8" name="TextBox 337">
            <a:extLst>
              <a:ext uri="{FF2B5EF4-FFF2-40B4-BE49-F238E27FC236}">
                <a16:creationId xmlns:a16="http://schemas.microsoft.com/office/drawing/2014/main" id="{D0C11EEA-ABB6-F722-8D00-E7933EB88774}"/>
              </a:ext>
            </a:extLst>
          </p:cNvPr>
          <p:cNvSpPr txBox="1"/>
          <p:nvPr/>
        </p:nvSpPr>
        <p:spPr>
          <a:xfrm>
            <a:off x="2618121" y="5605281"/>
            <a:ext cx="4059509" cy="369332"/>
          </a:xfrm>
          <a:prstGeom prst="rect">
            <a:avLst/>
          </a:prstGeom>
          <a:noFill/>
        </p:spPr>
        <p:txBody>
          <a:bodyPr wrap="none" rtlCol="0">
            <a:spAutoFit/>
          </a:bodyPr>
          <a:lstStyle/>
          <a:p>
            <a:r>
              <a:rPr lang="en-US" dirty="0">
                <a:solidFill>
                  <a:srgbClr val="C00000"/>
                </a:solidFill>
              </a:rPr>
              <a:t>collision window = Beacon1’s time period</a:t>
            </a:r>
          </a:p>
        </p:txBody>
      </p:sp>
      <p:sp>
        <p:nvSpPr>
          <p:cNvPr id="339" name="TextBox 338">
            <a:extLst>
              <a:ext uri="{FF2B5EF4-FFF2-40B4-BE49-F238E27FC236}">
                <a16:creationId xmlns:a16="http://schemas.microsoft.com/office/drawing/2014/main" id="{E53D6886-E46D-A347-DF7B-35B9FE03FF29}"/>
              </a:ext>
            </a:extLst>
          </p:cNvPr>
          <p:cNvSpPr txBox="1"/>
          <p:nvPr/>
        </p:nvSpPr>
        <p:spPr>
          <a:xfrm>
            <a:off x="7446032" y="5625851"/>
            <a:ext cx="4059509" cy="369332"/>
          </a:xfrm>
          <a:prstGeom prst="rect">
            <a:avLst/>
          </a:prstGeom>
          <a:noFill/>
        </p:spPr>
        <p:txBody>
          <a:bodyPr wrap="none" rtlCol="0">
            <a:spAutoFit/>
          </a:bodyPr>
          <a:lstStyle/>
          <a:p>
            <a:r>
              <a:rPr lang="en-US" dirty="0">
                <a:solidFill>
                  <a:srgbClr val="C00000"/>
                </a:solidFill>
              </a:rPr>
              <a:t>collision window &lt; Beacon1’s time period</a:t>
            </a:r>
          </a:p>
        </p:txBody>
      </p:sp>
      <p:pic>
        <p:nvPicPr>
          <p:cNvPr id="5" name="Picture 2" descr="University of Maryland Primary logo">
            <a:extLst>
              <a:ext uri="{FF2B5EF4-FFF2-40B4-BE49-F238E27FC236}">
                <a16:creationId xmlns:a16="http://schemas.microsoft.com/office/drawing/2014/main" id="{3C0258E3-716D-4763-D5F8-C9EDB7C44A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CoSMoS">
            <a:extLst>
              <a:ext uri="{FF2B5EF4-FFF2-40B4-BE49-F238E27FC236}">
                <a16:creationId xmlns:a16="http://schemas.microsoft.com/office/drawing/2014/main" id="{F6FBE484-C7E9-BB5F-34E7-996F87CB65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51E110E-4A9E-DACA-5063-FA9CE205D0B1}"/>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Beacon Identification Algorithm</a:t>
            </a:r>
          </a:p>
        </p:txBody>
      </p:sp>
      <p:sp>
        <p:nvSpPr>
          <p:cNvPr id="10" name="Rectangle 9">
            <a:extLst>
              <a:ext uri="{FF2B5EF4-FFF2-40B4-BE49-F238E27FC236}">
                <a16:creationId xmlns:a16="http://schemas.microsoft.com/office/drawing/2014/main" id="{3A1BAE2A-6718-2C56-F7BC-95BD60C42E36}"/>
              </a:ext>
            </a:extLst>
          </p:cNvPr>
          <p:cNvSpPr/>
          <p:nvPr/>
        </p:nvSpPr>
        <p:spPr>
          <a:xfrm>
            <a:off x="0" y="1"/>
            <a:ext cx="12192000" cy="6858000"/>
          </a:xfrm>
          <a:prstGeom prst="rect">
            <a:avLst/>
          </a:prstGeom>
          <a:solidFill>
            <a:schemeClr val="tx1">
              <a:lumMod val="50000"/>
              <a:lumOff val="50000"/>
              <a:alpha val="29899"/>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9016397-4336-5F45-64DF-69B67DDBAD42}"/>
              </a:ext>
            </a:extLst>
          </p:cNvPr>
          <p:cNvSpPr/>
          <p:nvPr/>
        </p:nvSpPr>
        <p:spPr>
          <a:xfrm>
            <a:off x="-21196" y="1113827"/>
            <a:ext cx="12192000" cy="1883665"/>
          </a:xfrm>
          <a:prstGeom prst="rect">
            <a:avLst/>
          </a:prstGeom>
          <a:solidFill>
            <a:schemeClr val="accent2">
              <a:lumMod val="75000"/>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latin typeface="Roboto" panose="02000000000000000000" pitchFamily="2" charset="0"/>
                <a:ea typeface="Roboto" panose="02000000000000000000" pitchFamily="2" charset="0"/>
              </a:rPr>
              <a:t>How do we detect collision windows?</a:t>
            </a:r>
          </a:p>
        </p:txBody>
      </p:sp>
    </p:spTree>
    <p:extLst>
      <p:ext uri="{BB962C8B-B14F-4D97-AF65-F5344CB8AC3E}">
        <p14:creationId xmlns:p14="http://schemas.microsoft.com/office/powerpoint/2010/main" val="37448101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TextBox 340">
            <a:extLst>
              <a:ext uri="{FF2B5EF4-FFF2-40B4-BE49-F238E27FC236}">
                <a16:creationId xmlns:a16="http://schemas.microsoft.com/office/drawing/2014/main" id="{9C76B0A6-B767-4953-9564-93C4BB214AE4}"/>
              </a:ext>
            </a:extLst>
          </p:cNvPr>
          <p:cNvSpPr txBox="1"/>
          <p:nvPr/>
        </p:nvSpPr>
        <p:spPr>
          <a:xfrm>
            <a:off x="1002008" y="2505595"/>
            <a:ext cx="1529265" cy="646331"/>
          </a:xfrm>
          <a:prstGeom prst="rect">
            <a:avLst/>
          </a:prstGeom>
          <a:noFill/>
        </p:spPr>
        <p:txBody>
          <a:bodyPr wrap="none" rtlCol="0">
            <a:spAutoFit/>
          </a:bodyPr>
          <a:lstStyle/>
          <a:p>
            <a:r>
              <a:rPr lang="en-US" dirty="0"/>
              <a:t>Only Beacon 1</a:t>
            </a:r>
          </a:p>
          <a:p>
            <a:r>
              <a:rPr lang="en-US" dirty="0"/>
              <a:t>Is transmitting</a:t>
            </a:r>
          </a:p>
        </p:txBody>
      </p:sp>
      <p:sp>
        <p:nvSpPr>
          <p:cNvPr id="342" name="TextBox 341">
            <a:extLst>
              <a:ext uri="{FF2B5EF4-FFF2-40B4-BE49-F238E27FC236}">
                <a16:creationId xmlns:a16="http://schemas.microsoft.com/office/drawing/2014/main" id="{A82A1EC0-36DC-522B-44A5-C5E1E66BB409}"/>
              </a:ext>
            </a:extLst>
          </p:cNvPr>
          <p:cNvSpPr txBox="1"/>
          <p:nvPr/>
        </p:nvSpPr>
        <p:spPr>
          <a:xfrm>
            <a:off x="1002008" y="4095270"/>
            <a:ext cx="1686872" cy="646331"/>
          </a:xfrm>
          <a:prstGeom prst="rect">
            <a:avLst/>
          </a:prstGeom>
          <a:noFill/>
        </p:spPr>
        <p:txBody>
          <a:bodyPr wrap="none" rtlCol="0">
            <a:spAutoFit/>
          </a:bodyPr>
          <a:lstStyle/>
          <a:p>
            <a:r>
              <a:rPr lang="en-US" dirty="0"/>
              <a:t>Both beacons</a:t>
            </a:r>
          </a:p>
          <a:p>
            <a:r>
              <a:rPr lang="en-US" dirty="0"/>
              <a:t>are transmitting</a:t>
            </a:r>
          </a:p>
        </p:txBody>
      </p:sp>
      <p:sp>
        <p:nvSpPr>
          <p:cNvPr id="343" name="TextBox 342">
            <a:extLst>
              <a:ext uri="{FF2B5EF4-FFF2-40B4-BE49-F238E27FC236}">
                <a16:creationId xmlns:a16="http://schemas.microsoft.com/office/drawing/2014/main" id="{3F92E47E-156C-08BC-A56C-C34D978C8D89}"/>
              </a:ext>
            </a:extLst>
          </p:cNvPr>
          <p:cNvSpPr txBox="1"/>
          <p:nvPr/>
        </p:nvSpPr>
        <p:spPr>
          <a:xfrm>
            <a:off x="1002008" y="3300433"/>
            <a:ext cx="1529265" cy="646331"/>
          </a:xfrm>
          <a:prstGeom prst="rect">
            <a:avLst/>
          </a:prstGeom>
          <a:noFill/>
        </p:spPr>
        <p:txBody>
          <a:bodyPr wrap="none" rtlCol="0">
            <a:spAutoFit/>
          </a:bodyPr>
          <a:lstStyle/>
          <a:p>
            <a:r>
              <a:rPr lang="en-US" dirty="0"/>
              <a:t>Only Beacon 2</a:t>
            </a:r>
          </a:p>
          <a:p>
            <a:r>
              <a:rPr lang="en-US" dirty="0"/>
              <a:t>Is transmitting</a:t>
            </a:r>
          </a:p>
        </p:txBody>
      </p:sp>
      <p:sp>
        <p:nvSpPr>
          <p:cNvPr id="16" name="TextBox 15">
            <a:extLst>
              <a:ext uri="{FF2B5EF4-FFF2-40B4-BE49-F238E27FC236}">
                <a16:creationId xmlns:a16="http://schemas.microsoft.com/office/drawing/2014/main" id="{ACB2C0F6-9824-B757-0963-1969D1D6E263}"/>
              </a:ext>
            </a:extLst>
          </p:cNvPr>
          <p:cNvSpPr txBox="1"/>
          <p:nvPr/>
        </p:nvSpPr>
        <p:spPr>
          <a:xfrm>
            <a:off x="8298947" y="4590737"/>
            <a:ext cx="660758" cy="246221"/>
          </a:xfrm>
          <a:prstGeom prst="rect">
            <a:avLst/>
          </a:prstGeom>
          <a:noFill/>
        </p:spPr>
        <p:txBody>
          <a:bodyPr wrap="none" rtlCol="0">
            <a:spAutoFit/>
          </a:bodyPr>
          <a:lstStyle/>
          <a:p>
            <a:r>
              <a:rPr lang="en-US" sz="1000" dirty="0">
                <a:solidFill>
                  <a:srgbClr val="E15759"/>
                </a:solidFill>
              </a:rPr>
              <a:t>beacon 2</a:t>
            </a:r>
          </a:p>
        </p:txBody>
      </p:sp>
      <p:sp>
        <p:nvSpPr>
          <p:cNvPr id="18" name="TextBox 17">
            <a:extLst>
              <a:ext uri="{FF2B5EF4-FFF2-40B4-BE49-F238E27FC236}">
                <a16:creationId xmlns:a16="http://schemas.microsoft.com/office/drawing/2014/main" id="{D07308AC-7346-739A-DCCD-4267808C1444}"/>
              </a:ext>
            </a:extLst>
          </p:cNvPr>
          <p:cNvSpPr txBox="1"/>
          <p:nvPr/>
        </p:nvSpPr>
        <p:spPr>
          <a:xfrm>
            <a:off x="4333688" y="4936324"/>
            <a:ext cx="614271" cy="369332"/>
          </a:xfrm>
          <a:prstGeom prst="rect">
            <a:avLst/>
          </a:prstGeom>
          <a:noFill/>
        </p:spPr>
        <p:txBody>
          <a:bodyPr wrap="none" rtlCol="0">
            <a:spAutoFit/>
          </a:bodyPr>
          <a:lstStyle/>
          <a:p>
            <a:r>
              <a:rPr lang="en-US" dirty="0"/>
              <a:t>time</a:t>
            </a:r>
          </a:p>
        </p:txBody>
      </p:sp>
      <p:sp>
        <p:nvSpPr>
          <p:cNvPr id="19" name="TextBox 18">
            <a:extLst>
              <a:ext uri="{FF2B5EF4-FFF2-40B4-BE49-F238E27FC236}">
                <a16:creationId xmlns:a16="http://schemas.microsoft.com/office/drawing/2014/main" id="{7B1A6A0B-097D-6A17-6BE4-DFDBE860E747}"/>
              </a:ext>
            </a:extLst>
          </p:cNvPr>
          <p:cNvSpPr txBox="1"/>
          <p:nvPr/>
        </p:nvSpPr>
        <p:spPr>
          <a:xfrm>
            <a:off x="9282448" y="4936324"/>
            <a:ext cx="614271" cy="369332"/>
          </a:xfrm>
          <a:prstGeom prst="rect">
            <a:avLst/>
          </a:prstGeom>
          <a:noFill/>
        </p:spPr>
        <p:txBody>
          <a:bodyPr wrap="none" rtlCol="0">
            <a:spAutoFit/>
          </a:bodyPr>
          <a:lstStyle/>
          <a:p>
            <a:r>
              <a:rPr lang="en-US" dirty="0"/>
              <a:t>time</a:t>
            </a:r>
          </a:p>
        </p:txBody>
      </p:sp>
      <p:cxnSp>
        <p:nvCxnSpPr>
          <p:cNvPr id="20" name="Straight Arrow Connector 19">
            <a:extLst>
              <a:ext uri="{FF2B5EF4-FFF2-40B4-BE49-F238E27FC236}">
                <a16:creationId xmlns:a16="http://schemas.microsoft.com/office/drawing/2014/main" id="{3501C7F0-9B52-CEC7-8E25-2CD5BC5C6FC3}"/>
              </a:ext>
            </a:extLst>
          </p:cNvPr>
          <p:cNvCxnSpPr>
            <a:cxnSpLocks/>
          </p:cNvCxnSpPr>
          <p:nvPr/>
        </p:nvCxnSpPr>
        <p:spPr>
          <a:xfrm>
            <a:off x="7439512" y="4893579"/>
            <a:ext cx="381016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A1690332-E984-B800-BFE9-E0DE91AA30C1}"/>
              </a:ext>
            </a:extLst>
          </p:cNvPr>
          <p:cNvGrpSpPr/>
          <p:nvPr/>
        </p:nvGrpSpPr>
        <p:grpSpPr>
          <a:xfrm>
            <a:off x="7440812" y="2570691"/>
            <a:ext cx="3736628" cy="424651"/>
            <a:chOff x="2852928" y="1089200"/>
            <a:chExt cx="10605416" cy="523698"/>
          </a:xfrm>
        </p:grpSpPr>
        <p:grpSp>
          <p:nvGrpSpPr>
            <p:cNvPr id="22" name="Group 21">
              <a:extLst>
                <a:ext uri="{FF2B5EF4-FFF2-40B4-BE49-F238E27FC236}">
                  <a16:creationId xmlns:a16="http://schemas.microsoft.com/office/drawing/2014/main" id="{6BE54D68-E6F5-6015-5637-39C5018A2BBA}"/>
                </a:ext>
              </a:extLst>
            </p:cNvPr>
            <p:cNvGrpSpPr/>
            <p:nvPr/>
          </p:nvGrpSpPr>
          <p:grpSpPr>
            <a:xfrm>
              <a:off x="2852928" y="1098659"/>
              <a:ext cx="2688902" cy="514239"/>
              <a:chOff x="2852928" y="1257384"/>
              <a:chExt cx="2688902" cy="514239"/>
            </a:xfrm>
          </p:grpSpPr>
          <p:cxnSp>
            <p:nvCxnSpPr>
              <p:cNvPr id="38" name="Straight Connector 37">
                <a:extLst>
                  <a:ext uri="{FF2B5EF4-FFF2-40B4-BE49-F238E27FC236}">
                    <a16:creationId xmlns:a16="http://schemas.microsoft.com/office/drawing/2014/main" id="{2B6EA7AF-5EBD-311B-7933-A562AC783248}"/>
                  </a:ext>
                </a:extLst>
              </p:cNvPr>
              <p:cNvCxnSpPr>
                <a:cxnSpLocks/>
              </p:cNvCxnSpPr>
              <p:nvPr/>
            </p:nvCxnSpPr>
            <p:spPr>
              <a:xfrm>
                <a:off x="2852928" y="1764792"/>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B17C9A9-ADC8-2F06-BE2D-927F55F14ABD}"/>
                  </a:ext>
                </a:extLst>
              </p:cNvPr>
              <p:cNvCxnSpPr>
                <a:cxnSpLocks/>
              </p:cNvCxnSpPr>
              <p:nvPr/>
            </p:nvCxnSpPr>
            <p:spPr>
              <a:xfrm>
                <a:off x="4170230" y="1266843"/>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8FCD37B-34BF-5AA5-E535-AD525FF0A06B}"/>
                  </a:ext>
                </a:extLst>
              </p:cNvPr>
              <p:cNvCxnSpPr>
                <a:cxnSpLocks/>
              </p:cNvCxnSpPr>
              <p:nvPr/>
            </p:nvCxnSpPr>
            <p:spPr>
              <a:xfrm>
                <a:off x="4196654" y="1266843"/>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1119F38-78FF-65B2-E892-F75B2AD8A31B}"/>
                  </a:ext>
                </a:extLst>
              </p:cNvPr>
              <p:cNvCxnSpPr>
                <a:cxnSpLocks/>
              </p:cNvCxnSpPr>
              <p:nvPr/>
            </p:nvCxnSpPr>
            <p:spPr>
              <a:xfrm>
                <a:off x="5515070" y="1257384"/>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5783D99E-E2C1-2B0A-6B2C-55B51FE933EE}"/>
                </a:ext>
              </a:extLst>
            </p:cNvPr>
            <p:cNvGrpSpPr/>
            <p:nvPr/>
          </p:nvGrpSpPr>
          <p:grpSpPr>
            <a:xfrm>
              <a:off x="5490356" y="1098659"/>
              <a:ext cx="2688902" cy="514239"/>
              <a:chOff x="2852928" y="1257384"/>
              <a:chExt cx="2688902" cy="514239"/>
            </a:xfrm>
          </p:grpSpPr>
          <p:cxnSp>
            <p:nvCxnSpPr>
              <p:cNvPr id="34" name="Straight Connector 33">
                <a:extLst>
                  <a:ext uri="{FF2B5EF4-FFF2-40B4-BE49-F238E27FC236}">
                    <a16:creationId xmlns:a16="http://schemas.microsoft.com/office/drawing/2014/main" id="{52B674D9-4073-A87E-400B-F5FAE11716BF}"/>
                  </a:ext>
                </a:extLst>
              </p:cNvPr>
              <p:cNvCxnSpPr>
                <a:cxnSpLocks/>
              </p:cNvCxnSpPr>
              <p:nvPr/>
            </p:nvCxnSpPr>
            <p:spPr>
              <a:xfrm>
                <a:off x="2852928" y="1764792"/>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84D69A3-F905-01C4-6A10-D173E2B2C436}"/>
                  </a:ext>
                </a:extLst>
              </p:cNvPr>
              <p:cNvCxnSpPr>
                <a:cxnSpLocks/>
              </p:cNvCxnSpPr>
              <p:nvPr/>
            </p:nvCxnSpPr>
            <p:spPr>
              <a:xfrm>
                <a:off x="4170230" y="1266843"/>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3335D0E-5E51-CDA0-3D0F-96FC4218E147}"/>
                  </a:ext>
                </a:extLst>
              </p:cNvPr>
              <p:cNvCxnSpPr>
                <a:cxnSpLocks/>
              </p:cNvCxnSpPr>
              <p:nvPr/>
            </p:nvCxnSpPr>
            <p:spPr>
              <a:xfrm>
                <a:off x="4196654" y="1266843"/>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35C37EB-91C0-D047-70ED-DA620A8D6AAA}"/>
                  </a:ext>
                </a:extLst>
              </p:cNvPr>
              <p:cNvCxnSpPr>
                <a:cxnSpLocks/>
              </p:cNvCxnSpPr>
              <p:nvPr/>
            </p:nvCxnSpPr>
            <p:spPr>
              <a:xfrm>
                <a:off x="5515070" y="1257384"/>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2403FEF4-371D-B1EC-C273-6AC7588A6227}"/>
                </a:ext>
              </a:extLst>
            </p:cNvPr>
            <p:cNvGrpSpPr/>
            <p:nvPr/>
          </p:nvGrpSpPr>
          <p:grpSpPr>
            <a:xfrm>
              <a:off x="8131625" y="1098659"/>
              <a:ext cx="2688902" cy="514239"/>
              <a:chOff x="2852928" y="1257384"/>
              <a:chExt cx="2688902" cy="514239"/>
            </a:xfrm>
          </p:grpSpPr>
          <p:cxnSp>
            <p:nvCxnSpPr>
              <p:cNvPr id="30" name="Straight Connector 29">
                <a:extLst>
                  <a:ext uri="{FF2B5EF4-FFF2-40B4-BE49-F238E27FC236}">
                    <a16:creationId xmlns:a16="http://schemas.microsoft.com/office/drawing/2014/main" id="{138A56C7-5D18-C7AA-F354-8D2BC755AD88}"/>
                  </a:ext>
                </a:extLst>
              </p:cNvPr>
              <p:cNvCxnSpPr>
                <a:cxnSpLocks/>
              </p:cNvCxnSpPr>
              <p:nvPr/>
            </p:nvCxnSpPr>
            <p:spPr>
              <a:xfrm>
                <a:off x="2852928" y="1764792"/>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C10CAA-9E5A-08C8-0ABE-822CC472BA86}"/>
                  </a:ext>
                </a:extLst>
              </p:cNvPr>
              <p:cNvCxnSpPr>
                <a:cxnSpLocks/>
              </p:cNvCxnSpPr>
              <p:nvPr/>
            </p:nvCxnSpPr>
            <p:spPr>
              <a:xfrm>
                <a:off x="4170230" y="1266843"/>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7390328-4B4F-3533-2586-AC33CCB3A1ED}"/>
                  </a:ext>
                </a:extLst>
              </p:cNvPr>
              <p:cNvCxnSpPr>
                <a:cxnSpLocks/>
              </p:cNvCxnSpPr>
              <p:nvPr/>
            </p:nvCxnSpPr>
            <p:spPr>
              <a:xfrm>
                <a:off x="4196654" y="1266843"/>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9E05FD8-4AAD-480C-3B49-6D25137C4440}"/>
                  </a:ext>
                </a:extLst>
              </p:cNvPr>
              <p:cNvCxnSpPr>
                <a:cxnSpLocks/>
              </p:cNvCxnSpPr>
              <p:nvPr/>
            </p:nvCxnSpPr>
            <p:spPr>
              <a:xfrm>
                <a:off x="5515070" y="1257384"/>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5C5FDE7F-15E9-68CA-AC92-CB07863F1D8A}"/>
                </a:ext>
              </a:extLst>
            </p:cNvPr>
            <p:cNvGrpSpPr/>
            <p:nvPr/>
          </p:nvGrpSpPr>
          <p:grpSpPr>
            <a:xfrm>
              <a:off x="10769442" y="1089200"/>
              <a:ext cx="2688902" cy="514239"/>
              <a:chOff x="2852928" y="1257384"/>
              <a:chExt cx="2688902" cy="514239"/>
            </a:xfrm>
          </p:grpSpPr>
          <p:cxnSp>
            <p:nvCxnSpPr>
              <p:cNvPr id="26" name="Straight Connector 25">
                <a:extLst>
                  <a:ext uri="{FF2B5EF4-FFF2-40B4-BE49-F238E27FC236}">
                    <a16:creationId xmlns:a16="http://schemas.microsoft.com/office/drawing/2014/main" id="{10311962-CF68-B01B-A086-29E59E838E4B}"/>
                  </a:ext>
                </a:extLst>
              </p:cNvPr>
              <p:cNvCxnSpPr>
                <a:cxnSpLocks/>
              </p:cNvCxnSpPr>
              <p:nvPr/>
            </p:nvCxnSpPr>
            <p:spPr>
              <a:xfrm>
                <a:off x="2852928" y="1764792"/>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103E30F-4143-F681-2F90-1A8E5F8758C5}"/>
                  </a:ext>
                </a:extLst>
              </p:cNvPr>
              <p:cNvCxnSpPr>
                <a:cxnSpLocks/>
              </p:cNvCxnSpPr>
              <p:nvPr/>
            </p:nvCxnSpPr>
            <p:spPr>
              <a:xfrm>
                <a:off x="4170230" y="1266843"/>
                <a:ext cx="1371600"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A9110F4-81CB-4DF1-16A1-108C41FFF15E}"/>
                  </a:ext>
                </a:extLst>
              </p:cNvPr>
              <p:cNvCxnSpPr>
                <a:cxnSpLocks/>
              </p:cNvCxnSpPr>
              <p:nvPr/>
            </p:nvCxnSpPr>
            <p:spPr>
              <a:xfrm>
                <a:off x="4196654" y="1266843"/>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2D73AC5-88AE-FFF0-6609-0CE0734DA983}"/>
                  </a:ext>
                </a:extLst>
              </p:cNvPr>
              <p:cNvCxnSpPr>
                <a:cxnSpLocks/>
              </p:cNvCxnSpPr>
              <p:nvPr/>
            </p:nvCxnSpPr>
            <p:spPr>
              <a:xfrm>
                <a:off x="5515070" y="1257384"/>
                <a:ext cx="0" cy="50478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grpSp>
      </p:grpSp>
      <p:grpSp>
        <p:nvGrpSpPr>
          <p:cNvPr id="42" name="Group 41">
            <a:extLst>
              <a:ext uri="{FF2B5EF4-FFF2-40B4-BE49-F238E27FC236}">
                <a16:creationId xmlns:a16="http://schemas.microsoft.com/office/drawing/2014/main" id="{ADAB3A56-3494-1E05-A4AA-5561D550F4CA}"/>
              </a:ext>
            </a:extLst>
          </p:cNvPr>
          <p:cNvGrpSpPr/>
          <p:nvPr/>
        </p:nvGrpSpPr>
        <p:grpSpPr>
          <a:xfrm>
            <a:off x="7904940" y="2391159"/>
            <a:ext cx="2807515" cy="2477885"/>
            <a:chOff x="7904941" y="1555495"/>
            <a:chExt cx="2807515" cy="2477885"/>
          </a:xfrm>
        </p:grpSpPr>
        <p:cxnSp>
          <p:nvCxnSpPr>
            <p:cNvPr id="43" name="Straight Connector 42">
              <a:extLst>
                <a:ext uri="{FF2B5EF4-FFF2-40B4-BE49-F238E27FC236}">
                  <a16:creationId xmlns:a16="http://schemas.microsoft.com/office/drawing/2014/main" id="{522C7A0B-4B24-2476-2487-1719E2083D7A}"/>
                </a:ext>
              </a:extLst>
            </p:cNvPr>
            <p:cNvCxnSpPr>
              <a:cxnSpLocks/>
            </p:cNvCxnSpPr>
            <p:nvPr/>
          </p:nvCxnSpPr>
          <p:spPr>
            <a:xfrm flipH="1">
              <a:off x="7904941" y="1555495"/>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0FFDBA9-A774-57C3-1C4C-3CF648AD9B1D}"/>
                </a:ext>
              </a:extLst>
            </p:cNvPr>
            <p:cNvCxnSpPr>
              <a:cxnSpLocks/>
            </p:cNvCxnSpPr>
            <p:nvPr/>
          </p:nvCxnSpPr>
          <p:spPr>
            <a:xfrm flipH="1">
              <a:off x="8371308" y="1555495"/>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3A7EE48-8117-8FBB-2121-91539E279292}"/>
                </a:ext>
              </a:extLst>
            </p:cNvPr>
            <p:cNvCxnSpPr>
              <a:cxnSpLocks/>
            </p:cNvCxnSpPr>
            <p:nvPr/>
          </p:nvCxnSpPr>
          <p:spPr>
            <a:xfrm flipH="1">
              <a:off x="8837676" y="1555495"/>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DF197E7-C565-9697-0C96-6BC5A9C2DEC9}"/>
                </a:ext>
              </a:extLst>
            </p:cNvPr>
            <p:cNvCxnSpPr>
              <a:cxnSpLocks/>
            </p:cNvCxnSpPr>
            <p:nvPr/>
          </p:nvCxnSpPr>
          <p:spPr>
            <a:xfrm flipH="1">
              <a:off x="9304043" y="1555495"/>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84D8199-9479-B68C-7DAD-0DCD212202C4}"/>
                </a:ext>
              </a:extLst>
            </p:cNvPr>
            <p:cNvCxnSpPr>
              <a:cxnSpLocks/>
            </p:cNvCxnSpPr>
            <p:nvPr/>
          </p:nvCxnSpPr>
          <p:spPr>
            <a:xfrm flipH="1">
              <a:off x="9770411" y="1555495"/>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25F1A62-4A7B-EFDF-99E0-D19D6183885B}"/>
                </a:ext>
              </a:extLst>
            </p:cNvPr>
            <p:cNvCxnSpPr>
              <a:cxnSpLocks/>
            </p:cNvCxnSpPr>
            <p:nvPr/>
          </p:nvCxnSpPr>
          <p:spPr>
            <a:xfrm flipH="1">
              <a:off x="10236778" y="1555495"/>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7BD865E-8FFE-CD36-1A31-CCA5C2B5E00E}"/>
                </a:ext>
              </a:extLst>
            </p:cNvPr>
            <p:cNvCxnSpPr>
              <a:cxnSpLocks/>
            </p:cNvCxnSpPr>
            <p:nvPr/>
          </p:nvCxnSpPr>
          <p:spPr>
            <a:xfrm flipH="1">
              <a:off x="10703146" y="1555495"/>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777B9D94-F7FE-A8B5-C43F-84605544A3DF}"/>
              </a:ext>
            </a:extLst>
          </p:cNvPr>
          <p:cNvGrpSpPr/>
          <p:nvPr/>
        </p:nvGrpSpPr>
        <p:grpSpPr>
          <a:xfrm>
            <a:off x="7430858" y="3293233"/>
            <a:ext cx="3818821" cy="416979"/>
            <a:chOff x="7032022" y="1220989"/>
            <a:chExt cx="2223701" cy="289572"/>
          </a:xfrm>
        </p:grpSpPr>
        <p:cxnSp>
          <p:nvCxnSpPr>
            <p:cNvPr id="51" name="Straight Connector 50">
              <a:extLst>
                <a:ext uri="{FF2B5EF4-FFF2-40B4-BE49-F238E27FC236}">
                  <a16:creationId xmlns:a16="http://schemas.microsoft.com/office/drawing/2014/main" id="{A8DA2C37-3695-FE9A-765E-B2239A44636B}"/>
                </a:ext>
              </a:extLst>
            </p:cNvPr>
            <p:cNvCxnSpPr>
              <a:cxnSpLocks/>
            </p:cNvCxnSpPr>
            <p:nvPr/>
          </p:nvCxnSpPr>
          <p:spPr>
            <a:xfrm>
              <a:off x="7032022" y="1505235"/>
              <a:ext cx="425994" cy="1479"/>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1C48ED2-D808-4AD1-371C-B164E19CD6DC}"/>
                </a:ext>
              </a:extLst>
            </p:cNvPr>
            <p:cNvCxnSpPr>
              <a:cxnSpLocks/>
            </p:cNvCxnSpPr>
            <p:nvPr/>
          </p:nvCxnSpPr>
          <p:spPr>
            <a:xfrm>
              <a:off x="7435828" y="1226315"/>
              <a:ext cx="560473" cy="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F7DC3E9-7545-A8D0-CC76-A0B2485FA4B0}"/>
                </a:ext>
              </a:extLst>
            </p:cNvPr>
            <p:cNvCxnSpPr>
              <a:cxnSpLocks/>
            </p:cNvCxnSpPr>
            <p:nvPr/>
          </p:nvCxnSpPr>
          <p:spPr>
            <a:xfrm>
              <a:off x="7446626" y="1226315"/>
              <a:ext cx="0" cy="284246"/>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4D517C7-4508-AC37-D6B7-E6D3A9DE0985}"/>
                </a:ext>
              </a:extLst>
            </p:cNvPr>
            <p:cNvCxnSpPr>
              <a:cxnSpLocks/>
            </p:cNvCxnSpPr>
            <p:nvPr/>
          </p:nvCxnSpPr>
          <p:spPr>
            <a:xfrm>
              <a:off x="7985366" y="1220989"/>
              <a:ext cx="0" cy="284246"/>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3E16EB1-A576-136D-53CD-1ADB3082EEF1}"/>
                </a:ext>
              </a:extLst>
            </p:cNvPr>
            <p:cNvCxnSpPr>
              <a:cxnSpLocks/>
            </p:cNvCxnSpPr>
            <p:nvPr/>
          </p:nvCxnSpPr>
          <p:spPr>
            <a:xfrm>
              <a:off x="7975267" y="1506714"/>
              <a:ext cx="560473" cy="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B950710-39DF-07E9-F316-64E151A68C7E}"/>
                </a:ext>
              </a:extLst>
            </p:cNvPr>
            <p:cNvCxnSpPr>
              <a:cxnSpLocks/>
            </p:cNvCxnSpPr>
            <p:nvPr/>
          </p:nvCxnSpPr>
          <p:spPr>
            <a:xfrm>
              <a:off x="8513552" y="1226315"/>
              <a:ext cx="560473" cy="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290BF22-8B2A-7706-75F4-C0DF9D2C3F57}"/>
                </a:ext>
              </a:extLst>
            </p:cNvPr>
            <p:cNvCxnSpPr>
              <a:cxnSpLocks/>
            </p:cNvCxnSpPr>
            <p:nvPr/>
          </p:nvCxnSpPr>
          <p:spPr>
            <a:xfrm>
              <a:off x="8524350" y="1226315"/>
              <a:ext cx="0" cy="284246"/>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EA9B176-F634-71B5-0811-0E9C0A2B9785}"/>
                </a:ext>
              </a:extLst>
            </p:cNvPr>
            <p:cNvCxnSpPr>
              <a:cxnSpLocks/>
            </p:cNvCxnSpPr>
            <p:nvPr/>
          </p:nvCxnSpPr>
          <p:spPr>
            <a:xfrm>
              <a:off x="9063090" y="1220989"/>
              <a:ext cx="0" cy="284246"/>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415AFE4-B433-E8AA-D680-739C6B620936}"/>
                </a:ext>
              </a:extLst>
            </p:cNvPr>
            <p:cNvCxnSpPr>
              <a:cxnSpLocks/>
            </p:cNvCxnSpPr>
            <p:nvPr/>
          </p:nvCxnSpPr>
          <p:spPr>
            <a:xfrm>
              <a:off x="9052170" y="1495417"/>
              <a:ext cx="203553" cy="1479"/>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grpSp>
      <p:sp>
        <p:nvSpPr>
          <p:cNvPr id="60" name="TextBox 59">
            <a:extLst>
              <a:ext uri="{FF2B5EF4-FFF2-40B4-BE49-F238E27FC236}">
                <a16:creationId xmlns:a16="http://schemas.microsoft.com/office/drawing/2014/main" id="{FD1BD03C-0584-8D9E-5E0C-66BFB64B5DCC}"/>
              </a:ext>
            </a:extLst>
          </p:cNvPr>
          <p:cNvSpPr txBox="1"/>
          <p:nvPr/>
        </p:nvSpPr>
        <p:spPr>
          <a:xfrm>
            <a:off x="4168985" y="1846131"/>
            <a:ext cx="797013" cy="369332"/>
          </a:xfrm>
          <a:prstGeom prst="rect">
            <a:avLst/>
          </a:prstGeom>
          <a:noFill/>
        </p:spPr>
        <p:txBody>
          <a:bodyPr wrap="none" rtlCol="0">
            <a:spAutoFit/>
          </a:bodyPr>
          <a:lstStyle/>
          <a:p>
            <a:r>
              <a:rPr lang="en-US" b="1" dirty="0"/>
              <a:t>Case 1</a:t>
            </a:r>
          </a:p>
        </p:txBody>
      </p:sp>
      <p:sp>
        <p:nvSpPr>
          <p:cNvPr id="61" name="TextBox 60">
            <a:extLst>
              <a:ext uri="{FF2B5EF4-FFF2-40B4-BE49-F238E27FC236}">
                <a16:creationId xmlns:a16="http://schemas.microsoft.com/office/drawing/2014/main" id="{E52F07E4-2CA1-65F5-DFDC-535F60BF928C}"/>
              </a:ext>
            </a:extLst>
          </p:cNvPr>
          <p:cNvSpPr txBox="1"/>
          <p:nvPr/>
        </p:nvSpPr>
        <p:spPr>
          <a:xfrm>
            <a:off x="9102912" y="1848202"/>
            <a:ext cx="797013" cy="369332"/>
          </a:xfrm>
          <a:prstGeom prst="rect">
            <a:avLst/>
          </a:prstGeom>
          <a:noFill/>
        </p:spPr>
        <p:txBody>
          <a:bodyPr wrap="none" rtlCol="0">
            <a:spAutoFit/>
          </a:bodyPr>
          <a:lstStyle/>
          <a:p>
            <a:r>
              <a:rPr lang="en-US" b="1" dirty="0"/>
              <a:t>Case 2</a:t>
            </a:r>
          </a:p>
        </p:txBody>
      </p:sp>
      <p:grpSp>
        <p:nvGrpSpPr>
          <p:cNvPr id="62" name="Group 61">
            <a:extLst>
              <a:ext uri="{FF2B5EF4-FFF2-40B4-BE49-F238E27FC236}">
                <a16:creationId xmlns:a16="http://schemas.microsoft.com/office/drawing/2014/main" id="{1C78DB7F-58ED-92A4-4CE5-0003C707FA6A}"/>
              </a:ext>
            </a:extLst>
          </p:cNvPr>
          <p:cNvGrpSpPr/>
          <p:nvPr/>
        </p:nvGrpSpPr>
        <p:grpSpPr>
          <a:xfrm>
            <a:off x="2697521" y="3323480"/>
            <a:ext cx="3756274" cy="416980"/>
            <a:chOff x="2697522" y="2487816"/>
            <a:chExt cx="3756274" cy="416980"/>
          </a:xfrm>
        </p:grpSpPr>
        <p:cxnSp>
          <p:nvCxnSpPr>
            <p:cNvPr id="63" name="Straight Connector 62">
              <a:extLst>
                <a:ext uri="{FF2B5EF4-FFF2-40B4-BE49-F238E27FC236}">
                  <a16:creationId xmlns:a16="http://schemas.microsoft.com/office/drawing/2014/main" id="{7FD71076-F5D2-9B51-F94C-6575F67DA5D9}"/>
                </a:ext>
              </a:extLst>
            </p:cNvPr>
            <p:cNvCxnSpPr>
              <a:cxnSpLocks/>
            </p:cNvCxnSpPr>
            <p:nvPr/>
          </p:nvCxnSpPr>
          <p:spPr>
            <a:xfrm>
              <a:off x="2697522" y="2899256"/>
              <a:ext cx="962515" cy="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F8DDFFD-C40A-5F12-E901-132D28C6010A}"/>
                </a:ext>
              </a:extLst>
            </p:cNvPr>
            <p:cNvCxnSpPr>
              <a:cxnSpLocks/>
            </p:cNvCxnSpPr>
            <p:nvPr/>
          </p:nvCxnSpPr>
          <p:spPr>
            <a:xfrm>
              <a:off x="3621933" y="2495486"/>
              <a:ext cx="962515" cy="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E8BBD57-03AE-E4BA-0C76-7519759935A1}"/>
                </a:ext>
              </a:extLst>
            </p:cNvPr>
            <p:cNvCxnSpPr>
              <a:cxnSpLocks/>
            </p:cNvCxnSpPr>
            <p:nvPr/>
          </p:nvCxnSpPr>
          <p:spPr>
            <a:xfrm>
              <a:off x="3640477" y="2495486"/>
              <a:ext cx="0" cy="40931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8F04B0F-1A6F-059D-6A2E-908E0A1AD642}"/>
                </a:ext>
              </a:extLst>
            </p:cNvPr>
            <p:cNvCxnSpPr>
              <a:cxnSpLocks/>
            </p:cNvCxnSpPr>
            <p:nvPr/>
          </p:nvCxnSpPr>
          <p:spPr>
            <a:xfrm>
              <a:off x="4565669" y="2487816"/>
              <a:ext cx="0" cy="40931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AF8E69E-513D-8C5E-F12D-E4C09DA615A8}"/>
                </a:ext>
              </a:extLst>
            </p:cNvPr>
            <p:cNvCxnSpPr>
              <a:cxnSpLocks/>
            </p:cNvCxnSpPr>
            <p:nvPr/>
          </p:nvCxnSpPr>
          <p:spPr>
            <a:xfrm>
              <a:off x="4548326" y="2899256"/>
              <a:ext cx="962515" cy="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B215176-C031-43C6-09E2-B6196C1AF4AC}"/>
                </a:ext>
              </a:extLst>
            </p:cNvPr>
            <p:cNvCxnSpPr>
              <a:cxnSpLocks/>
            </p:cNvCxnSpPr>
            <p:nvPr/>
          </p:nvCxnSpPr>
          <p:spPr>
            <a:xfrm>
              <a:off x="5491281" y="2495486"/>
              <a:ext cx="0" cy="40931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527469D-2EFA-C8E5-0E94-6CF70311CAFE}"/>
                </a:ext>
              </a:extLst>
            </p:cNvPr>
            <p:cNvCxnSpPr>
              <a:cxnSpLocks/>
            </p:cNvCxnSpPr>
            <p:nvPr/>
          </p:nvCxnSpPr>
          <p:spPr>
            <a:xfrm>
              <a:off x="5491281" y="2510979"/>
              <a:ext cx="962515" cy="0"/>
            </a:xfrm>
            <a:prstGeom prst="line">
              <a:avLst/>
            </a:prstGeom>
            <a:ln w="31750">
              <a:solidFill>
                <a:srgbClr val="F28E2A"/>
              </a:solid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099FB3DD-F422-8A35-A3B6-9B6A2C3D171C}"/>
              </a:ext>
            </a:extLst>
          </p:cNvPr>
          <p:cNvGrpSpPr/>
          <p:nvPr/>
        </p:nvGrpSpPr>
        <p:grpSpPr>
          <a:xfrm>
            <a:off x="2741486" y="2600938"/>
            <a:ext cx="3715031" cy="424651"/>
            <a:chOff x="2730335" y="1765274"/>
            <a:chExt cx="3715031" cy="424651"/>
          </a:xfrm>
        </p:grpSpPr>
        <p:cxnSp>
          <p:nvCxnSpPr>
            <p:cNvPr id="72" name="Straight Connector 71">
              <a:extLst>
                <a:ext uri="{FF2B5EF4-FFF2-40B4-BE49-F238E27FC236}">
                  <a16:creationId xmlns:a16="http://schemas.microsoft.com/office/drawing/2014/main" id="{CB912D36-FB08-FE81-33E6-8AA73E1D90B7}"/>
                </a:ext>
              </a:extLst>
            </p:cNvPr>
            <p:cNvCxnSpPr>
              <a:cxnSpLocks/>
            </p:cNvCxnSpPr>
            <p:nvPr/>
          </p:nvCxnSpPr>
          <p:spPr>
            <a:xfrm>
              <a:off x="2923056" y="1780614"/>
              <a:ext cx="483258"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C4DBDE6-8797-AE76-6AA0-23B88C740B4E}"/>
                </a:ext>
              </a:extLst>
            </p:cNvPr>
            <p:cNvCxnSpPr>
              <a:cxnSpLocks/>
            </p:cNvCxnSpPr>
            <p:nvPr/>
          </p:nvCxnSpPr>
          <p:spPr>
            <a:xfrm>
              <a:off x="2932366" y="178061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74C77EB-9A10-A594-3FB4-A8C2CABE26D8}"/>
                </a:ext>
              </a:extLst>
            </p:cNvPr>
            <p:cNvCxnSpPr>
              <a:cxnSpLocks/>
            </p:cNvCxnSpPr>
            <p:nvPr/>
          </p:nvCxnSpPr>
          <p:spPr>
            <a:xfrm>
              <a:off x="3396886" y="177294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1C70DF0-5243-7543-0715-8AC92BD1AC78}"/>
                </a:ext>
              </a:extLst>
            </p:cNvPr>
            <p:cNvCxnSpPr>
              <a:cxnSpLocks/>
            </p:cNvCxnSpPr>
            <p:nvPr/>
          </p:nvCxnSpPr>
          <p:spPr>
            <a:xfrm>
              <a:off x="3388178" y="2184386"/>
              <a:ext cx="483258"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EB29F9F-35FB-8507-E65E-CDA23AD9FB20}"/>
                </a:ext>
              </a:extLst>
            </p:cNvPr>
            <p:cNvCxnSpPr>
              <a:cxnSpLocks/>
            </p:cNvCxnSpPr>
            <p:nvPr/>
          </p:nvCxnSpPr>
          <p:spPr>
            <a:xfrm>
              <a:off x="3852306" y="1780614"/>
              <a:ext cx="483258"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7F8B3F6-BF49-25E0-3C8C-9022E5256BBB}"/>
                </a:ext>
              </a:extLst>
            </p:cNvPr>
            <p:cNvCxnSpPr>
              <a:cxnSpLocks/>
            </p:cNvCxnSpPr>
            <p:nvPr/>
          </p:nvCxnSpPr>
          <p:spPr>
            <a:xfrm>
              <a:off x="3861616" y="178061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687A1FD-C3C9-B164-B967-F2BB8726005D}"/>
                </a:ext>
              </a:extLst>
            </p:cNvPr>
            <p:cNvCxnSpPr>
              <a:cxnSpLocks/>
            </p:cNvCxnSpPr>
            <p:nvPr/>
          </p:nvCxnSpPr>
          <p:spPr>
            <a:xfrm>
              <a:off x="4326136" y="177294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5FED64C-4674-FF2F-19B8-E6A8FB219855}"/>
                </a:ext>
              </a:extLst>
            </p:cNvPr>
            <p:cNvCxnSpPr>
              <a:cxnSpLocks/>
            </p:cNvCxnSpPr>
            <p:nvPr/>
          </p:nvCxnSpPr>
          <p:spPr>
            <a:xfrm>
              <a:off x="4318782" y="2184386"/>
              <a:ext cx="483258"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698BF04-28A2-6F1E-A8E2-0108293008AF}"/>
                </a:ext>
              </a:extLst>
            </p:cNvPr>
            <p:cNvCxnSpPr>
              <a:cxnSpLocks/>
            </p:cNvCxnSpPr>
            <p:nvPr/>
          </p:nvCxnSpPr>
          <p:spPr>
            <a:xfrm>
              <a:off x="4782910" y="1780614"/>
              <a:ext cx="483258"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D176EB5-4BC0-C0EA-5776-71761B676EF2}"/>
                </a:ext>
              </a:extLst>
            </p:cNvPr>
            <p:cNvCxnSpPr>
              <a:cxnSpLocks/>
            </p:cNvCxnSpPr>
            <p:nvPr/>
          </p:nvCxnSpPr>
          <p:spPr>
            <a:xfrm>
              <a:off x="4792220" y="178061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AA042A8-3D3C-D0FA-4429-CA17C0512A14}"/>
                </a:ext>
              </a:extLst>
            </p:cNvPr>
            <p:cNvCxnSpPr>
              <a:cxnSpLocks/>
            </p:cNvCxnSpPr>
            <p:nvPr/>
          </p:nvCxnSpPr>
          <p:spPr>
            <a:xfrm>
              <a:off x="5256740" y="177294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173BAB1-761D-8A48-C281-9CED794875C5}"/>
                </a:ext>
              </a:extLst>
            </p:cNvPr>
            <p:cNvCxnSpPr>
              <a:cxnSpLocks/>
            </p:cNvCxnSpPr>
            <p:nvPr/>
          </p:nvCxnSpPr>
          <p:spPr>
            <a:xfrm>
              <a:off x="5248170" y="2176716"/>
              <a:ext cx="483258"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11AF4E8-1391-13FB-91F5-4A6F8C81D871}"/>
                </a:ext>
              </a:extLst>
            </p:cNvPr>
            <p:cNvCxnSpPr>
              <a:cxnSpLocks/>
            </p:cNvCxnSpPr>
            <p:nvPr/>
          </p:nvCxnSpPr>
          <p:spPr>
            <a:xfrm>
              <a:off x="5712298" y="1772944"/>
              <a:ext cx="483258"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8080E35-658C-3B18-456E-4BF6FAA02951}"/>
                </a:ext>
              </a:extLst>
            </p:cNvPr>
            <p:cNvCxnSpPr>
              <a:cxnSpLocks/>
            </p:cNvCxnSpPr>
            <p:nvPr/>
          </p:nvCxnSpPr>
          <p:spPr>
            <a:xfrm>
              <a:off x="5721608" y="177294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BC86AF8-01EB-A1B1-EE90-FC45DA93E45B}"/>
                </a:ext>
              </a:extLst>
            </p:cNvPr>
            <p:cNvCxnSpPr>
              <a:cxnSpLocks/>
            </p:cNvCxnSpPr>
            <p:nvPr/>
          </p:nvCxnSpPr>
          <p:spPr>
            <a:xfrm>
              <a:off x="6186128" y="1765274"/>
              <a:ext cx="0" cy="409311"/>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A1424FB-491B-23FB-8483-A7E233FE0BDB}"/>
                </a:ext>
              </a:extLst>
            </p:cNvPr>
            <p:cNvCxnSpPr>
              <a:cxnSpLocks/>
            </p:cNvCxnSpPr>
            <p:nvPr/>
          </p:nvCxnSpPr>
          <p:spPr>
            <a:xfrm>
              <a:off x="6174872" y="2173197"/>
              <a:ext cx="270494" cy="1388"/>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CEC9585-8254-FB99-D218-E1F7B9BD137D}"/>
                </a:ext>
              </a:extLst>
            </p:cNvPr>
            <p:cNvCxnSpPr>
              <a:cxnSpLocks/>
            </p:cNvCxnSpPr>
            <p:nvPr/>
          </p:nvCxnSpPr>
          <p:spPr>
            <a:xfrm>
              <a:off x="2730335" y="2182255"/>
              <a:ext cx="220621" cy="0"/>
            </a:xfrm>
            <a:prstGeom prst="line">
              <a:avLst/>
            </a:prstGeom>
            <a:ln w="31750">
              <a:solidFill>
                <a:srgbClr val="4E79A8"/>
              </a:solidFill>
            </a:ln>
          </p:spPr>
          <p:style>
            <a:lnRef idx="1">
              <a:schemeClr val="accent1"/>
            </a:lnRef>
            <a:fillRef idx="0">
              <a:schemeClr val="accent1"/>
            </a:fillRef>
            <a:effectRef idx="0">
              <a:schemeClr val="accent1"/>
            </a:effectRef>
            <a:fontRef idx="minor">
              <a:schemeClr val="tx1"/>
            </a:fontRef>
          </p:style>
        </p:cxnSp>
      </p:grpSp>
      <p:cxnSp>
        <p:nvCxnSpPr>
          <p:cNvPr id="93" name="Straight Arrow Connector 92">
            <a:extLst>
              <a:ext uri="{FF2B5EF4-FFF2-40B4-BE49-F238E27FC236}">
                <a16:creationId xmlns:a16="http://schemas.microsoft.com/office/drawing/2014/main" id="{22C84940-39AA-C510-7B1E-C584625C88AB}"/>
              </a:ext>
            </a:extLst>
          </p:cNvPr>
          <p:cNvCxnSpPr>
            <a:cxnSpLocks/>
          </p:cNvCxnSpPr>
          <p:nvPr/>
        </p:nvCxnSpPr>
        <p:spPr>
          <a:xfrm>
            <a:off x="2707009" y="4918250"/>
            <a:ext cx="381016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78C0B4C1-9DDD-6ACA-B26B-3F925442F2BA}"/>
              </a:ext>
            </a:extLst>
          </p:cNvPr>
          <p:cNvCxnSpPr>
            <a:cxnSpLocks/>
          </p:cNvCxnSpPr>
          <p:nvPr/>
        </p:nvCxnSpPr>
        <p:spPr>
          <a:xfrm>
            <a:off x="5469494" y="4159972"/>
            <a:ext cx="25359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F4A8E8BD-2513-F275-EF8B-115C5E956216}"/>
              </a:ext>
            </a:extLst>
          </p:cNvPr>
          <p:cNvCxnSpPr>
            <a:cxnSpLocks/>
          </p:cNvCxnSpPr>
          <p:nvPr/>
        </p:nvCxnSpPr>
        <p:spPr>
          <a:xfrm>
            <a:off x="5247409" y="4530218"/>
            <a:ext cx="25359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0BE59DE6-D34A-9ADF-176A-87E9C31BD827}"/>
              </a:ext>
            </a:extLst>
          </p:cNvPr>
          <p:cNvCxnSpPr>
            <a:cxnSpLocks/>
          </p:cNvCxnSpPr>
          <p:nvPr/>
        </p:nvCxnSpPr>
        <p:spPr>
          <a:xfrm>
            <a:off x="5483176" y="4136552"/>
            <a:ext cx="0" cy="40931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D87E0753-2F9C-FEA5-1681-7436A50F72B4}"/>
              </a:ext>
            </a:extLst>
          </p:cNvPr>
          <p:cNvCxnSpPr>
            <a:cxnSpLocks/>
          </p:cNvCxnSpPr>
          <p:nvPr/>
        </p:nvCxnSpPr>
        <p:spPr>
          <a:xfrm>
            <a:off x="5262082" y="4144328"/>
            <a:ext cx="0" cy="40931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1B040A4F-AC4A-9766-B73B-382DE7AFFAF5}"/>
              </a:ext>
            </a:extLst>
          </p:cNvPr>
          <p:cNvCxnSpPr>
            <a:cxnSpLocks/>
          </p:cNvCxnSpPr>
          <p:nvPr/>
        </p:nvCxnSpPr>
        <p:spPr>
          <a:xfrm>
            <a:off x="4780397" y="4164544"/>
            <a:ext cx="483259"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AB7081EB-DA15-4C33-6B85-9EC18C3D4D9C}"/>
              </a:ext>
            </a:extLst>
          </p:cNvPr>
          <p:cNvCxnSpPr>
            <a:cxnSpLocks/>
          </p:cNvCxnSpPr>
          <p:nvPr/>
        </p:nvCxnSpPr>
        <p:spPr>
          <a:xfrm>
            <a:off x="4560641" y="4550434"/>
            <a:ext cx="25359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72D82BED-F10C-1144-7F55-EAACF497C18F}"/>
              </a:ext>
            </a:extLst>
          </p:cNvPr>
          <p:cNvCxnSpPr>
            <a:cxnSpLocks/>
          </p:cNvCxnSpPr>
          <p:nvPr/>
        </p:nvCxnSpPr>
        <p:spPr>
          <a:xfrm>
            <a:off x="4796408" y="4156768"/>
            <a:ext cx="0" cy="40931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FEF00E8-D0F1-3AB1-C363-A341BCC012BD}"/>
              </a:ext>
            </a:extLst>
          </p:cNvPr>
          <p:cNvCxnSpPr>
            <a:cxnSpLocks/>
          </p:cNvCxnSpPr>
          <p:nvPr/>
        </p:nvCxnSpPr>
        <p:spPr>
          <a:xfrm>
            <a:off x="4321722" y="4181568"/>
            <a:ext cx="25359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AAD73E8B-B02B-71AF-B861-E19C0B3064F4}"/>
              </a:ext>
            </a:extLst>
          </p:cNvPr>
          <p:cNvCxnSpPr>
            <a:cxnSpLocks/>
          </p:cNvCxnSpPr>
          <p:nvPr/>
        </p:nvCxnSpPr>
        <p:spPr>
          <a:xfrm>
            <a:off x="4575314" y="4164544"/>
            <a:ext cx="0" cy="40931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grpSp>
        <p:nvGrpSpPr>
          <p:cNvPr id="106" name="Group 105">
            <a:extLst>
              <a:ext uri="{FF2B5EF4-FFF2-40B4-BE49-F238E27FC236}">
                <a16:creationId xmlns:a16="http://schemas.microsoft.com/office/drawing/2014/main" id="{ECC90176-42F3-2212-10DD-F14C7BD52128}"/>
              </a:ext>
            </a:extLst>
          </p:cNvPr>
          <p:cNvGrpSpPr/>
          <p:nvPr/>
        </p:nvGrpSpPr>
        <p:grpSpPr>
          <a:xfrm>
            <a:off x="5736923" y="3994497"/>
            <a:ext cx="450846" cy="334781"/>
            <a:chOff x="4969910" y="452269"/>
            <a:chExt cx="817341" cy="547298"/>
          </a:xfrm>
        </p:grpSpPr>
        <p:grpSp>
          <p:nvGrpSpPr>
            <p:cNvPr id="107" name="Group 106">
              <a:extLst>
                <a:ext uri="{FF2B5EF4-FFF2-40B4-BE49-F238E27FC236}">
                  <a16:creationId xmlns:a16="http://schemas.microsoft.com/office/drawing/2014/main" id="{03B635DC-DC1C-2DEE-0378-E35B49AF6F82}"/>
                </a:ext>
              </a:extLst>
            </p:cNvPr>
            <p:cNvGrpSpPr/>
            <p:nvPr/>
          </p:nvGrpSpPr>
          <p:grpSpPr>
            <a:xfrm>
              <a:off x="4969910" y="452269"/>
              <a:ext cx="409080" cy="538563"/>
              <a:chOff x="2595665" y="2241311"/>
              <a:chExt cx="855679" cy="316942"/>
            </a:xfrm>
          </p:grpSpPr>
          <p:grpSp>
            <p:nvGrpSpPr>
              <p:cNvPr id="121" name="Group 120">
                <a:extLst>
                  <a:ext uri="{FF2B5EF4-FFF2-40B4-BE49-F238E27FC236}">
                    <a16:creationId xmlns:a16="http://schemas.microsoft.com/office/drawing/2014/main" id="{187D4C44-15B6-CF8B-731F-62604D691F08}"/>
                  </a:ext>
                </a:extLst>
              </p:cNvPr>
              <p:cNvGrpSpPr/>
              <p:nvPr/>
            </p:nvGrpSpPr>
            <p:grpSpPr>
              <a:xfrm>
                <a:off x="2595665" y="2241311"/>
                <a:ext cx="213654" cy="313888"/>
                <a:chOff x="1377361" y="2075335"/>
                <a:chExt cx="4467861" cy="3363622"/>
              </a:xfrm>
            </p:grpSpPr>
            <p:sp>
              <p:nvSpPr>
                <p:cNvPr id="131" name="Freeform 130">
                  <a:extLst>
                    <a:ext uri="{FF2B5EF4-FFF2-40B4-BE49-F238E27FC236}">
                      <a16:creationId xmlns:a16="http://schemas.microsoft.com/office/drawing/2014/main" id="{E01E9FCB-08D9-A2DA-ED5D-4D0EAC756CD3}"/>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32" name="Freeform 131">
                  <a:extLst>
                    <a:ext uri="{FF2B5EF4-FFF2-40B4-BE49-F238E27FC236}">
                      <a16:creationId xmlns:a16="http://schemas.microsoft.com/office/drawing/2014/main" id="{3AB746B8-97E9-F10C-7EAE-3C50D948F24B}"/>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22" name="Group 121">
                <a:extLst>
                  <a:ext uri="{FF2B5EF4-FFF2-40B4-BE49-F238E27FC236}">
                    <a16:creationId xmlns:a16="http://schemas.microsoft.com/office/drawing/2014/main" id="{F6F8BF6F-B432-EB92-99F0-2EAAB2B20107}"/>
                  </a:ext>
                </a:extLst>
              </p:cNvPr>
              <p:cNvGrpSpPr/>
              <p:nvPr/>
            </p:nvGrpSpPr>
            <p:grpSpPr>
              <a:xfrm>
                <a:off x="2809318" y="2242669"/>
                <a:ext cx="213652" cy="313888"/>
                <a:chOff x="1377387" y="2075334"/>
                <a:chExt cx="4467828" cy="3363620"/>
              </a:xfrm>
            </p:grpSpPr>
            <p:sp>
              <p:nvSpPr>
                <p:cNvPr id="129" name="Freeform 128">
                  <a:extLst>
                    <a:ext uri="{FF2B5EF4-FFF2-40B4-BE49-F238E27FC236}">
                      <a16:creationId xmlns:a16="http://schemas.microsoft.com/office/drawing/2014/main" id="{6CA3ED55-3A74-6453-2315-1422996CB625}"/>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30" name="Freeform 129">
                  <a:extLst>
                    <a:ext uri="{FF2B5EF4-FFF2-40B4-BE49-F238E27FC236}">
                      <a16:creationId xmlns:a16="http://schemas.microsoft.com/office/drawing/2014/main" id="{633715BD-0162-DABD-3F7A-2A449E7E4E54}"/>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23" name="Group 122">
                <a:extLst>
                  <a:ext uri="{FF2B5EF4-FFF2-40B4-BE49-F238E27FC236}">
                    <a16:creationId xmlns:a16="http://schemas.microsoft.com/office/drawing/2014/main" id="{57AC6CA7-42C5-74D8-5F6F-F1A6D3BC806C}"/>
                  </a:ext>
                </a:extLst>
              </p:cNvPr>
              <p:cNvGrpSpPr/>
              <p:nvPr/>
            </p:nvGrpSpPr>
            <p:grpSpPr>
              <a:xfrm>
                <a:off x="3024040" y="2243007"/>
                <a:ext cx="213652" cy="313888"/>
                <a:chOff x="1377387" y="2075335"/>
                <a:chExt cx="4467828" cy="3363619"/>
              </a:xfrm>
            </p:grpSpPr>
            <p:sp>
              <p:nvSpPr>
                <p:cNvPr id="127" name="Freeform 126">
                  <a:extLst>
                    <a:ext uri="{FF2B5EF4-FFF2-40B4-BE49-F238E27FC236}">
                      <a16:creationId xmlns:a16="http://schemas.microsoft.com/office/drawing/2014/main" id="{DD6BC387-B9F8-A546-01A5-C6D009BE4954}"/>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28" name="Freeform 127">
                  <a:extLst>
                    <a:ext uri="{FF2B5EF4-FFF2-40B4-BE49-F238E27FC236}">
                      <a16:creationId xmlns:a16="http://schemas.microsoft.com/office/drawing/2014/main" id="{2EECD7C2-6C26-09B3-DF0E-A856C5AD0474}"/>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24" name="Group 123">
                <a:extLst>
                  <a:ext uri="{FF2B5EF4-FFF2-40B4-BE49-F238E27FC236}">
                    <a16:creationId xmlns:a16="http://schemas.microsoft.com/office/drawing/2014/main" id="{518E70D1-50A6-B0D7-12BA-DAAB8A982F38}"/>
                  </a:ext>
                </a:extLst>
              </p:cNvPr>
              <p:cNvGrpSpPr/>
              <p:nvPr/>
            </p:nvGrpSpPr>
            <p:grpSpPr>
              <a:xfrm>
                <a:off x="3237692" y="2244365"/>
                <a:ext cx="213652" cy="313888"/>
                <a:chOff x="1377387" y="2075335"/>
                <a:chExt cx="4467828" cy="3363619"/>
              </a:xfrm>
            </p:grpSpPr>
            <p:sp>
              <p:nvSpPr>
                <p:cNvPr id="125" name="Freeform 124">
                  <a:extLst>
                    <a:ext uri="{FF2B5EF4-FFF2-40B4-BE49-F238E27FC236}">
                      <a16:creationId xmlns:a16="http://schemas.microsoft.com/office/drawing/2014/main" id="{C7EA3122-9EAB-FCE3-60C3-E900F2AAE9BF}"/>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26" name="Freeform 125">
                  <a:extLst>
                    <a:ext uri="{FF2B5EF4-FFF2-40B4-BE49-F238E27FC236}">
                      <a16:creationId xmlns:a16="http://schemas.microsoft.com/office/drawing/2014/main" id="{79312D72-2EDE-1D33-2823-BA5A134CD441}"/>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108" name="Group 107">
              <a:extLst>
                <a:ext uri="{FF2B5EF4-FFF2-40B4-BE49-F238E27FC236}">
                  <a16:creationId xmlns:a16="http://schemas.microsoft.com/office/drawing/2014/main" id="{02EE2EB5-BBA7-5B10-A928-09DCF58B9AF9}"/>
                </a:ext>
              </a:extLst>
            </p:cNvPr>
            <p:cNvGrpSpPr/>
            <p:nvPr/>
          </p:nvGrpSpPr>
          <p:grpSpPr>
            <a:xfrm>
              <a:off x="5378171" y="461004"/>
              <a:ext cx="409080" cy="538563"/>
              <a:chOff x="2595665" y="2241311"/>
              <a:chExt cx="855679" cy="316942"/>
            </a:xfrm>
          </p:grpSpPr>
          <p:grpSp>
            <p:nvGrpSpPr>
              <p:cNvPr id="109" name="Group 108">
                <a:extLst>
                  <a:ext uri="{FF2B5EF4-FFF2-40B4-BE49-F238E27FC236}">
                    <a16:creationId xmlns:a16="http://schemas.microsoft.com/office/drawing/2014/main" id="{611F74C7-8034-DFDE-56D6-6373068CF8E5}"/>
                  </a:ext>
                </a:extLst>
              </p:cNvPr>
              <p:cNvGrpSpPr/>
              <p:nvPr/>
            </p:nvGrpSpPr>
            <p:grpSpPr>
              <a:xfrm>
                <a:off x="2595665" y="2241311"/>
                <a:ext cx="213654" cy="313888"/>
                <a:chOff x="1377361" y="2075335"/>
                <a:chExt cx="4467861" cy="3363622"/>
              </a:xfrm>
            </p:grpSpPr>
            <p:sp>
              <p:nvSpPr>
                <p:cNvPr id="119" name="Freeform 118">
                  <a:extLst>
                    <a:ext uri="{FF2B5EF4-FFF2-40B4-BE49-F238E27FC236}">
                      <a16:creationId xmlns:a16="http://schemas.microsoft.com/office/drawing/2014/main" id="{467B8C79-58CA-26A7-4F49-F0D58A9FDEE0}"/>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20" name="Freeform 119">
                  <a:extLst>
                    <a:ext uri="{FF2B5EF4-FFF2-40B4-BE49-F238E27FC236}">
                      <a16:creationId xmlns:a16="http://schemas.microsoft.com/office/drawing/2014/main" id="{47DFAD41-FE85-DD8C-E464-8088DDADD926}"/>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10" name="Group 109">
                <a:extLst>
                  <a:ext uri="{FF2B5EF4-FFF2-40B4-BE49-F238E27FC236}">
                    <a16:creationId xmlns:a16="http://schemas.microsoft.com/office/drawing/2014/main" id="{D3D1D550-50DA-DE21-B6DB-36640E8741B6}"/>
                  </a:ext>
                </a:extLst>
              </p:cNvPr>
              <p:cNvGrpSpPr/>
              <p:nvPr/>
            </p:nvGrpSpPr>
            <p:grpSpPr>
              <a:xfrm>
                <a:off x="2809318" y="2242669"/>
                <a:ext cx="213652" cy="313888"/>
                <a:chOff x="1377387" y="2075334"/>
                <a:chExt cx="4467828" cy="3363620"/>
              </a:xfrm>
            </p:grpSpPr>
            <p:sp>
              <p:nvSpPr>
                <p:cNvPr id="117" name="Freeform 116">
                  <a:extLst>
                    <a:ext uri="{FF2B5EF4-FFF2-40B4-BE49-F238E27FC236}">
                      <a16:creationId xmlns:a16="http://schemas.microsoft.com/office/drawing/2014/main" id="{7E66E24E-CA51-141B-1259-B96FEE643DF2}"/>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18" name="Freeform 117">
                  <a:extLst>
                    <a:ext uri="{FF2B5EF4-FFF2-40B4-BE49-F238E27FC236}">
                      <a16:creationId xmlns:a16="http://schemas.microsoft.com/office/drawing/2014/main" id="{630CD991-ADF7-8E1B-E594-B3A0D1CE8882}"/>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11" name="Group 110">
                <a:extLst>
                  <a:ext uri="{FF2B5EF4-FFF2-40B4-BE49-F238E27FC236}">
                    <a16:creationId xmlns:a16="http://schemas.microsoft.com/office/drawing/2014/main" id="{9F9A0A1E-91A1-1A4D-3ED3-A2640B68F623}"/>
                  </a:ext>
                </a:extLst>
              </p:cNvPr>
              <p:cNvGrpSpPr/>
              <p:nvPr/>
            </p:nvGrpSpPr>
            <p:grpSpPr>
              <a:xfrm>
                <a:off x="3024040" y="2243007"/>
                <a:ext cx="213652" cy="313888"/>
                <a:chOff x="1377387" y="2075335"/>
                <a:chExt cx="4467828" cy="3363619"/>
              </a:xfrm>
            </p:grpSpPr>
            <p:sp>
              <p:nvSpPr>
                <p:cNvPr id="115" name="Freeform 114">
                  <a:extLst>
                    <a:ext uri="{FF2B5EF4-FFF2-40B4-BE49-F238E27FC236}">
                      <a16:creationId xmlns:a16="http://schemas.microsoft.com/office/drawing/2014/main" id="{A5F30A90-02AB-8EBB-B48D-85EF9C97343A}"/>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16" name="Freeform 115">
                  <a:extLst>
                    <a:ext uri="{FF2B5EF4-FFF2-40B4-BE49-F238E27FC236}">
                      <a16:creationId xmlns:a16="http://schemas.microsoft.com/office/drawing/2014/main" id="{D30E2E6C-60DF-FBF7-066E-C1A5B02DD515}"/>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12" name="Group 111">
                <a:extLst>
                  <a:ext uri="{FF2B5EF4-FFF2-40B4-BE49-F238E27FC236}">
                    <a16:creationId xmlns:a16="http://schemas.microsoft.com/office/drawing/2014/main" id="{FA00463D-6835-8175-336D-79619F7E717B}"/>
                  </a:ext>
                </a:extLst>
              </p:cNvPr>
              <p:cNvGrpSpPr/>
              <p:nvPr/>
            </p:nvGrpSpPr>
            <p:grpSpPr>
              <a:xfrm>
                <a:off x="3237692" y="2244365"/>
                <a:ext cx="213652" cy="313888"/>
                <a:chOff x="1377387" y="2075335"/>
                <a:chExt cx="4467828" cy="3363619"/>
              </a:xfrm>
            </p:grpSpPr>
            <p:sp>
              <p:nvSpPr>
                <p:cNvPr id="113" name="Freeform 112">
                  <a:extLst>
                    <a:ext uri="{FF2B5EF4-FFF2-40B4-BE49-F238E27FC236}">
                      <a16:creationId xmlns:a16="http://schemas.microsoft.com/office/drawing/2014/main" id="{9D6F996C-82EE-3ACD-BB10-93DC7B74A12B}"/>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14" name="Freeform 113">
                  <a:extLst>
                    <a:ext uri="{FF2B5EF4-FFF2-40B4-BE49-F238E27FC236}">
                      <a16:creationId xmlns:a16="http://schemas.microsoft.com/office/drawing/2014/main" id="{674B8933-D74F-E00D-90D7-C8802A340804}"/>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cxnSp>
        <p:nvCxnSpPr>
          <p:cNvPr id="133" name="Straight Connector 132">
            <a:extLst>
              <a:ext uri="{FF2B5EF4-FFF2-40B4-BE49-F238E27FC236}">
                <a16:creationId xmlns:a16="http://schemas.microsoft.com/office/drawing/2014/main" id="{88CD36BB-68F9-996F-A6D0-40983F78ED3C}"/>
              </a:ext>
            </a:extLst>
          </p:cNvPr>
          <p:cNvCxnSpPr>
            <a:cxnSpLocks/>
          </p:cNvCxnSpPr>
          <p:nvPr/>
        </p:nvCxnSpPr>
        <p:spPr>
          <a:xfrm>
            <a:off x="3606373" y="4172373"/>
            <a:ext cx="25359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499935E1-5CBA-8276-6842-F5872416A651}"/>
              </a:ext>
            </a:extLst>
          </p:cNvPr>
          <p:cNvCxnSpPr>
            <a:cxnSpLocks/>
          </p:cNvCxnSpPr>
          <p:nvPr/>
        </p:nvCxnSpPr>
        <p:spPr>
          <a:xfrm>
            <a:off x="3384288" y="4542619"/>
            <a:ext cx="25359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A82BCA0-D0B7-368F-1A7E-6FF00B39B61F}"/>
              </a:ext>
            </a:extLst>
          </p:cNvPr>
          <p:cNvCxnSpPr>
            <a:cxnSpLocks/>
          </p:cNvCxnSpPr>
          <p:nvPr/>
        </p:nvCxnSpPr>
        <p:spPr>
          <a:xfrm>
            <a:off x="3620055" y="4148953"/>
            <a:ext cx="0" cy="40931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28112719-6AA6-8660-2E50-3E5CB6559394}"/>
              </a:ext>
            </a:extLst>
          </p:cNvPr>
          <p:cNvCxnSpPr>
            <a:cxnSpLocks/>
          </p:cNvCxnSpPr>
          <p:nvPr/>
        </p:nvCxnSpPr>
        <p:spPr>
          <a:xfrm>
            <a:off x="3398961" y="4156729"/>
            <a:ext cx="0" cy="40931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6C8D4873-D814-986E-0F0B-5765EFADD7B9}"/>
              </a:ext>
            </a:extLst>
          </p:cNvPr>
          <p:cNvCxnSpPr>
            <a:cxnSpLocks/>
          </p:cNvCxnSpPr>
          <p:nvPr/>
        </p:nvCxnSpPr>
        <p:spPr>
          <a:xfrm>
            <a:off x="2917277" y="4176945"/>
            <a:ext cx="483259"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66CC30AF-81E1-1244-F628-3E5480274677}"/>
              </a:ext>
            </a:extLst>
          </p:cNvPr>
          <p:cNvCxnSpPr>
            <a:cxnSpLocks/>
          </p:cNvCxnSpPr>
          <p:nvPr/>
        </p:nvCxnSpPr>
        <p:spPr>
          <a:xfrm>
            <a:off x="2697521" y="4562835"/>
            <a:ext cx="25359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2BE42082-EEC1-7999-08D4-AB4592E3FEAF}"/>
              </a:ext>
            </a:extLst>
          </p:cNvPr>
          <p:cNvCxnSpPr>
            <a:cxnSpLocks/>
          </p:cNvCxnSpPr>
          <p:nvPr/>
        </p:nvCxnSpPr>
        <p:spPr>
          <a:xfrm>
            <a:off x="2933287" y="4169169"/>
            <a:ext cx="0" cy="40931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0CBAD251-4502-A8D9-C404-62BC951A9C87}"/>
              </a:ext>
            </a:extLst>
          </p:cNvPr>
          <p:cNvCxnSpPr>
            <a:cxnSpLocks/>
          </p:cNvCxnSpPr>
          <p:nvPr/>
        </p:nvCxnSpPr>
        <p:spPr>
          <a:xfrm>
            <a:off x="6189934" y="4171369"/>
            <a:ext cx="25359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grpSp>
        <p:nvGrpSpPr>
          <p:cNvPr id="141" name="Group 140">
            <a:extLst>
              <a:ext uri="{FF2B5EF4-FFF2-40B4-BE49-F238E27FC236}">
                <a16:creationId xmlns:a16="http://schemas.microsoft.com/office/drawing/2014/main" id="{C95EEA69-10CA-0992-D930-D09D2DCCAD8E}"/>
              </a:ext>
            </a:extLst>
          </p:cNvPr>
          <p:cNvGrpSpPr/>
          <p:nvPr/>
        </p:nvGrpSpPr>
        <p:grpSpPr>
          <a:xfrm>
            <a:off x="3873802" y="4006898"/>
            <a:ext cx="450846" cy="334781"/>
            <a:chOff x="4969910" y="452269"/>
            <a:chExt cx="817341" cy="547298"/>
          </a:xfrm>
        </p:grpSpPr>
        <p:grpSp>
          <p:nvGrpSpPr>
            <p:cNvPr id="142" name="Group 141">
              <a:extLst>
                <a:ext uri="{FF2B5EF4-FFF2-40B4-BE49-F238E27FC236}">
                  <a16:creationId xmlns:a16="http://schemas.microsoft.com/office/drawing/2014/main" id="{233544C7-7021-72CC-BB32-FB26117BDBA8}"/>
                </a:ext>
              </a:extLst>
            </p:cNvPr>
            <p:cNvGrpSpPr/>
            <p:nvPr/>
          </p:nvGrpSpPr>
          <p:grpSpPr>
            <a:xfrm>
              <a:off x="4969910" y="452269"/>
              <a:ext cx="409080" cy="538563"/>
              <a:chOff x="2595665" y="2241311"/>
              <a:chExt cx="855679" cy="316942"/>
            </a:xfrm>
          </p:grpSpPr>
          <p:grpSp>
            <p:nvGrpSpPr>
              <p:cNvPr id="156" name="Group 155">
                <a:extLst>
                  <a:ext uri="{FF2B5EF4-FFF2-40B4-BE49-F238E27FC236}">
                    <a16:creationId xmlns:a16="http://schemas.microsoft.com/office/drawing/2014/main" id="{A610B64A-4828-67F0-EC27-A9E9F1722C9F}"/>
                  </a:ext>
                </a:extLst>
              </p:cNvPr>
              <p:cNvGrpSpPr/>
              <p:nvPr/>
            </p:nvGrpSpPr>
            <p:grpSpPr>
              <a:xfrm>
                <a:off x="2595665" y="2241311"/>
                <a:ext cx="213654" cy="313888"/>
                <a:chOff x="1377361" y="2075335"/>
                <a:chExt cx="4467861" cy="3363622"/>
              </a:xfrm>
            </p:grpSpPr>
            <p:sp>
              <p:nvSpPr>
                <p:cNvPr id="166" name="Freeform 165">
                  <a:extLst>
                    <a:ext uri="{FF2B5EF4-FFF2-40B4-BE49-F238E27FC236}">
                      <a16:creationId xmlns:a16="http://schemas.microsoft.com/office/drawing/2014/main" id="{6C6CE1A9-9969-6FE2-7234-D46DEBB0DAB2}"/>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67" name="Freeform 166">
                  <a:extLst>
                    <a:ext uri="{FF2B5EF4-FFF2-40B4-BE49-F238E27FC236}">
                      <a16:creationId xmlns:a16="http://schemas.microsoft.com/office/drawing/2014/main" id="{8AA5D27B-48FF-263E-393B-FACF57DD6331}"/>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57" name="Group 156">
                <a:extLst>
                  <a:ext uri="{FF2B5EF4-FFF2-40B4-BE49-F238E27FC236}">
                    <a16:creationId xmlns:a16="http://schemas.microsoft.com/office/drawing/2014/main" id="{2AA6EE54-3565-47E1-F21E-0F8E0549249C}"/>
                  </a:ext>
                </a:extLst>
              </p:cNvPr>
              <p:cNvGrpSpPr/>
              <p:nvPr/>
            </p:nvGrpSpPr>
            <p:grpSpPr>
              <a:xfrm>
                <a:off x="2809318" y="2242669"/>
                <a:ext cx="213652" cy="313888"/>
                <a:chOff x="1377387" y="2075334"/>
                <a:chExt cx="4467828" cy="3363620"/>
              </a:xfrm>
            </p:grpSpPr>
            <p:sp>
              <p:nvSpPr>
                <p:cNvPr id="164" name="Freeform 163">
                  <a:extLst>
                    <a:ext uri="{FF2B5EF4-FFF2-40B4-BE49-F238E27FC236}">
                      <a16:creationId xmlns:a16="http://schemas.microsoft.com/office/drawing/2014/main" id="{2E9A06E2-DB56-75AC-3785-A92361A1FE1E}"/>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65" name="Freeform 164">
                  <a:extLst>
                    <a:ext uri="{FF2B5EF4-FFF2-40B4-BE49-F238E27FC236}">
                      <a16:creationId xmlns:a16="http://schemas.microsoft.com/office/drawing/2014/main" id="{275FAA74-59F2-3DDE-D2E7-6B8A90449B12}"/>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58" name="Group 157">
                <a:extLst>
                  <a:ext uri="{FF2B5EF4-FFF2-40B4-BE49-F238E27FC236}">
                    <a16:creationId xmlns:a16="http://schemas.microsoft.com/office/drawing/2014/main" id="{6912A5AE-1266-90BC-4790-3A816B9FE403}"/>
                  </a:ext>
                </a:extLst>
              </p:cNvPr>
              <p:cNvGrpSpPr/>
              <p:nvPr/>
            </p:nvGrpSpPr>
            <p:grpSpPr>
              <a:xfrm>
                <a:off x="3024040" y="2243007"/>
                <a:ext cx="213652" cy="313888"/>
                <a:chOff x="1377387" y="2075335"/>
                <a:chExt cx="4467828" cy="3363619"/>
              </a:xfrm>
            </p:grpSpPr>
            <p:sp>
              <p:nvSpPr>
                <p:cNvPr id="162" name="Freeform 161">
                  <a:extLst>
                    <a:ext uri="{FF2B5EF4-FFF2-40B4-BE49-F238E27FC236}">
                      <a16:creationId xmlns:a16="http://schemas.microsoft.com/office/drawing/2014/main" id="{D1242763-1DD3-B196-A400-ED519F517DCB}"/>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63" name="Freeform 162">
                  <a:extLst>
                    <a:ext uri="{FF2B5EF4-FFF2-40B4-BE49-F238E27FC236}">
                      <a16:creationId xmlns:a16="http://schemas.microsoft.com/office/drawing/2014/main" id="{67FE04A4-E580-1B08-99F2-F763C38F94C0}"/>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59" name="Group 158">
                <a:extLst>
                  <a:ext uri="{FF2B5EF4-FFF2-40B4-BE49-F238E27FC236}">
                    <a16:creationId xmlns:a16="http://schemas.microsoft.com/office/drawing/2014/main" id="{808D675E-A3FE-5F84-911E-5B8A985262E9}"/>
                  </a:ext>
                </a:extLst>
              </p:cNvPr>
              <p:cNvGrpSpPr/>
              <p:nvPr/>
            </p:nvGrpSpPr>
            <p:grpSpPr>
              <a:xfrm>
                <a:off x="3237692" y="2244365"/>
                <a:ext cx="213652" cy="313888"/>
                <a:chOff x="1377387" y="2075335"/>
                <a:chExt cx="4467828" cy="3363619"/>
              </a:xfrm>
            </p:grpSpPr>
            <p:sp>
              <p:nvSpPr>
                <p:cNvPr id="160" name="Freeform 159">
                  <a:extLst>
                    <a:ext uri="{FF2B5EF4-FFF2-40B4-BE49-F238E27FC236}">
                      <a16:creationId xmlns:a16="http://schemas.microsoft.com/office/drawing/2014/main" id="{B2B661D2-C1FE-4466-B562-9C2221AD7584}"/>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61" name="Freeform 160">
                  <a:extLst>
                    <a:ext uri="{FF2B5EF4-FFF2-40B4-BE49-F238E27FC236}">
                      <a16:creationId xmlns:a16="http://schemas.microsoft.com/office/drawing/2014/main" id="{95F80386-8229-FBE1-DDB8-6B1115ABB807}"/>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143" name="Group 142">
              <a:extLst>
                <a:ext uri="{FF2B5EF4-FFF2-40B4-BE49-F238E27FC236}">
                  <a16:creationId xmlns:a16="http://schemas.microsoft.com/office/drawing/2014/main" id="{736E02FE-859B-67E5-54BE-47CF29ADBE9A}"/>
                </a:ext>
              </a:extLst>
            </p:cNvPr>
            <p:cNvGrpSpPr/>
            <p:nvPr/>
          </p:nvGrpSpPr>
          <p:grpSpPr>
            <a:xfrm>
              <a:off x="5378171" y="461004"/>
              <a:ext cx="409080" cy="538563"/>
              <a:chOff x="2595665" y="2241311"/>
              <a:chExt cx="855679" cy="316942"/>
            </a:xfrm>
          </p:grpSpPr>
          <p:grpSp>
            <p:nvGrpSpPr>
              <p:cNvPr id="144" name="Group 143">
                <a:extLst>
                  <a:ext uri="{FF2B5EF4-FFF2-40B4-BE49-F238E27FC236}">
                    <a16:creationId xmlns:a16="http://schemas.microsoft.com/office/drawing/2014/main" id="{2E83BADD-DFE0-87F0-F69B-C69B3F1E1F58}"/>
                  </a:ext>
                </a:extLst>
              </p:cNvPr>
              <p:cNvGrpSpPr/>
              <p:nvPr/>
            </p:nvGrpSpPr>
            <p:grpSpPr>
              <a:xfrm>
                <a:off x="2595665" y="2241311"/>
                <a:ext cx="213654" cy="313888"/>
                <a:chOff x="1377361" y="2075335"/>
                <a:chExt cx="4467861" cy="3363622"/>
              </a:xfrm>
            </p:grpSpPr>
            <p:sp>
              <p:nvSpPr>
                <p:cNvPr id="154" name="Freeform 153">
                  <a:extLst>
                    <a:ext uri="{FF2B5EF4-FFF2-40B4-BE49-F238E27FC236}">
                      <a16:creationId xmlns:a16="http://schemas.microsoft.com/office/drawing/2014/main" id="{D0B3A3ED-E224-3961-E604-086A3475F147}"/>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55" name="Freeform 154">
                  <a:extLst>
                    <a:ext uri="{FF2B5EF4-FFF2-40B4-BE49-F238E27FC236}">
                      <a16:creationId xmlns:a16="http://schemas.microsoft.com/office/drawing/2014/main" id="{64CD9C45-DE2B-BCC3-249E-CB4D197EAAFF}"/>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45" name="Group 144">
                <a:extLst>
                  <a:ext uri="{FF2B5EF4-FFF2-40B4-BE49-F238E27FC236}">
                    <a16:creationId xmlns:a16="http://schemas.microsoft.com/office/drawing/2014/main" id="{6BFF3A79-B625-9060-7B25-8028FEE1EC67}"/>
                  </a:ext>
                </a:extLst>
              </p:cNvPr>
              <p:cNvGrpSpPr/>
              <p:nvPr/>
            </p:nvGrpSpPr>
            <p:grpSpPr>
              <a:xfrm>
                <a:off x="2809318" y="2242669"/>
                <a:ext cx="213652" cy="313888"/>
                <a:chOff x="1377387" y="2075334"/>
                <a:chExt cx="4467828" cy="3363620"/>
              </a:xfrm>
            </p:grpSpPr>
            <p:sp>
              <p:nvSpPr>
                <p:cNvPr id="152" name="Freeform 151">
                  <a:extLst>
                    <a:ext uri="{FF2B5EF4-FFF2-40B4-BE49-F238E27FC236}">
                      <a16:creationId xmlns:a16="http://schemas.microsoft.com/office/drawing/2014/main" id="{014D9BB3-6422-1D2E-8BCE-4320E9B20ECD}"/>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53" name="Freeform 152">
                  <a:extLst>
                    <a:ext uri="{FF2B5EF4-FFF2-40B4-BE49-F238E27FC236}">
                      <a16:creationId xmlns:a16="http://schemas.microsoft.com/office/drawing/2014/main" id="{CAD06B49-5DC2-298F-BE51-08CA14FEB620}"/>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46" name="Group 145">
                <a:extLst>
                  <a:ext uri="{FF2B5EF4-FFF2-40B4-BE49-F238E27FC236}">
                    <a16:creationId xmlns:a16="http://schemas.microsoft.com/office/drawing/2014/main" id="{6F3F60D5-C112-6640-50D0-CA4DC111D3A6}"/>
                  </a:ext>
                </a:extLst>
              </p:cNvPr>
              <p:cNvGrpSpPr/>
              <p:nvPr/>
            </p:nvGrpSpPr>
            <p:grpSpPr>
              <a:xfrm>
                <a:off x="3024040" y="2243007"/>
                <a:ext cx="213652" cy="313888"/>
                <a:chOff x="1377387" y="2075335"/>
                <a:chExt cx="4467828" cy="3363619"/>
              </a:xfrm>
            </p:grpSpPr>
            <p:sp>
              <p:nvSpPr>
                <p:cNvPr id="150" name="Freeform 149">
                  <a:extLst>
                    <a:ext uri="{FF2B5EF4-FFF2-40B4-BE49-F238E27FC236}">
                      <a16:creationId xmlns:a16="http://schemas.microsoft.com/office/drawing/2014/main" id="{2BC0C7C3-3168-D172-33A0-DA8B97207830}"/>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51" name="Freeform 150">
                  <a:extLst>
                    <a:ext uri="{FF2B5EF4-FFF2-40B4-BE49-F238E27FC236}">
                      <a16:creationId xmlns:a16="http://schemas.microsoft.com/office/drawing/2014/main" id="{83040FE2-CE8F-0744-9902-408C93F1FA56}"/>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47" name="Group 146">
                <a:extLst>
                  <a:ext uri="{FF2B5EF4-FFF2-40B4-BE49-F238E27FC236}">
                    <a16:creationId xmlns:a16="http://schemas.microsoft.com/office/drawing/2014/main" id="{26A75FD1-F028-3D87-AEE7-B05729A5ED4F}"/>
                  </a:ext>
                </a:extLst>
              </p:cNvPr>
              <p:cNvGrpSpPr/>
              <p:nvPr/>
            </p:nvGrpSpPr>
            <p:grpSpPr>
              <a:xfrm>
                <a:off x="3237692" y="2244365"/>
                <a:ext cx="213652" cy="313888"/>
                <a:chOff x="1377387" y="2075335"/>
                <a:chExt cx="4467828" cy="3363619"/>
              </a:xfrm>
            </p:grpSpPr>
            <p:sp>
              <p:nvSpPr>
                <p:cNvPr id="148" name="Freeform 147">
                  <a:extLst>
                    <a:ext uri="{FF2B5EF4-FFF2-40B4-BE49-F238E27FC236}">
                      <a16:creationId xmlns:a16="http://schemas.microsoft.com/office/drawing/2014/main" id="{A2902DB0-7E85-FE57-A086-A4351BFBED48}"/>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49" name="Freeform 148">
                  <a:extLst>
                    <a:ext uri="{FF2B5EF4-FFF2-40B4-BE49-F238E27FC236}">
                      <a16:creationId xmlns:a16="http://schemas.microsoft.com/office/drawing/2014/main" id="{8D7A6949-C5C7-FB62-7F9D-F9B630B8160A}"/>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sp>
        <p:nvSpPr>
          <p:cNvPr id="168" name="Rounded Rectangle 167">
            <a:extLst>
              <a:ext uri="{FF2B5EF4-FFF2-40B4-BE49-F238E27FC236}">
                <a16:creationId xmlns:a16="http://schemas.microsoft.com/office/drawing/2014/main" id="{F2FD3A90-2F89-76D3-9DF9-FFD76DE53B79}"/>
              </a:ext>
            </a:extLst>
          </p:cNvPr>
          <p:cNvSpPr/>
          <p:nvPr/>
        </p:nvSpPr>
        <p:spPr>
          <a:xfrm>
            <a:off x="3846198" y="3957040"/>
            <a:ext cx="510261" cy="416775"/>
          </a:xfrm>
          <a:prstGeom prst="roundRect">
            <a:avLst/>
          </a:prstGeom>
          <a:solidFill>
            <a:srgbClr val="FF0000">
              <a:alpha val="5000"/>
            </a:srgbClr>
          </a:solidFill>
          <a:ln w="19050">
            <a:solidFill>
              <a:srgbClr val="E15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ounded Rectangle 168">
            <a:extLst>
              <a:ext uri="{FF2B5EF4-FFF2-40B4-BE49-F238E27FC236}">
                <a16:creationId xmlns:a16="http://schemas.microsoft.com/office/drawing/2014/main" id="{7F0D67CA-9E4D-01D9-8C7C-FF4FBD7CACA3}"/>
              </a:ext>
            </a:extLst>
          </p:cNvPr>
          <p:cNvSpPr/>
          <p:nvPr/>
        </p:nvSpPr>
        <p:spPr>
          <a:xfrm>
            <a:off x="5715842" y="3945819"/>
            <a:ext cx="504163" cy="416775"/>
          </a:xfrm>
          <a:prstGeom prst="roundRect">
            <a:avLst/>
          </a:prstGeom>
          <a:solidFill>
            <a:srgbClr val="FF0000">
              <a:alpha val="5000"/>
            </a:srgbClr>
          </a:solidFill>
          <a:ln w="19050">
            <a:solidFill>
              <a:srgbClr val="E15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TextBox 169">
            <a:extLst>
              <a:ext uri="{FF2B5EF4-FFF2-40B4-BE49-F238E27FC236}">
                <a16:creationId xmlns:a16="http://schemas.microsoft.com/office/drawing/2014/main" id="{BD502D13-B04B-CC1F-A9C4-B4029B9E6457}"/>
              </a:ext>
            </a:extLst>
          </p:cNvPr>
          <p:cNvSpPr txBox="1"/>
          <p:nvPr/>
        </p:nvSpPr>
        <p:spPr>
          <a:xfrm>
            <a:off x="3449534" y="4628042"/>
            <a:ext cx="660758" cy="246221"/>
          </a:xfrm>
          <a:prstGeom prst="rect">
            <a:avLst/>
          </a:prstGeom>
          <a:noFill/>
        </p:spPr>
        <p:txBody>
          <a:bodyPr wrap="none" rtlCol="0">
            <a:spAutoFit/>
          </a:bodyPr>
          <a:lstStyle/>
          <a:p>
            <a:r>
              <a:rPr lang="en-US" sz="1000" dirty="0">
                <a:solidFill>
                  <a:srgbClr val="E15759"/>
                </a:solidFill>
              </a:rPr>
              <a:t>beacon 2</a:t>
            </a:r>
          </a:p>
        </p:txBody>
      </p:sp>
      <p:sp>
        <p:nvSpPr>
          <p:cNvPr id="171" name="TextBox 170">
            <a:extLst>
              <a:ext uri="{FF2B5EF4-FFF2-40B4-BE49-F238E27FC236}">
                <a16:creationId xmlns:a16="http://schemas.microsoft.com/office/drawing/2014/main" id="{7DAB629D-4768-0ED7-9E85-633E3B9D9D87}"/>
              </a:ext>
            </a:extLst>
          </p:cNvPr>
          <p:cNvSpPr txBox="1"/>
          <p:nvPr/>
        </p:nvSpPr>
        <p:spPr>
          <a:xfrm>
            <a:off x="3801195" y="4344632"/>
            <a:ext cx="606256" cy="246221"/>
          </a:xfrm>
          <a:prstGeom prst="rect">
            <a:avLst/>
          </a:prstGeom>
          <a:noFill/>
        </p:spPr>
        <p:txBody>
          <a:bodyPr wrap="none" rtlCol="0">
            <a:spAutoFit/>
          </a:bodyPr>
          <a:lstStyle/>
          <a:p>
            <a:r>
              <a:rPr lang="en-US" sz="1000" dirty="0">
                <a:solidFill>
                  <a:srgbClr val="E15759"/>
                </a:solidFill>
              </a:rPr>
              <a:t>collision</a:t>
            </a:r>
          </a:p>
        </p:txBody>
      </p:sp>
      <p:sp>
        <p:nvSpPr>
          <p:cNvPr id="172" name="TextBox 171">
            <a:extLst>
              <a:ext uri="{FF2B5EF4-FFF2-40B4-BE49-F238E27FC236}">
                <a16:creationId xmlns:a16="http://schemas.microsoft.com/office/drawing/2014/main" id="{682B5FD5-8B5B-2DB4-E21E-66B726E21F34}"/>
              </a:ext>
            </a:extLst>
          </p:cNvPr>
          <p:cNvSpPr txBox="1"/>
          <p:nvPr/>
        </p:nvSpPr>
        <p:spPr>
          <a:xfrm>
            <a:off x="5670479" y="4343492"/>
            <a:ext cx="606256" cy="246221"/>
          </a:xfrm>
          <a:prstGeom prst="rect">
            <a:avLst/>
          </a:prstGeom>
          <a:noFill/>
        </p:spPr>
        <p:txBody>
          <a:bodyPr wrap="none" rtlCol="0">
            <a:spAutoFit/>
          </a:bodyPr>
          <a:lstStyle/>
          <a:p>
            <a:r>
              <a:rPr lang="en-US" sz="1000" dirty="0">
                <a:solidFill>
                  <a:srgbClr val="E15759"/>
                </a:solidFill>
              </a:rPr>
              <a:t>collision</a:t>
            </a:r>
          </a:p>
        </p:txBody>
      </p:sp>
      <p:sp>
        <p:nvSpPr>
          <p:cNvPr id="173" name="Left Brace 172">
            <a:extLst>
              <a:ext uri="{FF2B5EF4-FFF2-40B4-BE49-F238E27FC236}">
                <a16:creationId xmlns:a16="http://schemas.microsoft.com/office/drawing/2014/main" id="{8EF0C263-6438-B521-24FA-F7526E44C9D3}"/>
              </a:ext>
            </a:extLst>
          </p:cNvPr>
          <p:cNvSpPr/>
          <p:nvPr/>
        </p:nvSpPr>
        <p:spPr>
          <a:xfrm rot="16200000">
            <a:off x="3704181" y="4522416"/>
            <a:ext cx="86494" cy="239444"/>
          </a:xfrm>
          <a:prstGeom prst="leftBrace">
            <a:avLst/>
          </a:prstGeom>
          <a:ln w="12700">
            <a:solidFill>
              <a:srgbClr val="E1575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4" name="Left Brace 173">
            <a:extLst>
              <a:ext uri="{FF2B5EF4-FFF2-40B4-BE49-F238E27FC236}">
                <a16:creationId xmlns:a16="http://schemas.microsoft.com/office/drawing/2014/main" id="{CAE9FA0E-745A-9F29-521B-5ABFE3195205}"/>
              </a:ext>
            </a:extLst>
          </p:cNvPr>
          <p:cNvSpPr/>
          <p:nvPr/>
        </p:nvSpPr>
        <p:spPr>
          <a:xfrm rot="16200000">
            <a:off x="4415600" y="4541732"/>
            <a:ext cx="86494" cy="239444"/>
          </a:xfrm>
          <a:prstGeom prst="leftBrace">
            <a:avLst/>
          </a:prstGeom>
          <a:ln w="12700">
            <a:solidFill>
              <a:srgbClr val="E1575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5" name="TextBox 174">
            <a:extLst>
              <a:ext uri="{FF2B5EF4-FFF2-40B4-BE49-F238E27FC236}">
                <a16:creationId xmlns:a16="http://schemas.microsoft.com/office/drawing/2014/main" id="{90D13B56-F3EB-C8C6-2BE3-DC33DBE0AA3C}"/>
              </a:ext>
            </a:extLst>
          </p:cNvPr>
          <p:cNvSpPr txBox="1"/>
          <p:nvPr/>
        </p:nvSpPr>
        <p:spPr>
          <a:xfrm>
            <a:off x="5316330" y="4628042"/>
            <a:ext cx="660758" cy="246221"/>
          </a:xfrm>
          <a:prstGeom prst="rect">
            <a:avLst/>
          </a:prstGeom>
          <a:noFill/>
        </p:spPr>
        <p:txBody>
          <a:bodyPr wrap="none" rtlCol="0">
            <a:spAutoFit/>
          </a:bodyPr>
          <a:lstStyle/>
          <a:p>
            <a:r>
              <a:rPr lang="en-US" sz="1000" dirty="0">
                <a:solidFill>
                  <a:srgbClr val="E15759"/>
                </a:solidFill>
              </a:rPr>
              <a:t>beacon 2</a:t>
            </a:r>
          </a:p>
        </p:txBody>
      </p:sp>
      <p:sp>
        <p:nvSpPr>
          <p:cNvPr id="176" name="Left Brace 175">
            <a:extLst>
              <a:ext uri="{FF2B5EF4-FFF2-40B4-BE49-F238E27FC236}">
                <a16:creationId xmlns:a16="http://schemas.microsoft.com/office/drawing/2014/main" id="{C045E1DA-D70B-3F3C-6A4F-6B415E1CE7E6}"/>
              </a:ext>
            </a:extLst>
          </p:cNvPr>
          <p:cNvSpPr/>
          <p:nvPr/>
        </p:nvSpPr>
        <p:spPr>
          <a:xfrm rot="16200000">
            <a:off x="5570977" y="4522416"/>
            <a:ext cx="86494" cy="239444"/>
          </a:xfrm>
          <a:prstGeom prst="leftBrace">
            <a:avLst/>
          </a:prstGeom>
          <a:ln w="12700">
            <a:solidFill>
              <a:srgbClr val="E1575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7" name="Left Brace 176">
            <a:extLst>
              <a:ext uri="{FF2B5EF4-FFF2-40B4-BE49-F238E27FC236}">
                <a16:creationId xmlns:a16="http://schemas.microsoft.com/office/drawing/2014/main" id="{8837B0E8-959A-5E66-1DBD-EF4A61D81D22}"/>
              </a:ext>
            </a:extLst>
          </p:cNvPr>
          <p:cNvSpPr/>
          <p:nvPr/>
        </p:nvSpPr>
        <p:spPr>
          <a:xfrm rot="16200000">
            <a:off x="6282396" y="4541732"/>
            <a:ext cx="86494" cy="239444"/>
          </a:xfrm>
          <a:prstGeom prst="leftBrace">
            <a:avLst/>
          </a:prstGeom>
          <a:ln w="12700">
            <a:solidFill>
              <a:srgbClr val="E1575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8" name="TextBox 177">
            <a:extLst>
              <a:ext uri="{FF2B5EF4-FFF2-40B4-BE49-F238E27FC236}">
                <a16:creationId xmlns:a16="http://schemas.microsoft.com/office/drawing/2014/main" id="{6F6DE463-BCD5-6D50-8C4F-7F943FF9AE97}"/>
              </a:ext>
            </a:extLst>
          </p:cNvPr>
          <p:cNvSpPr txBox="1"/>
          <p:nvPr/>
        </p:nvSpPr>
        <p:spPr>
          <a:xfrm>
            <a:off x="4160953" y="4641782"/>
            <a:ext cx="660758" cy="246221"/>
          </a:xfrm>
          <a:prstGeom prst="rect">
            <a:avLst/>
          </a:prstGeom>
          <a:noFill/>
        </p:spPr>
        <p:txBody>
          <a:bodyPr wrap="none" rtlCol="0">
            <a:spAutoFit/>
          </a:bodyPr>
          <a:lstStyle/>
          <a:p>
            <a:r>
              <a:rPr lang="en-US" sz="1000" dirty="0">
                <a:solidFill>
                  <a:srgbClr val="E15759"/>
                </a:solidFill>
              </a:rPr>
              <a:t>beacon 2</a:t>
            </a:r>
          </a:p>
        </p:txBody>
      </p:sp>
      <p:sp>
        <p:nvSpPr>
          <p:cNvPr id="179" name="TextBox 178">
            <a:extLst>
              <a:ext uri="{FF2B5EF4-FFF2-40B4-BE49-F238E27FC236}">
                <a16:creationId xmlns:a16="http://schemas.microsoft.com/office/drawing/2014/main" id="{650B7AA7-C25C-E6E5-95BE-C8F5EBC9BF56}"/>
              </a:ext>
            </a:extLst>
          </p:cNvPr>
          <p:cNvSpPr txBox="1"/>
          <p:nvPr/>
        </p:nvSpPr>
        <p:spPr>
          <a:xfrm>
            <a:off x="6027749" y="4641782"/>
            <a:ext cx="660758" cy="246221"/>
          </a:xfrm>
          <a:prstGeom prst="rect">
            <a:avLst/>
          </a:prstGeom>
          <a:noFill/>
        </p:spPr>
        <p:txBody>
          <a:bodyPr wrap="none" rtlCol="0">
            <a:spAutoFit/>
          </a:bodyPr>
          <a:lstStyle/>
          <a:p>
            <a:r>
              <a:rPr lang="en-US" sz="1000" dirty="0">
                <a:solidFill>
                  <a:srgbClr val="E15759"/>
                </a:solidFill>
              </a:rPr>
              <a:t>beacon 2</a:t>
            </a:r>
          </a:p>
        </p:txBody>
      </p:sp>
      <p:grpSp>
        <p:nvGrpSpPr>
          <p:cNvPr id="180" name="Group 179">
            <a:extLst>
              <a:ext uri="{FF2B5EF4-FFF2-40B4-BE49-F238E27FC236}">
                <a16:creationId xmlns:a16="http://schemas.microsoft.com/office/drawing/2014/main" id="{A3AA10DD-C0F9-64BF-C21E-F32D159B701B}"/>
              </a:ext>
            </a:extLst>
          </p:cNvPr>
          <p:cNvGrpSpPr/>
          <p:nvPr/>
        </p:nvGrpSpPr>
        <p:grpSpPr>
          <a:xfrm>
            <a:off x="2932683" y="2415830"/>
            <a:ext cx="3262357" cy="2477885"/>
            <a:chOff x="2932684" y="1580166"/>
            <a:chExt cx="3262357" cy="2477885"/>
          </a:xfrm>
        </p:grpSpPr>
        <p:cxnSp>
          <p:nvCxnSpPr>
            <p:cNvPr id="181" name="Straight Connector 180">
              <a:extLst>
                <a:ext uri="{FF2B5EF4-FFF2-40B4-BE49-F238E27FC236}">
                  <a16:creationId xmlns:a16="http://schemas.microsoft.com/office/drawing/2014/main" id="{4800A4F3-5095-8A07-CA8A-33268B78F6B0}"/>
                </a:ext>
              </a:extLst>
            </p:cNvPr>
            <p:cNvCxnSpPr>
              <a:cxnSpLocks/>
            </p:cNvCxnSpPr>
            <p:nvPr/>
          </p:nvCxnSpPr>
          <p:spPr>
            <a:xfrm flipH="1">
              <a:off x="2932684"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188F76DD-5330-CF19-887C-0D7668FBB0CB}"/>
                </a:ext>
              </a:extLst>
            </p:cNvPr>
            <p:cNvCxnSpPr>
              <a:cxnSpLocks/>
            </p:cNvCxnSpPr>
            <p:nvPr/>
          </p:nvCxnSpPr>
          <p:spPr>
            <a:xfrm flipH="1">
              <a:off x="3399051"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C6DDF7ED-4E8F-35FF-02DB-44402D22D8DD}"/>
                </a:ext>
              </a:extLst>
            </p:cNvPr>
            <p:cNvCxnSpPr>
              <a:cxnSpLocks/>
            </p:cNvCxnSpPr>
            <p:nvPr/>
          </p:nvCxnSpPr>
          <p:spPr>
            <a:xfrm flipH="1">
              <a:off x="3865419"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19453409-2915-EC0D-311B-2EC57C98B666}"/>
                </a:ext>
              </a:extLst>
            </p:cNvPr>
            <p:cNvCxnSpPr>
              <a:cxnSpLocks/>
            </p:cNvCxnSpPr>
            <p:nvPr/>
          </p:nvCxnSpPr>
          <p:spPr>
            <a:xfrm flipH="1">
              <a:off x="4331786"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BF938639-C27F-7C74-F457-5F5AA6EDEBB3}"/>
                </a:ext>
              </a:extLst>
            </p:cNvPr>
            <p:cNvCxnSpPr>
              <a:cxnSpLocks/>
            </p:cNvCxnSpPr>
            <p:nvPr/>
          </p:nvCxnSpPr>
          <p:spPr>
            <a:xfrm flipH="1">
              <a:off x="4798154"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D9D7000E-A5DD-9B58-CA9D-7CD748019465}"/>
                </a:ext>
              </a:extLst>
            </p:cNvPr>
            <p:cNvCxnSpPr>
              <a:cxnSpLocks/>
            </p:cNvCxnSpPr>
            <p:nvPr/>
          </p:nvCxnSpPr>
          <p:spPr>
            <a:xfrm flipH="1">
              <a:off x="5264521"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9FE68819-79A5-B786-A19C-7D7A0DA7D839}"/>
                </a:ext>
              </a:extLst>
            </p:cNvPr>
            <p:cNvCxnSpPr>
              <a:cxnSpLocks/>
            </p:cNvCxnSpPr>
            <p:nvPr/>
          </p:nvCxnSpPr>
          <p:spPr>
            <a:xfrm flipH="1">
              <a:off x="5730889"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B77530DF-234E-253D-15D5-A728569EB429}"/>
                </a:ext>
              </a:extLst>
            </p:cNvPr>
            <p:cNvCxnSpPr>
              <a:cxnSpLocks/>
            </p:cNvCxnSpPr>
            <p:nvPr/>
          </p:nvCxnSpPr>
          <p:spPr>
            <a:xfrm flipH="1">
              <a:off x="6185731" y="1580166"/>
              <a:ext cx="9310" cy="2477885"/>
            </a:xfrm>
            <a:prstGeom prst="line">
              <a:avLst/>
            </a:prstGeom>
            <a:ln w="12700">
              <a:solidFill>
                <a:srgbClr val="B9B0AB">
                  <a:alpha val="75000"/>
                </a:srgbClr>
              </a:solidFill>
              <a:prstDash val="sysDash"/>
            </a:ln>
          </p:spPr>
          <p:style>
            <a:lnRef idx="1">
              <a:schemeClr val="accent1"/>
            </a:lnRef>
            <a:fillRef idx="0">
              <a:schemeClr val="accent1"/>
            </a:fillRef>
            <a:effectRef idx="0">
              <a:schemeClr val="accent1"/>
            </a:effectRef>
            <a:fontRef idx="minor">
              <a:schemeClr val="tx1"/>
            </a:fontRef>
          </p:style>
        </p:cxnSp>
      </p:grpSp>
      <p:sp>
        <p:nvSpPr>
          <p:cNvPr id="189" name="TextBox 188">
            <a:extLst>
              <a:ext uri="{FF2B5EF4-FFF2-40B4-BE49-F238E27FC236}">
                <a16:creationId xmlns:a16="http://schemas.microsoft.com/office/drawing/2014/main" id="{10A8D9A8-42AE-29CA-13AD-F7BDB16E2C5A}"/>
              </a:ext>
            </a:extLst>
          </p:cNvPr>
          <p:cNvSpPr txBox="1"/>
          <p:nvPr/>
        </p:nvSpPr>
        <p:spPr>
          <a:xfrm>
            <a:off x="10160102" y="4608238"/>
            <a:ext cx="660758" cy="246221"/>
          </a:xfrm>
          <a:prstGeom prst="rect">
            <a:avLst/>
          </a:prstGeom>
          <a:noFill/>
        </p:spPr>
        <p:txBody>
          <a:bodyPr wrap="none" rtlCol="0">
            <a:spAutoFit/>
          </a:bodyPr>
          <a:lstStyle/>
          <a:p>
            <a:r>
              <a:rPr lang="en-US" sz="1000" dirty="0">
                <a:solidFill>
                  <a:srgbClr val="E15759"/>
                </a:solidFill>
              </a:rPr>
              <a:t>beacon 2</a:t>
            </a:r>
          </a:p>
        </p:txBody>
      </p:sp>
      <p:grpSp>
        <p:nvGrpSpPr>
          <p:cNvPr id="191" name="Group 190">
            <a:extLst>
              <a:ext uri="{FF2B5EF4-FFF2-40B4-BE49-F238E27FC236}">
                <a16:creationId xmlns:a16="http://schemas.microsoft.com/office/drawing/2014/main" id="{5A44B420-A241-B9D1-27D4-68AD70793099}"/>
              </a:ext>
            </a:extLst>
          </p:cNvPr>
          <p:cNvGrpSpPr/>
          <p:nvPr/>
        </p:nvGrpSpPr>
        <p:grpSpPr>
          <a:xfrm>
            <a:off x="7430858" y="3976651"/>
            <a:ext cx="3741516" cy="580251"/>
            <a:chOff x="4318312" y="1630415"/>
            <a:chExt cx="2178686" cy="402956"/>
          </a:xfrm>
        </p:grpSpPr>
        <p:cxnSp>
          <p:nvCxnSpPr>
            <p:cNvPr id="192" name="Straight Connector 191">
              <a:extLst>
                <a:ext uri="{FF2B5EF4-FFF2-40B4-BE49-F238E27FC236}">
                  <a16:creationId xmlns:a16="http://schemas.microsoft.com/office/drawing/2014/main" id="{2C9144F6-2F3C-D8EE-30DB-1CB04350986B}"/>
                </a:ext>
              </a:extLst>
            </p:cNvPr>
            <p:cNvCxnSpPr>
              <a:cxnSpLocks/>
            </p:cNvCxnSpPr>
            <p:nvPr/>
          </p:nvCxnSpPr>
          <p:spPr>
            <a:xfrm>
              <a:off x="5678750" y="1751659"/>
              <a:ext cx="137825"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632824E7-8D0C-E687-045D-2298B1CEC078}"/>
                </a:ext>
              </a:extLst>
            </p:cNvPr>
            <p:cNvCxnSpPr>
              <a:cxnSpLocks/>
            </p:cNvCxnSpPr>
            <p:nvPr/>
          </p:nvCxnSpPr>
          <p:spPr>
            <a:xfrm>
              <a:off x="6359173" y="1758009"/>
              <a:ext cx="137825"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0BA7473B-AE34-6CC0-DBD6-648D21363870}"/>
                </a:ext>
              </a:extLst>
            </p:cNvPr>
            <p:cNvCxnSpPr>
              <a:cxnSpLocks/>
            </p:cNvCxnSpPr>
            <p:nvPr/>
          </p:nvCxnSpPr>
          <p:spPr>
            <a:xfrm>
              <a:off x="5944624" y="1754451"/>
              <a:ext cx="290766"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5C279983-670D-7B98-8217-0B349DE7210E}"/>
                </a:ext>
              </a:extLst>
            </p:cNvPr>
            <p:cNvCxnSpPr>
              <a:cxnSpLocks/>
            </p:cNvCxnSpPr>
            <p:nvPr/>
          </p:nvCxnSpPr>
          <p:spPr>
            <a:xfrm>
              <a:off x="6494162" y="1749125"/>
              <a:ext cx="0" cy="284246"/>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C0DDCEBE-C83F-A24F-8659-5282CC770815}"/>
                </a:ext>
              </a:extLst>
            </p:cNvPr>
            <p:cNvCxnSpPr>
              <a:cxnSpLocks/>
            </p:cNvCxnSpPr>
            <p:nvPr/>
          </p:nvCxnSpPr>
          <p:spPr>
            <a:xfrm>
              <a:off x="5681925" y="1748175"/>
              <a:ext cx="0" cy="284246"/>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grpSp>
          <p:nvGrpSpPr>
            <p:cNvPr id="206" name="Group 205">
              <a:extLst>
                <a:ext uri="{FF2B5EF4-FFF2-40B4-BE49-F238E27FC236}">
                  <a16:creationId xmlns:a16="http://schemas.microsoft.com/office/drawing/2014/main" id="{67BF4757-C430-04AB-0F76-E5EECA3CE557}"/>
                </a:ext>
              </a:extLst>
            </p:cNvPr>
            <p:cNvGrpSpPr/>
            <p:nvPr/>
          </p:nvGrpSpPr>
          <p:grpSpPr>
            <a:xfrm>
              <a:off x="6230314" y="1636436"/>
              <a:ext cx="131396" cy="228778"/>
              <a:chOff x="2595665" y="2241311"/>
              <a:chExt cx="855679" cy="316942"/>
            </a:xfrm>
          </p:grpSpPr>
          <p:grpSp>
            <p:nvGrpSpPr>
              <p:cNvPr id="315" name="Group 314">
                <a:extLst>
                  <a:ext uri="{FF2B5EF4-FFF2-40B4-BE49-F238E27FC236}">
                    <a16:creationId xmlns:a16="http://schemas.microsoft.com/office/drawing/2014/main" id="{72EA78A9-A5F6-F9FE-CC4C-00D4363D93EB}"/>
                  </a:ext>
                </a:extLst>
              </p:cNvPr>
              <p:cNvGrpSpPr/>
              <p:nvPr/>
            </p:nvGrpSpPr>
            <p:grpSpPr>
              <a:xfrm>
                <a:off x="2595665" y="2241311"/>
                <a:ext cx="213654" cy="313888"/>
                <a:chOff x="1377361" y="2075335"/>
                <a:chExt cx="4467861" cy="3363622"/>
              </a:xfrm>
            </p:grpSpPr>
            <p:sp>
              <p:nvSpPr>
                <p:cNvPr id="325" name="Freeform 324">
                  <a:extLst>
                    <a:ext uri="{FF2B5EF4-FFF2-40B4-BE49-F238E27FC236}">
                      <a16:creationId xmlns:a16="http://schemas.microsoft.com/office/drawing/2014/main" id="{3D1744A4-E8FC-C0B7-B754-BA81B36B6DD1}"/>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26" name="Freeform 325">
                  <a:extLst>
                    <a:ext uri="{FF2B5EF4-FFF2-40B4-BE49-F238E27FC236}">
                      <a16:creationId xmlns:a16="http://schemas.microsoft.com/office/drawing/2014/main" id="{04731FD2-5DA0-2BA8-A24C-CF1371C6A549}"/>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316" name="Group 315">
                <a:extLst>
                  <a:ext uri="{FF2B5EF4-FFF2-40B4-BE49-F238E27FC236}">
                    <a16:creationId xmlns:a16="http://schemas.microsoft.com/office/drawing/2014/main" id="{04F4A9BA-F03C-465E-1B39-0A1C9E72B52F}"/>
                  </a:ext>
                </a:extLst>
              </p:cNvPr>
              <p:cNvGrpSpPr/>
              <p:nvPr/>
            </p:nvGrpSpPr>
            <p:grpSpPr>
              <a:xfrm>
                <a:off x="2809318" y="2242669"/>
                <a:ext cx="213652" cy="313888"/>
                <a:chOff x="1377387" y="2075334"/>
                <a:chExt cx="4467828" cy="3363620"/>
              </a:xfrm>
            </p:grpSpPr>
            <p:sp>
              <p:nvSpPr>
                <p:cNvPr id="323" name="Freeform 322">
                  <a:extLst>
                    <a:ext uri="{FF2B5EF4-FFF2-40B4-BE49-F238E27FC236}">
                      <a16:creationId xmlns:a16="http://schemas.microsoft.com/office/drawing/2014/main" id="{8F45E572-D117-DDB0-BC38-53C2C1467F8F}"/>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24" name="Freeform 323">
                  <a:extLst>
                    <a:ext uri="{FF2B5EF4-FFF2-40B4-BE49-F238E27FC236}">
                      <a16:creationId xmlns:a16="http://schemas.microsoft.com/office/drawing/2014/main" id="{617CC4CB-A8C9-47CD-CC00-D52F3899A8ED}"/>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317" name="Group 316">
                <a:extLst>
                  <a:ext uri="{FF2B5EF4-FFF2-40B4-BE49-F238E27FC236}">
                    <a16:creationId xmlns:a16="http://schemas.microsoft.com/office/drawing/2014/main" id="{13854A94-2AC0-FAEF-86EF-23D0758E4BF7}"/>
                  </a:ext>
                </a:extLst>
              </p:cNvPr>
              <p:cNvGrpSpPr/>
              <p:nvPr/>
            </p:nvGrpSpPr>
            <p:grpSpPr>
              <a:xfrm>
                <a:off x="3024040" y="2243007"/>
                <a:ext cx="213652" cy="313888"/>
                <a:chOff x="1377387" y="2075335"/>
                <a:chExt cx="4467828" cy="3363619"/>
              </a:xfrm>
            </p:grpSpPr>
            <p:sp>
              <p:nvSpPr>
                <p:cNvPr id="321" name="Freeform 320">
                  <a:extLst>
                    <a:ext uri="{FF2B5EF4-FFF2-40B4-BE49-F238E27FC236}">
                      <a16:creationId xmlns:a16="http://schemas.microsoft.com/office/drawing/2014/main" id="{810323EB-8842-4A72-6DC6-3A258CCAF3AE}"/>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22" name="Freeform 321">
                  <a:extLst>
                    <a:ext uri="{FF2B5EF4-FFF2-40B4-BE49-F238E27FC236}">
                      <a16:creationId xmlns:a16="http://schemas.microsoft.com/office/drawing/2014/main" id="{DE171E19-46CD-7D1F-6339-12ECBB5A8D78}"/>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318" name="Group 317">
                <a:extLst>
                  <a:ext uri="{FF2B5EF4-FFF2-40B4-BE49-F238E27FC236}">
                    <a16:creationId xmlns:a16="http://schemas.microsoft.com/office/drawing/2014/main" id="{8D2D9A6F-9A01-E01D-4E64-D68F0A6CA3A6}"/>
                  </a:ext>
                </a:extLst>
              </p:cNvPr>
              <p:cNvGrpSpPr/>
              <p:nvPr/>
            </p:nvGrpSpPr>
            <p:grpSpPr>
              <a:xfrm>
                <a:off x="3237692" y="2244365"/>
                <a:ext cx="213652" cy="313888"/>
                <a:chOff x="1377387" y="2075335"/>
                <a:chExt cx="4467828" cy="3363619"/>
              </a:xfrm>
            </p:grpSpPr>
            <p:sp>
              <p:nvSpPr>
                <p:cNvPr id="319" name="Freeform 318">
                  <a:extLst>
                    <a:ext uri="{FF2B5EF4-FFF2-40B4-BE49-F238E27FC236}">
                      <a16:creationId xmlns:a16="http://schemas.microsoft.com/office/drawing/2014/main" id="{BB5609D0-5D80-37F2-9AF9-EC1858737540}"/>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20" name="Freeform 319">
                  <a:extLst>
                    <a:ext uri="{FF2B5EF4-FFF2-40B4-BE49-F238E27FC236}">
                      <a16:creationId xmlns:a16="http://schemas.microsoft.com/office/drawing/2014/main" id="{E34A311F-2C28-FD92-0234-F1366906D5F9}"/>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207" name="Group 206">
              <a:extLst>
                <a:ext uri="{FF2B5EF4-FFF2-40B4-BE49-F238E27FC236}">
                  <a16:creationId xmlns:a16="http://schemas.microsoft.com/office/drawing/2014/main" id="{B1EBD47A-01D1-6C1D-DBB1-68234BAB160C}"/>
                </a:ext>
              </a:extLst>
            </p:cNvPr>
            <p:cNvGrpSpPr/>
            <p:nvPr/>
          </p:nvGrpSpPr>
          <p:grpSpPr>
            <a:xfrm>
              <a:off x="5821600" y="1640092"/>
              <a:ext cx="131396" cy="228778"/>
              <a:chOff x="2595665" y="2241311"/>
              <a:chExt cx="855679" cy="316942"/>
            </a:xfrm>
          </p:grpSpPr>
          <p:grpSp>
            <p:nvGrpSpPr>
              <p:cNvPr id="270" name="Group 269">
                <a:extLst>
                  <a:ext uri="{FF2B5EF4-FFF2-40B4-BE49-F238E27FC236}">
                    <a16:creationId xmlns:a16="http://schemas.microsoft.com/office/drawing/2014/main" id="{68EC7D00-1DB7-ED80-127E-E5EE2BD8DD12}"/>
                  </a:ext>
                </a:extLst>
              </p:cNvPr>
              <p:cNvGrpSpPr/>
              <p:nvPr/>
            </p:nvGrpSpPr>
            <p:grpSpPr>
              <a:xfrm>
                <a:off x="2595665" y="2241311"/>
                <a:ext cx="213654" cy="313888"/>
                <a:chOff x="1377361" y="2075335"/>
                <a:chExt cx="4467861" cy="3363622"/>
              </a:xfrm>
            </p:grpSpPr>
            <p:sp>
              <p:nvSpPr>
                <p:cNvPr id="311" name="Freeform 310">
                  <a:extLst>
                    <a:ext uri="{FF2B5EF4-FFF2-40B4-BE49-F238E27FC236}">
                      <a16:creationId xmlns:a16="http://schemas.microsoft.com/office/drawing/2014/main" id="{CF5CF111-FCE3-DC8B-D13C-67306665A17F}"/>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14" name="Freeform 313">
                  <a:extLst>
                    <a:ext uri="{FF2B5EF4-FFF2-40B4-BE49-F238E27FC236}">
                      <a16:creationId xmlns:a16="http://schemas.microsoft.com/office/drawing/2014/main" id="{32683C71-60D8-9794-6BB2-909EB5407C6E}"/>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75" name="Group 274">
                <a:extLst>
                  <a:ext uri="{FF2B5EF4-FFF2-40B4-BE49-F238E27FC236}">
                    <a16:creationId xmlns:a16="http://schemas.microsoft.com/office/drawing/2014/main" id="{216D8832-C39F-3819-C060-5596B778BCCE}"/>
                  </a:ext>
                </a:extLst>
              </p:cNvPr>
              <p:cNvGrpSpPr/>
              <p:nvPr/>
            </p:nvGrpSpPr>
            <p:grpSpPr>
              <a:xfrm>
                <a:off x="2809318" y="2242669"/>
                <a:ext cx="213652" cy="313888"/>
                <a:chOff x="1377387" y="2075334"/>
                <a:chExt cx="4467828" cy="3363620"/>
              </a:xfrm>
            </p:grpSpPr>
            <p:sp>
              <p:nvSpPr>
                <p:cNvPr id="299" name="Freeform 298">
                  <a:extLst>
                    <a:ext uri="{FF2B5EF4-FFF2-40B4-BE49-F238E27FC236}">
                      <a16:creationId xmlns:a16="http://schemas.microsoft.com/office/drawing/2014/main" id="{D8113913-6C16-95D6-759B-39E8123AB6E5}"/>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09" name="Freeform 308">
                  <a:extLst>
                    <a:ext uri="{FF2B5EF4-FFF2-40B4-BE49-F238E27FC236}">
                      <a16:creationId xmlns:a16="http://schemas.microsoft.com/office/drawing/2014/main" id="{A77BE1AC-E01A-D9B4-5CAB-7B29CF38E41F}"/>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76" name="Group 275">
                <a:extLst>
                  <a:ext uri="{FF2B5EF4-FFF2-40B4-BE49-F238E27FC236}">
                    <a16:creationId xmlns:a16="http://schemas.microsoft.com/office/drawing/2014/main" id="{521D124A-3B6B-E64A-A5CD-67E17C64CFA5}"/>
                  </a:ext>
                </a:extLst>
              </p:cNvPr>
              <p:cNvGrpSpPr/>
              <p:nvPr/>
            </p:nvGrpSpPr>
            <p:grpSpPr>
              <a:xfrm>
                <a:off x="3024040" y="2243007"/>
                <a:ext cx="213652" cy="313888"/>
                <a:chOff x="1377387" y="2075335"/>
                <a:chExt cx="4467828" cy="3363619"/>
              </a:xfrm>
            </p:grpSpPr>
            <p:sp>
              <p:nvSpPr>
                <p:cNvPr id="295" name="Freeform 294">
                  <a:extLst>
                    <a:ext uri="{FF2B5EF4-FFF2-40B4-BE49-F238E27FC236}">
                      <a16:creationId xmlns:a16="http://schemas.microsoft.com/office/drawing/2014/main" id="{58B0C1C6-CF4A-EA27-5639-5C1F34E7D04F}"/>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98" name="Freeform 297">
                  <a:extLst>
                    <a:ext uri="{FF2B5EF4-FFF2-40B4-BE49-F238E27FC236}">
                      <a16:creationId xmlns:a16="http://schemas.microsoft.com/office/drawing/2014/main" id="{7A676778-6769-48E1-C5FC-2C05D9F52E61}"/>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77" name="Group 276">
                <a:extLst>
                  <a:ext uri="{FF2B5EF4-FFF2-40B4-BE49-F238E27FC236}">
                    <a16:creationId xmlns:a16="http://schemas.microsoft.com/office/drawing/2014/main" id="{6EB12100-68FF-2C6A-C36D-C69EE693D550}"/>
                  </a:ext>
                </a:extLst>
              </p:cNvPr>
              <p:cNvGrpSpPr/>
              <p:nvPr/>
            </p:nvGrpSpPr>
            <p:grpSpPr>
              <a:xfrm>
                <a:off x="3237692" y="2244365"/>
                <a:ext cx="213652" cy="313888"/>
                <a:chOff x="1377387" y="2075335"/>
                <a:chExt cx="4467828" cy="3363619"/>
              </a:xfrm>
            </p:grpSpPr>
            <p:sp>
              <p:nvSpPr>
                <p:cNvPr id="278" name="Freeform 277">
                  <a:extLst>
                    <a:ext uri="{FF2B5EF4-FFF2-40B4-BE49-F238E27FC236}">
                      <a16:creationId xmlns:a16="http://schemas.microsoft.com/office/drawing/2014/main" id="{217D8852-D410-2C30-9592-46D982C84109}"/>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91" name="Freeform 290">
                  <a:extLst>
                    <a:ext uri="{FF2B5EF4-FFF2-40B4-BE49-F238E27FC236}">
                      <a16:creationId xmlns:a16="http://schemas.microsoft.com/office/drawing/2014/main" id="{EC10277C-5FC7-5197-4281-7A96C744B539}"/>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cxnSp>
          <p:nvCxnSpPr>
            <p:cNvPr id="208" name="Straight Connector 207">
              <a:extLst>
                <a:ext uri="{FF2B5EF4-FFF2-40B4-BE49-F238E27FC236}">
                  <a16:creationId xmlns:a16="http://schemas.microsoft.com/office/drawing/2014/main" id="{8F10434F-2083-F638-AC0C-4433AB706BD9}"/>
                </a:ext>
              </a:extLst>
            </p:cNvPr>
            <p:cNvCxnSpPr>
              <a:cxnSpLocks/>
            </p:cNvCxnSpPr>
            <p:nvPr/>
          </p:nvCxnSpPr>
          <p:spPr>
            <a:xfrm>
              <a:off x="4590820" y="1745638"/>
              <a:ext cx="137825"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2B22C680-DC3C-3918-F4EB-A0D2F1FE7631}"/>
                </a:ext>
              </a:extLst>
            </p:cNvPr>
            <p:cNvCxnSpPr>
              <a:cxnSpLocks/>
            </p:cNvCxnSpPr>
            <p:nvPr/>
          </p:nvCxnSpPr>
          <p:spPr>
            <a:xfrm>
              <a:off x="5271243" y="1751988"/>
              <a:ext cx="137825"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70E56FA8-4601-D832-F8E6-ACA290A9A8FB}"/>
                </a:ext>
              </a:extLst>
            </p:cNvPr>
            <p:cNvCxnSpPr>
              <a:cxnSpLocks/>
            </p:cNvCxnSpPr>
            <p:nvPr/>
          </p:nvCxnSpPr>
          <p:spPr>
            <a:xfrm>
              <a:off x="4856694" y="1748430"/>
              <a:ext cx="290766"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8A47E804-A10D-D667-7E99-626D5219F997}"/>
                </a:ext>
              </a:extLst>
            </p:cNvPr>
            <p:cNvCxnSpPr>
              <a:cxnSpLocks/>
            </p:cNvCxnSpPr>
            <p:nvPr/>
          </p:nvCxnSpPr>
          <p:spPr>
            <a:xfrm>
              <a:off x="5406232" y="1743104"/>
              <a:ext cx="0" cy="284246"/>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831859EC-36AF-9CD2-4EFE-9E8415A59896}"/>
                </a:ext>
              </a:extLst>
            </p:cNvPr>
            <p:cNvCxnSpPr>
              <a:cxnSpLocks/>
            </p:cNvCxnSpPr>
            <p:nvPr/>
          </p:nvCxnSpPr>
          <p:spPr>
            <a:xfrm>
              <a:off x="4318312" y="2022553"/>
              <a:ext cx="28140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7F364596-0196-063D-109C-6834FA9225A9}"/>
                </a:ext>
              </a:extLst>
            </p:cNvPr>
            <p:cNvCxnSpPr>
              <a:cxnSpLocks/>
            </p:cNvCxnSpPr>
            <p:nvPr/>
          </p:nvCxnSpPr>
          <p:spPr>
            <a:xfrm>
              <a:off x="4593995" y="1742154"/>
              <a:ext cx="0" cy="284246"/>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D55450C2-9AF8-17D4-4825-AE07E2BE56AE}"/>
                </a:ext>
              </a:extLst>
            </p:cNvPr>
            <p:cNvCxnSpPr>
              <a:cxnSpLocks/>
            </p:cNvCxnSpPr>
            <p:nvPr/>
          </p:nvCxnSpPr>
          <p:spPr>
            <a:xfrm>
              <a:off x="5401306" y="2028903"/>
              <a:ext cx="281402" cy="0"/>
            </a:xfrm>
            <a:prstGeom prst="line">
              <a:avLst/>
            </a:prstGeom>
            <a:ln w="31750">
              <a:solidFill>
                <a:srgbClr val="58A150"/>
              </a:solidFill>
            </a:ln>
          </p:spPr>
          <p:style>
            <a:lnRef idx="1">
              <a:schemeClr val="accent1"/>
            </a:lnRef>
            <a:fillRef idx="0">
              <a:schemeClr val="accent1"/>
            </a:fillRef>
            <a:effectRef idx="0">
              <a:schemeClr val="accent1"/>
            </a:effectRef>
            <a:fontRef idx="minor">
              <a:schemeClr val="tx1"/>
            </a:fontRef>
          </p:style>
        </p:cxnSp>
        <p:grpSp>
          <p:nvGrpSpPr>
            <p:cNvPr id="216" name="Group 215">
              <a:extLst>
                <a:ext uri="{FF2B5EF4-FFF2-40B4-BE49-F238E27FC236}">
                  <a16:creationId xmlns:a16="http://schemas.microsoft.com/office/drawing/2014/main" id="{C6AE8AE4-76F9-607F-70FB-CB1416110A9C}"/>
                </a:ext>
              </a:extLst>
            </p:cNvPr>
            <p:cNvGrpSpPr/>
            <p:nvPr/>
          </p:nvGrpSpPr>
          <p:grpSpPr>
            <a:xfrm>
              <a:off x="5142384" y="1630415"/>
              <a:ext cx="131396" cy="228778"/>
              <a:chOff x="2595665" y="2241311"/>
              <a:chExt cx="855679" cy="316942"/>
            </a:xfrm>
          </p:grpSpPr>
          <p:grpSp>
            <p:nvGrpSpPr>
              <p:cNvPr id="230" name="Group 229">
                <a:extLst>
                  <a:ext uri="{FF2B5EF4-FFF2-40B4-BE49-F238E27FC236}">
                    <a16:creationId xmlns:a16="http://schemas.microsoft.com/office/drawing/2014/main" id="{B5A4CE50-19CF-3A76-27F7-1CEEC47EE4C7}"/>
                  </a:ext>
                </a:extLst>
              </p:cNvPr>
              <p:cNvGrpSpPr/>
              <p:nvPr/>
            </p:nvGrpSpPr>
            <p:grpSpPr>
              <a:xfrm>
                <a:off x="2595665" y="2241311"/>
                <a:ext cx="213654" cy="313888"/>
                <a:chOff x="1377361" y="2075335"/>
                <a:chExt cx="4467861" cy="3363622"/>
              </a:xfrm>
            </p:grpSpPr>
            <p:sp>
              <p:nvSpPr>
                <p:cNvPr id="266" name="Freeform 265">
                  <a:extLst>
                    <a:ext uri="{FF2B5EF4-FFF2-40B4-BE49-F238E27FC236}">
                      <a16:creationId xmlns:a16="http://schemas.microsoft.com/office/drawing/2014/main" id="{E5FA018E-982B-E273-1F97-2AA0CD64CAD1}"/>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68" name="Freeform 267">
                  <a:extLst>
                    <a:ext uri="{FF2B5EF4-FFF2-40B4-BE49-F238E27FC236}">
                      <a16:creationId xmlns:a16="http://schemas.microsoft.com/office/drawing/2014/main" id="{9B112A30-DF7B-B24E-C97F-D5F232AF68B3}"/>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31" name="Group 230">
                <a:extLst>
                  <a:ext uri="{FF2B5EF4-FFF2-40B4-BE49-F238E27FC236}">
                    <a16:creationId xmlns:a16="http://schemas.microsoft.com/office/drawing/2014/main" id="{F62468C4-D670-19BF-EE45-CD1E97E56A4C}"/>
                  </a:ext>
                </a:extLst>
              </p:cNvPr>
              <p:cNvGrpSpPr/>
              <p:nvPr/>
            </p:nvGrpSpPr>
            <p:grpSpPr>
              <a:xfrm>
                <a:off x="2809318" y="2242669"/>
                <a:ext cx="213652" cy="313888"/>
                <a:chOff x="1377387" y="2075334"/>
                <a:chExt cx="4467828" cy="3363620"/>
              </a:xfrm>
            </p:grpSpPr>
            <p:sp>
              <p:nvSpPr>
                <p:cNvPr id="238" name="Freeform 237">
                  <a:extLst>
                    <a:ext uri="{FF2B5EF4-FFF2-40B4-BE49-F238E27FC236}">
                      <a16:creationId xmlns:a16="http://schemas.microsoft.com/office/drawing/2014/main" id="{75375A19-063A-8728-2BC0-17E93047C042}"/>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65" name="Freeform 264">
                  <a:extLst>
                    <a:ext uri="{FF2B5EF4-FFF2-40B4-BE49-F238E27FC236}">
                      <a16:creationId xmlns:a16="http://schemas.microsoft.com/office/drawing/2014/main" id="{12BAA215-73D5-6334-BEFB-8B78AEB9E0DA}"/>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32" name="Group 231">
                <a:extLst>
                  <a:ext uri="{FF2B5EF4-FFF2-40B4-BE49-F238E27FC236}">
                    <a16:creationId xmlns:a16="http://schemas.microsoft.com/office/drawing/2014/main" id="{5BC718C4-690A-628E-A742-3C848D891BDB}"/>
                  </a:ext>
                </a:extLst>
              </p:cNvPr>
              <p:cNvGrpSpPr/>
              <p:nvPr/>
            </p:nvGrpSpPr>
            <p:grpSpPr>
              <a:xfrm>
                <a:off x="3024040" y="2243007"/>
                <a:ext cx="213652" cy="313888"/>
                <a:chOff x="1377387" y="2075335"/>
                <a:chExt cx="4467828" cy="3363619"/>
              </a:xfrm>
            </p:grpSpPr>
            <p:sp>
              <p:nvSpPr>
                <p:cNvPr id="236" name="Freeform 235">
                  <a:extLst>
                    <a:ext uri="{FF2B5EF4-FFF2-40B4-BE49-F238E27FC236}">
                      <a16:creationId xmlns:a16="http://schemas.microsoft.com/office/drawing/2014/main" id="{547F3D24-9A74-13A7-62CB-5BC7AE725EE3}"/>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37" name="Freeform 236">
                  <a:extLst>
                    <a:ext uri="{FF2B5EF4-FFF2-40B4-BE49-F238E27FC236}">
                      <a16:creationId xmlns:a16="http://schemas.microsoft.com/office/drawing/2014/main" id="{7A3FE528-C463-8922-1D5D-3FE222A9B788}"/>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33" name="Group 232">
                <a:extLst>
                  <a:ext uri="{FF2B5EF4-FFF2-40B4-BE49-F238E27FC236}">
                    <a16:creationId xmlns:a16="http://schemas.microsoft.com/office/drawing/2014/main" id="{4C73D67F-59F2-59B1-2665-3FFD74EAD857}"/>
                  </a:ext>
                </a:extLst>
              </p:cNvPr>
              <p:cNvGrpSpPr/>
              <p:nvPr/>
            </p:nvGrpSpPr>
            <p:grpSpPr>
              <a:xfrm>
                <a:off x="3237692" y="2244365"/>
                <a:ext cx="213652" cy="313888"/>
                <a:chOff x="1377387" y="2075335"/>
                <a:chExt cx="4467828" cy="3363619"/>
              </a:xfrm>
            </p:grpSpPr>
            <p:sp>
              <p:nvSpPr>
                <p:cNvPr id="234" name="Freeform 233">
                  <a:extLst>
                    <a:ext uri="{FF2B5EF4-FFF2-40B4-BE49-F238E27FC236}">
                      <a16:creationId xmlns:a16="http://schemas.microsoft.com/office/drawing/2014/main" id="{1542494D-D7E5-E3D4-3F13-BD6EFEDB2901}"/>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35" name="Freeform 234">
                  <a:extLst>
                    <a:ext uri="{FF2B5EF4-FFF2-40B4-BE49-F238E27FC236}">
                      <a16:creationId xmlns:a16="http://schemas.microsoft.com/office/drawing/2014/main" id="{9E964C64-B89C-2893-04D9-183DB8C62A00}"/>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217" name="Group 216">
              <a:extLst>
                <a:ext uri="{FF2B5EF4-FFF2-40B4-BE49-F238E27FC236}">
                  <a16:creationId xmlns:a16="http://schemas.microsoft.com/office/drawing/2014/main" id="{A1350AAA-08C4-A48B-66EF-A0237D91ABDF}"/>
                </a:ext>
              </a:extLst>
            </p:cNvPr>
            <p:cNvGrpSpPr/>
            <p:nvPr/>
          </p:nvGrpSpPr>
          <p:grpSpPr>
            <a:xfrm>
              <a:off x="4733670" y="1634071"/>
              <a:ext cx="131396" cy="228778"/>
              <a:chOff x="2595665" y="2241311"/>
              <a:chExt cx="855679" cy="316942"/>
            </a:xfrm>
          </p:grpSpPr>
          <p:grpSp>
            <p:nvGrpSpPr>
              <p:cNvPr id="218" name="Group 217">
                <a:extLst>
                  <a:ext uri="{FF2B5EF4-FFF2-40B4-BE49-F238E27FC236}">
                    <a16:creationId xmlns:a16="http://schemas.microsoft.com/office/drawing/2014/main" id="{3555387B-46C8-2FCD-12AB-8AB5950DE073}"/>
                  </a:ext>
                </a:extLst>
              </p:cNvPr>
              <p:cNvGrpSpPr/>
              <p:nvPr/>
            </p:nvGrpSpPr>
            <p:grpSpPr>
              <a:xfrm>
                <a:off x="2595665" y="2241311"/>
                <a:ext cx="213654" cy="313888"/>
                <a:chOff x="1377361" y="2075335"/>
                <a:chExt cx="4467861" cy="3363622"/>
              </a:xfrm>
            </p:grpSpPr>
            <p:sp>
              <p:nvSpPr>
                <p:cNvPr id="228" name="Freeform 227">
                  <a:extLst>
                    <a:ext uri="{FF2B5EF4-FFF2-40B4-BE49-F238E27FC236}">
                      <a16:creationId xmlns:a16="http://schemas.microsoft.com/office/drawing/2014/main" id="{E04BD376-DA01-3165-0D3C-1C1581A1AB7F}"/>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29" name="Freeform 228">
                  <a:extLst>
                    <a:ext uri="{FF2B5EF4-FFF2-40B4-BE49-F238E27FC236}">
                      <a16:creationId xmlns:a16="http://schemas.microsoft.com/office/drawing/2014/main" id="{FC1D3D1E-4FCD-5254-AD03-5C01FD3B2C31}"/>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19" name="Group 218">
                <a:extLst>
                  <a:ext uri="{FF2B5EF4-FFF2-40B4-BE49-F238E27FC236}">
                    <a16:creationId xmlns:a16="http://schemas.microsoft.com/office/drawing/2014/main" id="{221FC52B-8B96-0299-3559-680234EB9166}"/>
                  </a:ext>
                </a:extLst>
              </p:cNvPr>
              <p:cNvGrpSpPr/>
              <p:nvPr/>
            </p:nvGrpSpPr>
            <p:grpSpPr>
              <a:xfrm>
                <a:off x="2809318" y="2242669"/>
                <a:ext cx="213652" cy="313888"/>
                <a:chOff x="1377387" y="2075334"/>
                <a:chExt cx="4467828" cy="3363620"/>
              </a:xfrm>
            </p:grpSpPr>
            <p:sp>
              <p:nvSpPr>
                <p:cNvPr id="226" name="Freeform 225">
                  <a:extLst>
                    <a:ext uri="{FF2B5EF4-FFF2-40B4-BE49-F238E27FC236}">
                      <a16:creationId xmlns:a16="http://schemas.microsoft.com/office/drawing/2014/main" id="{99A1EE43-406A-04BB-9C39-943E0B2D262A}"/>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27" name="Freeform 226">
                  <a:extLst>
                    <a:ext uri="{FF2B5EF4-FFF2-40B4-BE49-F238E27FC236}">
                      <a16:creationId xmlns:a16="http://schemas.microsoft.com/office/drawing/2014/main" id="{C2C6DC29-BFA6-4C29-60D8-ED2E9088DB48}"/>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20" name="Group 219">
                <a:extLst>
                  <a:ext uri="{FF2B5EF4-FFF2-40B4-BE49-F238E27FC236}">
                    <a16:creationId xmlns:a16="http://schemas.microsoft.com/office/drawing/2014/main" id="{FCE53481-C9ED-2D5F-ED1C-7E6DF64A891B}"/>
                  </a:ext>
                </a:extLst>
              </p:cNvPr>
              <p:cNvGrpSpPr/>
              <p:nvPr/>
            </p:nvGrpSpPr>
            <p:grpSpPr>
              <a:xfrm>
                <a:off x="3024040" y="2243007"/>
                <a:ext cx="213652" cy="313888"/>
                <a:chOff x="1377387" y="2075335"/>
                <a:chExt cx="4467828" cy="3363619"/>
              </a:xfrm>
            </p:grpSpPr>
            <p:sp>
              <p:nvSpPr>
                <p:cNvPr id="224" name="Freeform 223">
                  <a:extLst>
                    <a:ext uri="{FF2B5EF4-FFF2-40B4-BE49-F238E27FC236}">
                      <a16:creationId xmlns:a16="http://schemas.microsoft.com/office/drawing/2014/main" id="{35CB8DF4-2BD2-2643-1AFD-75C4EAE8E72B}"/>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25" name="Freeform 224">
                  <a:extLst>
                    <a:ext uri="{FF2B5EF4-FFF2-40B4-BE49-F238E27FC236}">
                      <a16:creationId xmlns:a16="http://schemas.microsoft.com/office/drawing/2014/main" id="{5AEF5CFC-3E76-2AE9-8514-A75F60D2E605}"/>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21" name="Group 220">
                <a:extLst>
                  <a:ext uri="{FF2B5EF4-FFF2-40B4-BE49-F238E27FC236}">
                    <a16:creationId xmlns:a16="http://schemas.microsoft.com/office/drawing/2014/main" id="{802DD1F5-96ED-2671-2A71-9E3C260596C2}"/>
                  </a:ext>
                </a:extLst>
              </p:cNvPr>
              <p:cNvGrpSpPr/>
              <p:nvPr/>
            </p:nvGrpSpPr>
            <p:grpSpPr>
              <a:xfrm>
                <a:off x="3237692" y="2244365"/>
                <a:ext cx="213652" cy="313888"/>
                <a:chOff x="1377387" y="2075335"/>
                <a:chExt cx="4467828" cy="3363619"/>
              </a:xfrm>
            </p:grpSpPr>
            <p:sp>
              <p:nvSpPr>
                <p:cNvPr id="222" name="Freeform 221">
                  <a:extLst>
                    <a:ext uri="{FF2B5EF4-FFF2-40B4-BE49-F238E27FC236}">
                      <a16:creationId xmlns:a16="http://schemas.microsoft.com/office/drawing/2014/main" id="{113811BA-3CE0-E59F-8BBA-28854263D6C7}"/>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23" name="Freeform 222">
                  <a:extLst>
                    <a:ext uri="{FF2B5EF4-FFF2-40B4-BE49-F238E27FC236}">
                      <a16:creationId xmlns:a16="http://schemas.microsoft.com/office/drawing/2014/main" id="{6F4A3A24-FAC8-55F3-42D1-190631030447}"/>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2700">
                  <a:solidFill>
                    <a:srgbClr val="58A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sp>
        <p:nvSpPr>
          <p:cNvPr id="327" name="Rounded Rectangle 326">
            <a:extLst>
              <a:ext uri="{FF2B5EF4-FFF2-40B4-BE49-F238E27FC236}">
                <a16:creationId xmlns:a16="http://schemas.microsoft.com/office/drawing/2014/main" id="{4BD89C8E-7615-A964-8E2B-698526EFBBCE}"/>
              </a:ext>
            </a:extLst>
          </p:cNvPr>
          <p:cNvSpPr/>
          <p:nvPr/>
        </p:nvSpPr>
        <p:spPr>
          <a:xfrm>
            <a:off x="8121499" y="3928164"/>
            <a:ext cx="272448" cy="416775"/>
          </a:xfrm>
          <a:prstGeom prst="roundRect">
            <a:avLst/>
          </a:prstGeom>
          <a:solidFill>
            <a:srgbClr val="FF0000">
              <a:alpha val="5000"/>
            </a:srgbClr>
          </a:solidFill>
          <a:ln w="19050">
            <a:solidFill>
              <a:srgbClr val="E15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Rounded Rectangle 327">
            <a:extLst>
              <a:ext uri="{FF2B5EF4-FFF2-40B4-BE49-F238E27FC236}">
                <a16:creationId xmlns:a16="http://schemas.microsoft.com/office/drawing/2014/main" id="{0E2BF0FE-66EF-2CCA-9648-E81A449A97C0}"/>
              </a:ext>
            </a:extLst>
          </p:cNvPr>
          <p:cNvSpPr/>
          <p:nvPr/>
        </p:nvSpPr>
        <p:spPr>
          <a:xfrm>
            <a:off x="8817222" y="3928163"/>
            <a:ext cx="275538" cy="416775"/>
          </a:xfrm>
          <a:prstGeom prst="roundRect">
            <a:avLst/>
          </a:prstGeom>
          <a:solidFill>
            <a:srgbClr val="FF0000">
              <a:alpha val="5000"/>
            </a:srgbClr>
          </a:solidFill>
          <a:ln w="19050">
            <a:solidFill>
              <a:srgbClr val="E15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Rounded Rectangle 328">
            <a:extLst>
              <a:ext uri="{FF2B5EF4-FFF2-40B4-BE49-F238E27FC236}">
                <a16:creationId xmlns:a16="http://schemas.microsoft.com/office/drawing/2014/main" id="{C7C8ADEA-D292-588C-C141-6110BB8A255C}"/>
              </a:ext>
            </a:extLst>
          </p:cNvPr>
          <p:cNvSpPr/>
          <p:nvPr/>
        </p:nvSpPr>
        <p:spPr>
          <a:xfrm>
            <a:off x="9992296" y="3934594"/>
            <a:ext cx="270738" cy="416775"/>
          </a:xfrm>
          <a:prstGeom prst="roundRect">
            <a:avLst/>
          </a:prstGeom>
          <a:solidFill>
            <a:srgbClr val="FF0000">
              <a:alpha val="5000"/>
            </a:srgbClr>
          </a:solidFill>
          <a:ln w="19050">
            <a:solidFill>
              <a:srgbClr val="E15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Rounded Rectangle 329">
            <a:extLst>
              <a:ext uri="{FF2B5EF4-FFF2-40B4-BE49-F238E27FC236}">
                <a16:creationId xmlns:a16="http://schemas.microsoft.com/office/drawing/2014/main" id="{E98F9E83-3610-A81C-3E68-A1BE47089CBC}"/>
              </a:ext>
            </a:extLst>
          </p:cNvPr>
          <p:cNvSpPr/>
          <p:nvPr/>
        </p:nvSpPr>
        <p:spPr>
          <a:xfrm>
            <a:off x="10686033" y="3934594"/>
            <a:ext cx="268545" cy="416775"/>
          </a:xfrm>
          <a:prstGeom prst="roundRect">
            <a:avLst/>
          </a:prstGeom>
          <a:solidFill>
            <a:srgbClr val="FF0000">
              <a:alpha val="5000"/>
            </a:srgbClr>
          </a:solidFill>
          <a:ln w="19050">
            <a:solidFill>
              <a:srgbClr val="E15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TextBox 330">
            <a:extLst>
              <a:ext uri="{FF2B5EF4-FFF2-40B4-BE49-F238E27FC236}">
                <a16:creationId xmlns:a16="http://schemas.microsoft.com/office/drawing/2014/main" id="{49C52F73-9D73-BC8B-6E1E-89ED31489C35}"/>
              </a:ext>
            </a:extLst>
          </p:cNvPr>
          <p:cNvSpPr txBox="1"/>
          <p:nvPr/>
        </p:nvSpPr>
        <p:spPr>
          <a:xfrm>
            <a:off x="7961658" y="4319904"/>
            <a:ext cx="606256" cy="246221"/>
          </a:xfrm>
          <a:prstGeom prst="rect">
            <a:avLst/>
          </a:prstGeom>
          <a:noFill/>
        </p:spPr>
        <p:txBody>
          <a:bodyPr wrap="none" rtlCol="0">
            <a:spAutoFit/>
          </a:bodyPr>
          <a:lstStyle/>
          <a:p>
            <a:r>
              <a:rPr lang="en-US" sz="1000" dirty="0">
                <a:solidFill>
                  <a:srgbClr val="E15759"/>
                </a:solidFill>
              </a:rPr>
              <a:t>collision</a:t>
            </a:r>
          </a:p>
        </p:txBody>
      </p:sp>
      <p:sp>
        <p:nvSpPr>
          <p:cNvPr id="332" name="TextBox 331">
            <a:extLst>
              <a:ext uri="{FF2B5EF4-FFF2-40B4-BE49-F238E27FC236}">
                <a16:creationId xmlns:a16="http://schemas.microsoft.com/office/drawing/2014/main" id="{09AEDD5A-01BD-1D0F-7E33-06071396F763}"/>
              </a:ext>
            </a:extLst>
          </p:cNvPr>
          <p:cNvSpPr txBox="1"/>
          <p:nvPr/>
        </p:nvSpPr>
        <p:spPr>
          <a:xfrm>
            <a:off x="8667510" y="4322931"/>
            <a:ext cx="606256" cy="246221"/>
          </a:xfrm>
          <a:prstGeom prst="rect">
            <a:avLst/>
          </a:prstGeom>
          <a:noFill/>
        </p:spPr>
        <p:txBody>
          <a:bodyPr wrap="none" rtlCol="0">
            <a:spAutoFit/>
          </a:bodyPr>
          <a:lstStyle/>
          <a:p>
            <a:r>
              <a:rPr lang="en-US" sz="1000" dirty="0">
                <a:solidFill>
                  <a:srgbClr val="E15759"/>
                </a:solidFill>
              </a:rPr>
              <a:t>collision</a:t>
            </a:r>
          </a:p>
        </p:txBody>
      </p:sp>
      <p:sp>
        <p:nvSpPr>
          <p:cNvPr id="333" name="TextBox 332">
            <a:extLst>
              <a:ext uri="{FF2B5EF4-FFF2-40B4-BE49-F238E27FC236}">
                <a16:creationId xmlns:a16="http://schemas.microsoft.com/office/drawing/2014/main" id="{6C106672-FDBE-9C96-5138-63577DA47101}"/>
              </a:ext>
            </a:extLst>
          </p:cNvPr>
          <p:cNvSpPr txBox="1"/>
          <p:nvPr/>
        </p:nvSpPr>
        <p:spPr>
          <a:xfrm>
            <a:off x="9829555" y="4328750"/>
            <a:ext cx="606256" cy="246221"/>
          </a:xfrm>
          <a:prstGeom prst="rect">
            <a:avLst/>
          </a:prstGeom>
          <a:noFill/>
        </p:spPr>
        <p:txBody>
          <a:bodyPr wrap="none" rtlCol="0">
            <a:spAutoFit/>
          </a:bodyPr>
          <a:lstStyle/>
          <a:p>
            <a:r>
              <a:rPr lang="en-US" sz="1000" dirty="0">
                <a:solidFill>
                  <a:srgbClr val="E15759"/>
                </a:solidFill>
              </a:rPr>
              <a:t>collision</a:t>
            </a:r>
          </a:p>
        </p:txBody>
      </p:sp>
      <p:sp>
        <p:nvSpPr>
          <p:cNvPr id="334" name="TextBox 333">
            <a:extLst>
              <a:ext uri="{FF2B5EF4-FFF2-40B4-BE49-F238E27FC236}">
                <a16:creationId xmlns:a16="http://schemas.microsoft.com/office/drawing/2014/main" id="{DC104E8B-C807-6786-6AEE-8FBBE4D1F16C}"/>
              </a:ext>
            </a:extLst>
          </p:cNvPr>
          <p:cNvSpPr txBox="1"/>
          <p:nvPr/>
        </p:nvSpPr>
        <p:spPr>
          <a:xfrm>
            <a:off x="10535407" y="4331777"/>
            <a:ext cx="606256" cy="246221"/>
          </a:xfrm>
          <a:prstGeom prst="rect">
            <a:avLst/>
          </a:prstGeom>
          <a:noFill/>
        </p:spPr>
        <p:txBody>
          <a:bodyPr wrap="none" rtlCol="0">
            <a:spAutoFit/>
          </a:bodyPr>
          <a:lstStyle/>
          <a:p>
            <a:r>
              <a:rPr lang="en-US" sz="1000" dirty="0">
                <a:solidFill>
                  <a:srgbClr val="E15759"/>
                </a:solidFill>
              </a:rPr>
              <a:t>collision</a:t>
            </a:r>
          </a:p>
        </p:txBody>
      </p:sp>
      <p:sp>
        <p:nvSpPr>
          <p:cNvPr id="335" name="Left Brace 334">
            <a:extLst>
              <a:ext uri="{FF2B5EF4-FFF2-40B4-BE49-F238E27FC236}">
                <a16:creationId xmlns:a16="http://schemas.microsoft.com/office/drawing/2014/main" id="{0A98DA68-78BE-F398-68DE-771DAF58A23F}"/>
              </a:ext>
            </a:extLst>
          </p:cNvPr>
          <p:cNvSpPr/>
          <p:nvPr/>
        </p:nvSpPr>
        <p:spPr>
          <a:xfrm rot="16200000">
            <a:off x="8568026" y="4391997"/>
            <a:ext cx="89233" cy="437392"/>
          </a:xfrm>
          <a:prstGeom prst="leftBrace">
            <a:avLst/>
          </a:prstGeom>
          <a:ln w="12700">
            <a:solidFill>
              <a:srgbClr val="E1575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6" name="Left Brace 335">
            <a:extLst>
              <a:ext uri="{FF2B5EF4-FFF2-40B4-BE49-F238E27FC236}">
                <a16:creationId xmlns:a16="http://schemas.microsoft.com/office/drawing/2014/main" id="{31C8A216-8544-6E57-E2E4-30B2CC171A6A}"/>
              </a:ext>
            </a:extLst>
          </p:cNvPr>
          <p:cNvSpPr/>
          <p:nvPr/>
        </p:nvSpPr>
        <p:spPr>
          <a:xfrm rot="16200000">
            <a:off x="10429181" y="4409498"/>
            <a:ext cx="89233" cy="437392"/>
          </a:xfrm>
          <a:prstGeom prst="leftBrace">
            <a:avLst/>
          </a:prstGeom>
          <a:ln w="12700">
            <a:solidFill>
              <a:srgbClr val="E1575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9" name="TextBox 338">
            <a:extLst>
              <a:ext uri="{FF2B5EF4-FFF2-40B4-BE49-F238E27FC236}">
                <a16:creationId xmlns:a16="http://schemas.microsoft.com/office/drawing/2014/main" id="{E7224514-CEBE-B6E3-0A59-8424196BBC6E}"/>
              </a:ext>
            </a:extLst>
          </p:cNvPr>
          <p:cNvSpPr txBox="1"/>
          <p:nvPr/>
        </p:nvSpPr>
        <p:spPr>
          <a:xfrm>
            <a:off x="2618121" y="5605281"/>
            <a:ext cx="4059509" cy="369332"/>
          </a:xfrm>
          <a:prstGeom prst="rect">
            <a:avLst/>
          </a:prstGeom>
          <a:noFill/>
        </p:spPr>
        <p:txBody>
          <a:bodyPr wrap="none" rtlCol="0">
            <a:spAutoFit/>
          </a:bodyPr>
          <a:lstStyle/>
          <a:p>
            <a:r>
              <a:rPr lang="en-US" dirty="0">
                <a:solidFill>
                  <a:srgbClr val="C00000"/>
                </a:solidFill>
              </a:rPr>
              <a:t>collision window = Beacon1’s time period</a:t>
            </a:r>
          </a:p>
        </p:txBody>
      </p:sp>
      <p:sp>
        <p:nvSpPr>
          <p:cNvPr id="340" name="TextBox 339">
            <a:extLst>
              <a:ext uri="{FF2B5EF4-FFF2-40B4-BE49-F238E27FC236}">
                <a16:creationId xmlns:a16="http://schemas.microsoft.com/office/drawing/2014/main" id="{4D1AE181-391E-AD1A-9762-C66498F2E02B}"/>
              </a:ext>
            </a:extLst>
          </p:cNvPr>
          <p:cNvSpPr txBox="1"/>
          <p:nvPr/>
        </p:nvSpPr>
        <p:spPr>
          <a:xfrm>
            <a:off x="7446032" y="5625851"/>
            <a:ext cx="4059509" cy="369332"/>
          </a:xfrm>
          <a:prstGeom prst="rect">
            <a:avLst/>
          </a:prstGeom>
          <a:noFill/>
        </p:spPr>
        <p:txBody>
          <a:bodyPr wrap="none" rtlCol="0">
            <a:spAutoFit/>
          </a:bodyPr>
          <a:lstStyle/>
          <a:p>
            <a:r>
              <a:rPr lang="en-US" dirty="0">
                <a:solidFill>
                  <a:srgbClr val="C00000"/>
                </a:solidFill>
              </a:rPr>
              <a:t>collision window &lt; Beacon1’s time period</a:t>
            </a:r>
          </a:p>
        </p:txBody>
      </p:sp>
      <p:pic>
        <p:nvPicPr>
          <p:cNvPr id="5" name="Picture 2" descr="University of Maryland Primary logo">
            <a:extLst>
              <a:ext uri="{FF2B5EF4-FFF2-40B4-BE49-F238E27FC236}">
                <a16:creationId xmlns:a16="http://schemas.microsoft.com/office/drawing/2014/main" id="{3C0258E3-716D-4763-D5F8-C9EDB7C44A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CoSMoS">
            <a:extLst>
              <a:ext uri="{FF2B5EF4-FFF2-40B4-BE49-F238E27FC236}">
                <a16:creationId xmlns:a16="http://schemas.microsoft.com/office/drawing/2014/main" id="{F6FBE484-C7E9-BB5F-34E7-996F87CB65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51E110E-4A9E-DACA-5063-FA9CE205D0B1}"/>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Beacon Identification Algorithm</a:t>
            </a:r>
          </a:p>
        </p:txBody>
      </p:sp>
      <p:sp>
        <p:nvSpPr>
          <p:cNvPr id="10" name="Rectangle 9">
            <a:extLst>
              <a:ext uri="{FF2B5EF4-FFF2-40B4-BE49-F238E27FC236}">
                <a16:creationId xmlns:a16="http://schemas.microsoft.com/office/drawing/2014/main" id="{3A1BAE2A-6718-2C56-F7BC-95BD60C42E36}"/>
              </a:ext>
            </a:extLst>
          </p:cNvPr>
          <p:cNvSpPr/>
          <p:nvPr/>
        </p:nvSpPr>
        <p:spPr>
          <a:xfrm>
            <a:off x="0" y="1"/>
            <a:ext cx="12192000" cy="6858000"/>
          </a:xfrm>
          <a:prstGeom prst="rect">
            <a:avLst/>
          </a:prstGeom>
          <a:solidFill>
            <a:schemeClr val="tx1">
              <a:lumMod val="50000"/>
              <a:lumOff val="50000"/>
              <a:alpha val="29899"/>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9016397-4336-5F45-64DF-69B67DDBAD42}"/>
              </a:ext>
            </a:extLst>
          </p:cNvPr>
          <p:cNvSpPr/>
          <p:nvPr/>
        </p:nvSpPr>
        <p:spPr>
          <a:xfrm>
            <a:off x="-21196" y="1113827"/>
            <a:ext cx="12192000" cy="1883665"/>
          </a:xfrm>
          <a:prstGeom prst="rect">
            <a:avLst/>
          </a:prstGeom>
          <a:solidFill>
            <a:schemeClr val="accent2">
              <a:lumMod val="75000"/>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latin typeface="Roboto" panose="02000000000000000000" pitchFamily="2" charset="0"/>
                <a:ea typeface="Roboto" panose="02000000000000000000" pitchFamily="2" charset="0"/>
              </a:rPr>
              <a:t>How do we detect collision windows?</a:t>
            </a:r>
          </a:p>
        </p:txBody>
      </p:sp>
      <p:sp>
        <p:nvSpPr>
          <p:cNvPr id="12" name="Rectangle 11">
            <a:extLst>
              <a:ext uri="{FF2B5EF4-FFF2-40B4-BE49-F238E27FC236}">
                <a16:creationId xmlns:a16="http://schemas.microsoft.com/office/drawing/2014/main" id="{9DC7B3B2-BB28-FA6C-BB3A-1D2144D489FC}"/>
              </a:ext>
            </a:extLst>
          </p:cNvPr>
          <p:cNvSpPr/>
          <p:nvPr/>
        </p:nvSpPr>
        <p:spPr>
          <a:xfrm>
            <a:off x="-6829" y="3543412"/>
            <a:ext cx="12192000" cy="1883665"/>
          </a:xfrm>
          <a:prstGeom prst="rect">
            <a:avLst/>
          </a:prstGeom>
          <a:solidFill>
            <a:schemeClr val="accent2">
              <a:lumMod val="75000"/>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latin typeface="Roboto" panose="02000000000000000000" pitchFamily="2" charset="0"/>
                <a:ea typeface="Roboto" panose="02000000000000000000" pitchFamily="2" charset="0"/>
              </a:rPr>
              <a:t>Using just amplitude envelope?</a:t>
            </a:r>
          </a:p>
        </p:txBody>
      </p:sp>
    </p:spTree>
    <p:extLst>
      <p:ext uri="{BB962C8B-B14F-4D97-AF65-F5344CB8AC3E}">
        <p14:creationId xmlns:p14="http://schemas.microsoft.com/office/powerpoint/2010/main" val="29680658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University of Maryland Primary logo">
            <a:extLst>
              <a:ext uri="{FF2B5EF4-FFF2-40B4-BE49-F238E27FC236}">
                <a16:creationId xmlns:a16="http://schemas.microsoft.com/office/drawing/2014/main" id="{EB4A6B41-22F7-DFE4-D01B-28508A8284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CoSMoS">
            <a:extLst>
              <a:ext uri="{FF2B5EF4-FFF2-40B4-BE49-F238E27FC236}">
                <a16:creationId xmlns:a16="http://schemas.microsoft.com/office/drawing/2014/main" id="{F219FA56-3669-5C55-E712-C88F67529E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grpSp>
        <p:nvGrpSpPr>
          <p:cNvPr id="45077" name="Group 45076">
            <a:extLst>
              <a:ext uri="{FF2B5EF4-FFF2-40B4-BE49-F238E27FC236}">
                <a16:creationId xmlns:a16="http://schemas.microsoft.com/office/drawing/2014/main" id="{6E604A30-36D1-36F3-7AAE-96BA0C213FB4}"/>
              </a:ext>
            </a:extLst>
          </p:cNvPr>
          <p:cNvGrpSpPr/>
          <p:nvPr/>
        </p:nvGrpSpPr>
        <p:grpSpPr>
          <a:xfrm>
            <a:off x="4918005" y="1255076"/>
            <a:ext cx="2917563" cy="2260482"/>
            <a:chOff x="1690737" y="1337156"/>
            <a:chExt cx="2917563" cy="2260482"/>
          </a:xfrm>
        </p:grpSpPr>
        <p:grpSp>
          <p:nvGrpSpPr>
            <p:cNvPr id="45078" name="Group 45077">
              <a:extLst>
                <a:ext uri="{FF2B5EF4-FFF2-40B4-BE49-F238E27FC236}">
                  <a16:creationId xmlns:a16="http://schemas.microsoft.com/office/drawing/2014/main" id="{9C84A72C-D080-30C9-18A7-F94D9C24EF11}"/>
                </a:ext>
              </a:extLst>
            </p:cNvPr>
            <p:cNvGrpSpPr/>
            <p:nvPr/>
          </p:nvGrpSpPr>
          <p:grpSpPr>
            <a:xfrm>
              <a:off x="1690737" y="1337156"/>
              <a:ext cx="2917563" cy="2260482"/>
              <a:chOff x="1690737" y="1337156"/>
              <a:chExt cx="2917563" cy="2260482"/>
            </a:xfrm>
          </p:grpSpPr>
          <p:grpSp>
            <p:nvGrpSpPr>
              <p:cNvPr id="45080" name="Group 45079">
                <a:extLst>
                  <a:ext uri="{FF2B5EF4-FFF2-40B4-BE49-F238E27FC236}">
                    <a16:creationId xmlns:a16="http://schemas.microsoft.com/office/drawing/2014/main" id="{4DA1AC78-C079-0CEA-BD36-E73FB00F4D2D}"/>
                  </a:ext>
                </a:extLst>
              </p:cNvPr>
              <p:cNvGrpSpPr/>
              <p:nvPr/>
            </p:nvGrpSpPr>
            <p:grpSpPr>
              <a:xfrm>
                <a:off x="1690737" y="1337156"/>
                <a:ext cx="2917563" cy="2260482"/>
                <a:chOff x="1690737" y="1337156"/>
                <a:chExt cx="2917563" cy="2260482"/>
              </a:xfrm>
            </p:grpSpPr>
            <p:sp>
              <p:nvSpPr>
                <p:cNvPr id="45117" name="Rounded Rectangle 45116">
                  <a:extLst>
                    <a:ext uri="{FF2B5EF4-FFF2-40B4-BE49-F238E27FC236}">
                      <a16:creationId xmlns:a16="http://schemas.microsoft.com/office/drawing/2014/main" id="{B4DE01EB-C629-001B-31B3-9C0FD8A71E8B}"/>
                    </a:ext>
                  </a:extLst>
                </p:cNvPr>
                <p:cNvSpPr/>
                <p:nvPr/>
              </p:nvSpPr>
              <p:spPr>
                <a:xfrm>
                  <a:off x="1690737" y="1858779"/>
                  <a:ext cx="2371598" cy="1738859"/>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118" name="Picture 2" descr="Crown vector icon. Crown emoji symbol. Royal crown isolated">
                  <a:extLst>
                    <a:ext uri="{FF2B5EF4-FFF2-40B4-BE49-F238E27FC236}">
                      <a16:creationId xmlns:a16="http://schemas.microsoft.com/office/drawing/2014/main" id="{E7EEE962-5A3E-0819-CB0F-12EFBFCC65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504" t="21952" r="24693" b="19688"/>
                <a:stretch/>
              </p:blipFill>
              <p:spPr bwMode="auto">
                <a:xfrm rot="2406395">
                  <a:off x="3660924" y="1337156"/>
                  <a:ext cx="947376" cy="7552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081" name="Group 45080">
                <a:extLst>
                  <a:ext uri="{FF2B5EF4-FFF2-40B4-BE49-F238E27FC236}">
                    <a16:creationId xmlns:a16="http://schemas.microsoft.com/office/drawing/2014/main" id="{8F30A214-23C7-86E1-3799-D645F5491536}"/>
                  </a:ext>
                </a:extLst>
              </p:cNvPr>
              <p:cNvGrpSpPr/>
              <p:nvPr/>
            </p:nvGrpSpPr>
            <p:grpSpPr>
              <a:xfrm>
                <a:off x="1900599" y="2015070"/>
                <a:ext cx="1957298" cy="1077218"/>
                <a:chOff x="5175744" y="3841491"/>
                <a:chExt cx="1837078" cy="782612"/>
              </a:xfrm>
            </p:grpSpPr>
            <p:grpSp>
              <p:nvGrpSpPr>
                <p:cNvPr id="45082" name="Group 218">
                  <a:extLst>
                    <a:ext uri="{FF2B5EF4-FFF2-40B4-BE49-F238E27FC236}">
                      <a16:creationId xmlns:a16="http://schemas.microsoft.com/office/drawing/2014/main" id="{866506DE-BC98-54A6-D72B-CAF9DE393EA3}"/>
                    </a:ext>
                  </a:extLst>
                </p:cNvPr>
                <p:cNvGrpSpPr>
                  <a:grpSpLocks/>
                </p:cNvGrpSpPr>
                <p:nvPr/>
              </p:nvGrpSpPr>
              <p:grpSpPr bwMode="auto">
                <a:xfrm rot="5400000">
                  <a:off x="6537317" y="3535442"/>
                  <a:ext cx="112860" cy="838151"/>
                  <a:chOff x="5280" y="1031"/>
                  <a:chExt cx="96" cy="649"/>
                </a:xfrm>
              </p:grpSpPr>
              <p:sp>
                <p:nvSpPr>
                  <p:cNvPr id="45113" name="Line 106">
                    <a:extLst>
                      <a:ext uri="{FF2B5EF4-FFF2-40B4-BE49-F238E27FC236}">
                        <a16:creationId xmlns:a16="http://schemas.microsoft.com/office/drawing/2014/main" id="{5EB18B7E-C668-51A2-F9CC-EFEAA57C7AA5}"/>
                      </a:ext>
                    </a:extLst>
                  </p:cNvPr>
                  <p:cNvSpPr>
                    <a:spLocks noChangeAspect="1" noChangeShapeType="1"/>
                  </p:cNvSpPr>
                  <p:nvPr/>
                </p:nvSpPr>
                <p:spPr bwMode="auto">
                  <a:xfrm>
                    <a:off x="5328" y="1031"/>
                    <a:ext cx="0" cy="361"/>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45114" name="Line 107">
                    <a:extLst>
                      <a:ext uri="{FF2B5EF4-FFF2-40B4-BE49-F238E27FC236}">
                        <a16:creationId xmlns:a16="http://schemas.microsoft.com/office/drawing/2014/main" id="{A0C6746D-7353-32F8-F88C-19ED780A8655}"/>
                      </a:ext>
                    </a:extLst>
                  </p:cNvPr>
                  <p:cNvSpPr>
                    <a:spLocks noChangeAspect="1" noChangeShapeType="1"/>
                  </p:cNvSpPr>
                  <p:nvPr/>
                </p:nvSpPr>
                <p:spPr bwMode="auto">
                  <a:xfrm>
                    <a:off x="5280" y="1392"/>
                    <a:ext cx="96"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45115" name="Freeform 45114">
                    <a:extLst>
                      <a:ext uri="{FF2B5EF4-FFF2-40B4-BE49-F238E27FC236}">
                        <a16:creationId xmlns:a16="http://schemas.microsoft.com/office/drawing/2014/main" id="{FE16EF25-0AEB-042F-4863-4405EE0BE656}"/>
                      </a:ext>
                    </a:extLst>
                  </p:cNvPr>
                  <p:cNvSpPr>
                    <a:spLocks noChangeAspect="1"/>
                  </p:cNvSpPr>
                  <p:nvPr/>
                </p:nvSpPr>
                <p:spPr bwMode="auto">
                  <a:xfrm>
                    <a:off x="5280" y="1392"/>
                    <a:ext cx="96" cy="96"/>
                  </a:xfrm>
                  <a:custGeom>
                    <a:avLst/>
                    <a:gdLst>
                      <a:gd name="T0" fmla="*/ 16 w 288"/>
                      <a:gd name="T1" fmla="*/ 0 h 240"/>
                      <a:gd name="T2" fmla="*/ 0 w 288"/>
                      <a:gd name="T3" fmla="*/ 38 h 240"/>
                      <a:gd name="T4" fmla="*/ 32 w 288"/>
                      <a:gd name="T5" fmla="*/ 38 h 240"/>
                      <a:gd name="T6" fmla="*/ 16 w 288"/>
                      <a:gd name="T7" fmla="*/ 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144" y="0"/>
                        </a:moveTo>
                        <a:lnTo>
                          <a:pt x="0" y="240"/>
                        </a:lnTo>
                        <a:lnTo>
                          <a:pt x="288" y="240"/>
                        </a:lnTo>
                        <a:lnTo>
                          <a:pt x="144" y="0"/>
                        </a:lnTo>
                        <a:close/>
                      </a:path>
                    </a:pathLst>
                  </a:custGeom>
                  <a:solidFill>
                    <a:schemeClr val="tx1">
                      <a:lumMod val="75000"/>
                      <a:lumOff val="25000"/>
                    </a:schemeClr>
                  </a:solidFill>
                  <a:ln w="25400" cmpd="sng">
                    <a:solidFill>
                      <a:schemeClr val="tx1">
                        <a:lumMod val="75000"/>
                        <a:lumOff val="25000"/>
                      </a:schemeClr>
                    </a:solidFill>
                    <a:round/>
                    <a:headEnd/>
                    <a:tailEnd/>
                  </a:ln>
                </p:spPr>
                <p:txBody>
                  <a:bodyPr/>
                  <a:lstStyle/>
                  <a:p>
                    <a:endParaRPr lang="en-US" sz="800"/>
                  </a:p>
                </p:txBody>
              </p:sp>
              <p:sp>
                <p:nvSpPr>
                  <p:cNvPr id="45116" name="Line 109">
                    <a:extLst>
                      <a:ext uri="{FF2B5EF4-FFF2-40B4-BE49-F238E27FC236}">
                        <a16:creationId xmlns:a16="http://schemas.microsoft.com/office/drawing/2014/main" id="{6314854E-1245-97DF-E92D-3D36573F55B1}"/>
                      </a:ext>
                    </a:extLst>
                  </p:cNvPr>
                  <p:cNvSpPr>
                    <a:spLocks noChangeAspect="1" noChangeShapeType="1"/>
                  </p:cNvSpPr>
                  <p:nvPr/>
                </p:nvSpPr>
                <p:spPr bwMode="auto">
                  <a:xfrm>
                    <a:off x="5328" y="1488"/>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45083" name="Group 218">
                  <a:extLst>
                    <a:ext uri="{FF2B5EF4-FFF2-40B4-BE49-F238E27FC236}">
                      <a16:creationId xmlns:a16="http://schemas.microsoft.com/office/drawing/2014/main" id="{483A68AD-07D1-8E2F-B3A0-08622E612CC6}"/>
                    </a:ext>
                  </a:extLst>
                </p:cNvPr>
                <p:cNvGrpSpPr>
                  <a:grpSpLocks/>
                </p:cNvGrpSpPr>
                <p:nvPr/>
              </p:nvGrpSpPr>
              <p:grpSpPr bwMode="auto">
                <a:xfrm rot="10800000">
                  <a:off x="6732574" y="3954517"/>
                  <a:ext cx="123978" cy="564289"/>
                  <a:chOff x="5280" y="1200"/>
                  <a:chExt cx="96" cy="480"/>
                </a:xfrm>
              </p:grpSpPr>
              <p:sp>
                <p:nvSpPr>
                  <p:cNvPr id="45109" name="Line 106">
                    <a:extLst>
                      <a:ext uri="{FF2B5EF4-FFF2-40B4-BE49-F238E27FC236}">
                        <a16:creationId xmlns:a16="http://schemas.microsoft.com/office/drawing/2014/main" id="{774DF1A5-1A05-D5F6-FA4D-8EB9912ECE80}"/>
                      </a:ext>
                    </a:extLst>
                  </p:cNvPr>
                  <p:cNvSpPr>
                    <a:spLocks noChangeAspect="1" noChangeShapeType="1"/>
                  </p:cNvSpPr>
                  <p:nvPr/>
                </p:nvSpPr>
                <p:spPr bwMode="auto">
                  <a:xfrm>
                    <a:off x="5328" y="1200"/>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45110" name="Line 107">
                    <a:extLst>
                      <a:ext uri="{FF2B5EF4-FFF2-40B4-BE49-F238E27FC236}">
                        <a16:creationId xmlns:a16="http://schemas.microsoft.com/office/drawing/2014/main" id="{E8DAFFFD-F397-7841-244A-536315E742CA}"/>
                      </a:ext>
                    </a:extLst>
                  </p:cNvPr>
                  <p:cNvSpPr>
                    <a:spLocks noChangeAspect="1" noChangeShapeType="1"/>
                  </p:cNvSpPr>
                  <p:nvPr/>
                </p:nvSpPr>
                <p:spPr bwMode="auto">
                  <a:xfrm>
                    <a:off x="5280" y="1392"/>
                    <a:ext cx="96"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45111" name="Freeform 45110">
                    <a:extLst>
                      <a:ext uri="{FF2B5EF4-FFF2-40B4-BE49-F238E27FC236}">
                        <a16:creationId xmlns:a16="http://schemas.microsoft.com/office/drawing/2014/main" id="{49C8EBE2-5853-1165-2073-BA329B6013CC}"/>
                      </a:ext>
                    </a:extLst>
                  </p:cNvPr>
                  <p:cNvSpPr>
                    <a:spLocks noChangeAspect="1"/>
                  </p:cNvSpPr>
                  <p:nvPr/>
                </p:nvSpPr>
                <p:spPr bwMode="auto">
                  <a:xfrm>
                    <a:off x="5280" y="1392"/>
                    <a:ext cx="96" cy="96"/>
                  </a:xfrm>
                  <a:custGeom>
                    <a:avLst/>
                    <a:gdLst>
                      <a:gd name="T0" fmla="*/ 16 w 288"/>
                      <a:gd name="T1" fmla="*/ 0 h 240"/>
                      <a:gd name="T2" fmla="*/ 0 w 288"/>
                      <a:gd name="T3" fmla="*/ 38 h 240"/>
                      <a:gd name="T4" fmla="*/ 32 w 288"/>
                      <a:gd name="T5" fmla="*/ 38 h 240"/>
                      <a:gd name="T6" fmla="*/ 16 w 288"/>
                      <a:gd name="T7" fmla="*/ 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144" y="0"/>
                        </a:moveTo>
                        <a:lnTo>
                          <a:pt x="0" y="240"/>
                        </a:lnTo>
                        <a:lnTo>
                          <a:pt x="288" y="240"/>
                        </a:lnTo>
                        <a:lnTo>
                          <a:pt x="144" y="0"/>
                        </a:lnTo>
                        <a:close/>
                      </a:path>
                    </a:pathLst>
                  </a:custGeom>
                  <a:solidFill>
                    <a:schemeClr val="tx1">
                      <a:lumMod val="75000"/>
                      <a:lumOff val="25000"/>
                    </a:schemeClr>
                  </a:solidFill>
                  <a:ln w="25400" cmpd="sng">
                    <a:solidFill>
                      <a:schemeClr val="tx1">
                        <a:lumMod val="75000"/>
                        <a:lumOff val="25000"/>
                      </a:schemeClr>
                    </a:solidFill>
                    <a:round/>
                    <a:headEnd/>
                    <a:tailEnd/>
                  </a:ln>
                </p:spPr>
                <p:txBody>
                  <a:bodyPr/>
                  <a:lstStyle/>
                  <a:p>
                    <a:endParaRPr lang="en-US" sz="800"/>
                  </a:p>
                </p:txBody>
              </p:sp>
              <p:sp>
                <p:nvSpPr>
                  <p:cNvPr id="45112" name="Line 109">
                    <a:extLst>
                      <a:ext uri="{FF2B5EF4-FFF2-40B4-BE49-F238E27FC236}">
                        <a16:creationId xmlns:a16="http://schemas.microsoft.com/office/drawing/2014/main" id="{87878FBA-53C5-E024-1764-69E0C1FD9593}"/>
                      </a:ext>
                    </a:extLst>
                  </p:cNvPr>
                  <p:cNvSpPr>
                    <a:spLocks noChangeAspect="1" noChangeShapeType="1"/>
                  </p:cNvSpPr>
                  <p:nvPr/>
                </p:nvSpPr>
                <p:spPr bwMode="auto">
                  <a:xfrm>
                    <a:off x="5328" y="1488"/>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45084" name="Group 210">
                  <a:extLst>
                    <a:ext uri="{FF2B5EF4-FFF2-40B4-BE49-F238E27FC236}">
                      <a16:creationId xmlns:a16="http://schemas.microsoft.com/office/drawing/2014/main" id="{A6C6FD01-2FCB-0C18-D3D2-BF1A90A2D1E6}"/>
                    </a:ext>
                  </a:extLst>
                </p:cNvPr>
                <p:cNvGrpSpPr>
                  <a:grpSpLocks/>
                </p:cNvGrpSpPr>
                <p:nvPr/>
              </p:nvGrpSpPr>
              <p:grpSpPr bwMode="auto">
                <a:xfrm rot="5400000">
                  <a:off x="5912647" y="3623092"/>
                  <a:ext cx="225715" cy="662514"/>
                  <a:chOff x="3216" y="1728"/>
                  <a:chExt cx="192" cy="513"/>
                </a:xfrm>
              </p:grpSpPr>
              <p:sp>
                <p:nvSpPr>
                  <p:cNvPr id="45105" name="Line 8">
                    <a:extLst>
                      <a:ext uri="{FF2B5EF4-FFF2-40B4-BE49-F238E27FC236}">
                        <a16:creationId xmlns:a16="http://schemas.microsoft.com/office/drawing/2014/main" id="{6C906C0F-9F27-A3DE-71C5-48A415D8418C}"/>
                      </a:ext>
                    </a:extLst>
                  </p:cNvPr>
                  <p:cNvSpPr>
                    <a:spLocks noChangeAspect="1" noChangeShapeType="1"/>
                  </p:cNvSpPr>
                  <p:nvPr/>
                </p:nvSpPr>
                <p:spPr bwMode="auto">
                  <a:xfrm>
                    <a:off x="3312" y="1728"/>
                    <a:ext cx="0" cy="216"/>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45106" name="Line 9">
                    <a:extLst>
                      <a:ext uri="{FF2B5EF4-FFF2-40B4-BE49-F238E27FC236}">
                        <a16:creationId xmlns:a16="http://schemas.microsoft.com/office/drawing/2014/main" id="{25E5151F-A262-F9D5-4681-846828399771}"/>
                      </a:ext>
                    </a:extLst>
                  </p:cNvPr>
                  <p:cNvSpPr>
                    <a:spLocks noChangeAspect="1" noChangeShapeType="1"/>
                  </p:cNvSpPr>
                  <p:nvPr/>
                </p:nvSpPr>
                <p:spPr bwMode="auto">
                  <a:xfrm>
                    <a:off x="3312" y="1992"/>
                    <a:ext cx="0" cy="249"/>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45107" name="Line 10">
                    <a:extLst>
                      <a:ext uri="{FF2B5EF4-FFF2-40B4-BE49-F238E27FC236}">
                        <a16:creationId xmlns:a16="http://schemas.microsoft.com/office/drawing/2014/main" id="{37CAAD53-DCAB-DA42-D959-26AD845FFD96}"/>
                      </a:ext>
                    </a:extLst>
                  </p:cNvPr>
                  <p:cNvSpPr>
                    <a:spLocks noChangeAspect="1" noChangeShapeType="1"/>
                  </p:cNvSpPr>
                  <p:nvPr/>
                </p:nvSpPr>
                <p:spPr bwMode="auto">
                  <a:xfrm>
                    <a:off x="3216" y="1944"/>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45108" name="Line 11">
                    <a:extLst>
                      <a:ext uri="{FF2B5EF4-FFF2-40B4-BE49-F238E27FC236}">
                        <a16:creationId xmlns:a16="http://schemas.microsoft.com/office/drawing/2014/main" id="{67F76E7E-BFF8-E018-65C0-3F8D54BAFF70}"/>
                      </a:ext>
                    </a:extLst>
                  </p:cNvPr>
                  <p:cNvSpPr>
                    <a:spLocks noChangeAspect="1" noChangeShapeType="1"/>
                  </p:cNvSpPr>
                  <p:nvPr/>
                </p:nvSpPr>
                <p:spPr bwMode="auto">
                  <a:xfrm>
                    <a:off x="3216" y="1992"/>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45085" name="Group 210">
                  <a:extLst>
                    <a:ext uri="{FF2B5EF4-FFF2-40B4-BE49-F238E27FC236}">
                      <a16:creationId xmlns:a16="http://schemas.microsoft.com/office/drawing/2014/main" id="{5FBFDB8C-D643-F5E2-CB2B-17CF048EFDD4}"/>
                    </a:ext>
                  </a:extLst>
                </p:cNvPr>
                <p:cNvGrpSpPr>
                  <a:grpSpLocks/>
                </p:cNvGrpSpPr>
                <p:nvPr/>
              </p:nvGrpSpPr>
              <p:grpSpPr bwMode="auto">
                <a:xfrm rot="5400000">
                  <a:off x="5372834" y="3644407"/>
                  <a:ext cx="225715" cy="619896"/>
                  <a:chOff x="3216" y="1728"/>
                  <a:chExt cx="192" cy="480"/>
                </a:xfrm>
              </p:grpSpPr>
              <p:sp>
                <p:nvSpPr>
                  <p:cNvPr id="45101" name="Line 8">
                    <a:extLst>
                      <a:ext uri="{FF2B5EF4-FFF2-40B4-BE49-F238E27FC236}">
                        <a16:creationId xmlns:a16="http://schemas.microsoft.com/office/drawing/2014/main" id="{D9B958E1-3B2E-D013-F720-F9BE1B54C54E}"/>
                      </a:ext>
                    </a:extLst>
                  </p:cNvPr>
                  <p:cNvSpPr>
                    <a:spLocks noChangeAspect="1" noChangeShapeType="1"/>
                  </p:cNvSpPr>
                  <p:nvPr/>
                </p:nvSpPr>
                <p:spPr bwMode="auto">
                  <a:xfrm>
                    <a:off x="3312" y="1728"/>
                    <a:ext cx="0" cy="216"/>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45102" name="Line 9">
                    <a:extLst>
                      <a:ext uri="{FF2B5EF4-FFF2-40B4-BE49-F238E27FC236}">
                        <a16:creationId xmlns:a16="http://schemas.microsoft.com/office/drawing/2014/main" id="{9BC017C2-8446-37BD-23E0-6CD734CC6478}"/>
                      </a:ext>
                    </a:extLst>
                  </p:cNvPr>
                  <p:cNvSpPr>
                    <a:spLocks noChangeAspect="1" noChangeShapeType="1"/>
                  </p:cNvSpPr>
                  <p:nvPr/>
                </p:nvSpPr>
                <p:spPr bwMode="auto">
                  <a:xfrm>
                    <a:off x="3312" y="1992"/>
                    <a:ext cx="0" cy="216"/>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45103" name="Line 10">
                    <a:extLst>
                      <a:ext uri="{FF2B5EF4-FFF2-40B4-BE49-F238E27FC236}">
                        <a16:creationId xmlns:a16="http://schemas.microsoft.com/office/drawing/2014/main" id="{F0A70650-6866-807A-31E3-084E3AA02874}"/>
                      </a:ext>
                    </a:extLst>
                  </p:cNvPr>
                  <p:cNvSpPr>
                    <a:spLocks noChangeAspect="1" noChangeShapeType="1"/>
                  </p:cNvSpPr>
                  <p:nvPr/>
                </p:nvSpPr>
                <p:spPr bwMode="auto">
                  <a:xfrm>
                    <a:off x="3216" y="1944"/>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45104" name="Line 11">
                    <a:extLst>
                      <a:ext uri="{FF2B5EF4-FFF2-40B4-BE49-F238E27FC236}">
                        <a16:creationId xmlns:a16="http://schemas.microsoft.com/office/drawing/2014/main" id="{0FDA1166-40DB-5C21-A585-98296D224F4B}"/>
                      </a:ext>
                    </a:extLst>
                  </p:cNvPr>
                  <p:cNvSpPr>
                    <a:spLocks noChangeAspect="1" noChangeShapeType="1"/>
                  </p:cNvSpPr>
                  <p:nvPr/>
                </p:nvSpPr>
                <p:spPr bwMode="auto">
                  <a:xfrm>
                    <a:off x="3216" y="1992"/>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45086" name="Group 45085">
                  <a:extLst>
                    <a:ext uri="{FF2B5EF4-FFF2-40B4-BE49-F238E27FC236}">
                      <a16:creationId xmlns:a16="http://schemas.microsoft.com/office/drawing/2014/main" id="{79F9B35A-06C5-F885-F3C6-0F345FE1202D}"/>
                    </a:ext>
                  </a:extLst>
                </p:cNvPr>
                <p:cNvGrpSpPr/>
                <p:nvPr/>
              </p:nvGrpSpPr>
              <p:grpSpPr>
                <a:xfrm rot="5400000">
                  <a:off x="5546067" y="4191778"/>
                  <a:ext cx="555042" cy="64573"/>
                  <a:chOff x="7014555" y="3097193"/>
                  <a:chExt cx="749508" cy="79375"/>
                </a:xfrm>
              </p:grpSpPr>
              <p:sp>
                <p:nvSpPr>
                  <p:cNvPr id="45095" name="Line 63">
                    <a:extLst>
                      <a:ext uri="{FF2B5EF4-FFF2-40B4-BE49-F238E27FC236}">
                        <a16:creationId xmlns:a16="http://schemas.microsoft.com/office/drawing/2014/main" id="{4E64F9D8-095B-90C6-BCD4-709E3880E50A}"/>
                      </a:ext>
                    </a:extLst>
                  </p:cNvPr>
                  <p:cNvSpPr>
                    <a:spLocks noChangeAspect="1" noChangeShapeType="1"/>
                  </p:cNvSpPr>
                  <p:nvPr/>
                </p:nvSpPr>
                <p:spPr bwMode="auto">
                  <a:xfrm flipH="1">
                    <a:off x="7014555" y="3167193"/>
                    <a:ext cx="168217" cy="0"/>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45096" name="Line 64">
                    <a:extLst>
                      <a:ext uri="{FF2B5EF4-FFF2-40B4-BE49-F238E27FC236}">
                        <a16:creationId xmlns:a16="http://schemas.microsoft.com/office/drawing/2014/main" id="{82853345-5D73-E99C-865C-CAC41794F536}"/>
                      </a:ext>
                    </a:extLst>
                  </p:cNvPr>
                  <p:cNvSpPr>
                    <a:spLocks noChangeAspect="1" noChangeShapeType="1"/>
                  </p:cNvSpPr>
                  <p:nvPr/>
                </p:nvSpPr>
                <p:spPr bwMode="auto">
                  <a:xfrm flipH="1">
                    <a:off x="7598375" y="3163868"/>
                    <a:ext cx="165688" cy="0"/>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45097" name="Arc 65">
                    <a:extLst>
                      <a:ext uri="{FF2B5EF4-FFF2-40B4-BE49-F238E27FC236}">
                        <a16:creationId xmlns:a16="http://schemas.microsoft.com/office/drawing/2014/main" id="{38FA440E-C9F9-9680-D900-887A9C3F532D}"/>
                      </a:ext>
                    </a:extLst>
                  </p:cNvPr>
                  <p:cNvSpPr>
                    <a:spLocks noChangeAspect="1"/>
                  </p:cNvSpPr>
                  <p:nvPr/>
                </p:nvSpPr>
                <p:spPr bwMode="auto">
                  <a:xfrm>
                    <a:off x="7280187"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45098" name="Arc 66">
                    <a:extLst>
                      <a:ext uri="{FF2B5EF4-FFF2-40B4-BE49-F238E27FC236}">
                        <a16:creationId xmlns:a16="http://schemas.microsoft.com/office/drawing/2014/main" id="{5E661F8B-3151-5EE3-08E4-A9B3C6FE28E9}"/>
                      </a:ext>
                    </a:extLst>
                  </p:cNvPr>
                  <p:cNvSpPr>
                    <a:spLocks noChangeAspect="1"/>
                  </p:cNvSpPr>
                  <p:nvPr/>
                </p:nvSpPr>
                <p:spPr bwMode="auto">
                  <a:xfrm>
                    <a:off x="7387906"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45099" name="Arc 68">
                    <a:extLst>
                      <a:ext uri="{FF2B5EF4-FFF2-40B4-BE49-F238E27FC236}">
                        <a16:creationId xmlns:a16="http://schemas.microsoft.com/office/drawing/2014/main" id="{5E043E7E-3769-7996-B1A8-B2FE6FC9CD2C}"/>
                      </a:ext>
                    </a:extLst>
                  </p:cNvPr>
                  <p:cNvSpPr>
                    <a:spLocks noChangeAspect="1"/>
                  </p:cNvSpPr>
                  <p:nvPr/>
                </p:nvSpPr>
                <p:spPr bwMode="auto">
                  <a:xfrm>
                    <a:off x="7494857"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45100" name="Arc 70">
                    <a:extLst>
                      <a:ext uri="{FF2B5EF4-FFF2-40B4-BE49-F238E27FC236}">
                        <a16:creationId xmlns:a16="http://schemas.microsoft.com/office/drawing/2014/main" id="{B618EF31-5F60-EA76-D5F7-12FC2B1A3B82}"/>
                      </a:ext>
                    </a:extLst>
                  </p:cNvPr>
                  <p:cNvSpPr>
                    <a:spLocks noChangeAspect="1"/>
                  </p:cNvSpPr>
                  <p:nvPr/>
                </p:nvSpPr>
                <p:spPr bwMode="auto">
                  <a:xfrm>
                    <a:off x="7170933" y="3097193"/>
                    <a:ext cx="110683"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grpSp>
            <p:grpSp>
              <p:nvGrpSpPr>
                <p:cNvPr id="45087" name="Group 45086">
                  <a:extLst>
                    <a:ext uri="{FF2B5EF4-FFF2-40B4-BE49-F238E27FC236}">
                      <a16:creationId xmlns:a16="http://schemas.microsoft.com/office/drawing/2014/main" id="{88780E87-82E1-BEAB-2914-2C7B2BC81560}"/>
                    </a:ext>
                  </a:extLst>
                </p:cNvPr>
                <p:cNvGrpSpPr/>
                <p:nvPr/>
              </p:nvGrpSpPr>
              <p:grpSpPr>
                <a:xfrm>
                  <a:off x="6655456" y="4509869"/>
                  <a:ext cx="278956" cy="114234"/>
                  <a:chOff x="8244289" y="2225749"/>
                  <a:chExt cx="304800" cy="76931"/>
                </a:xfrm>
              </p:grpSpPr>
              <p:sp>
                <p:nvSpPr>
                  <p:cNvPr id="45092" name="Line 99">
                    <a:extLst>
                      <a:ext uri="{FF2B5EF4-FFF2-40B4-BE49-F238E27FC236}">
                        <a16:creationId xmlns:a16="http://schemas.microsoft.com/office/drawing/2014/main" id="{3C244315-E88B-D763-5C87-F89AB2F187C5}"/>
                      </a:ext>
                    </a:extLst>
                  </p:cNvPr>
                  <p:cNvSpPr>
                    <a:spLocks noChangeAspect="1" noChangeShapeType="1"/>
                  </p:cNvSpPr>
                  <p:nvPr/>
                </p:nvSpPr>
                <p:spPr bwMode="auto">
                  <a:xfrm>
                    <a:off x="8244289" y="2225749"/>
                    <a:ext cx="3048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45093" name="Line 101">
                    <a:extLst>
                      <a:ext uri="{FF2B5EF4-FFF2-40B4-BE49-F238E27FC236}">
                        <a16:creationId xmlns:a16="http://schemas.microsoft.com/office/drawing/2014/main" id="{F986391B-7315-660A-B1F1-4020CE4BA80F}"/>
                      </a:ext>
                    </a:extLst>
                  </p:cNvPr>
                  <p:cNvSpPr>
                    <a:spLocks noChangeAspect="1" noChangeShapeType="1"/>
                  </p:cNvSpPr>
                  <p:nvPr/>
                </p:nvSpPr>
                <p:spPr bwMode="auto">
                  <a:xfrm>
                    <a:off x="8305891" y="2263849"/>
                    <a:ext cx="169491"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45094" name="Line 103">
                    <a:extLst>
                      <a:ext uri="{FF2B5EF4-FFF2-40B4-BE49-F238E27FC236}">
                        <a16:creationId xmlns:a16="http://schemas.microsoft.com/office/drawing/2014/main" id="{4E0BB8AE-DAE2-094C-362A-0BDBF685A08D}"/>
                      </a:ext>
                    </a:extLst>
                  </p:cNvPr>
                  <p:cNvSpPr>
                    <a:spLocks noChangeAspect="1" noChangeShapeType="1"/>
                  </p:cNvSpPr>
                  <p:nvPr/>
                </p:nvSpPr>
                <p:spPr bwMode="auto">
                  <a:xfrm>
                    <a:off x="8358589" y="2302680"/>
                    <a:ext cx="762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45088" name="Group 45087">
                  <a:extLst>
                    <a:ext uri="{FF2B5EF4-FFF2-40B4-BE49-F238E27FC236}">
                      <a16:creationId xmlns:a16="http://schemas.microsoft.com/office/drawing/2014/main" id="{921E5DB4-D4BE-6870-9B39-48BB8F0A88B9}"/>
                    </a:ext>
                  </a:extLst>
                </p:cNvPr>
                <p:cNvGrpSpPr/>
                <p:nvPr/>
              </p:nvGrpSpPr>
              <p:grpSpPr>
                <a:xfrm>
                  <a:off x="5656832" y="4493723"/>
                  <a:ext cx="278956" cy="114234"/>
                  <a:chOff x="8244289" y="2225749"/>
                  <a:chExt cx="304800" cy="76931"/>
                </a:xfrm>
              </p:grpSpPr>
              <p:sp>
                <p:nvSpPr>
                  <p:cNvPr id="45089" name="Line 99">
                    <a:extLst>
                      <a:ext uri="{FF2B5EF4-FFF2-40B4-BE49-F238E27FC236}">
                        <a16:creationId xmlns:a16="http://schemas.microsoft.com/office/drawing/2014/main" id="{C3FF354B-9140-5128-C96F-2B4FEBD00755}"/>
                      </a:ext>
                    </a:extLst>
                  </p:cNvPr>
                  <p:cNvSpPr>
                    <a:spLocks noChangeAspect="1" noChangeShapeType="1"/>
                  </p:cNvSpPr>
                  <p:nvPr/>
                </p:nvSpPr>
                <p:spPr bwMode="auto">
                  <a:xfrm>
                    <a:off x="8244289" y="2225749"/>
                    <a:ext cx="3048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45090" name="Line 101">
                    <a:extLst>
                      <a:ext uri="{FF2B5EF4-FFF2-40B4-BE49-F238E27FC236}">
                        <a16:creationId xmlns:a16="http://schemas.microsoft.com/office/drawing/2014/main" id="{52A4CDFB-AEB5-83A4-87EF-207B071BE93A}"/>
                      </a:ext>
                    </a:extLst>
                  </p:cNvPr>
                  <p:cNvSpPr>
                    <a:spLocks noChangeAspect="1" noChangeShapeType="1"/>
                  </p:cNvSpPr>
                  <p:nvPr/>
                </p:nvSpPr>
                <p:spPr bwMode="auto">
                  <a:xfrm>
                    <a:off x="8305891" y="2263849"/>
                    <a:ext cx="169491"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45091" name="Line 103">
                    <a:extLst>
                      <a:ext uri="{FF2B5EF4-FFF2-40B4-BE49-F238E27FC236}">
                        <a16:creationId xmlns:a16="http://schemas.microsoft.com/office/drawing/2014/main" id="{4C6AE192-0F52-9627-7642-57A5A7441FCE}"/>
                      </a:ext>
                    </a:extLst>
                  </p:cNvPr>
                  <p:cNvSpPr>
                    <a:spLocks noChangeAspect="1" noChangeShapeType="1"/>
                  </p:cNvSpPr>
                  <p:nvPr/>
                </p:nvSpPr>
                <p:spPr bwMode="auto">
                  <a:xfrm>
                    <a:off x="8358589" y="2302680"/>
                    <a:ext cx="762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grpSp>
        <p:sp>
          <p:nvSpPr>
            <p:cNvPr id="45079" name="TextBox 45078">
              <a:extLst>
                <a:ext uri="{FF2B5EF4-FFF2-40B4-BE49-F238E27FC236}">
                  <a16:creationId xmlns:a16="http://schemas.microsoft.com/office/drawing/2014/main" id="{E5F6E33D-9AC5-5E08-6CC0-1AFECC3F244D}"/>
                </a:ext>
              </a:extLst>
            </p:cNvPr>
            <p:cNvSpPr txBox="1"/>
            <p:nvPr/>
          </p:nvSpPr>
          <p:spPr>
            <a:xfrm>
              <a:off x="1912973" y="3202083"/>
              <a:ext cx="1897443" cy="369332"/>
            </a:xfrm>
            <a:prstGeom prst="rect">
              <a:avLst/>
            </a:prstGeom>
            <a:noFill/>
          </p:spPr>
          <p:txBody>
            <a:bodyPr wrap="none" rtlCol="0">
              <a:spAutoFit/>
            </a:bodyPr>
            <a:lstStyle/>
            <a:p>
              <a:r>
                <a:rPr lang="en-US" dirty="0"/>
                <a:t>Envelope detector</a:t>
              </a:r>
            </a:p>
          </p:txBody>
        </p:sp>
      </p:grpSp>
      <p:sp>
        <p:nvSpPr>
          <p:cNvPr id="45119" name="TextBox 45118">
            <a:extLst>
              <a:ext uri="{FF2B5EF4-FFF2-40B4-BE49-F238E27FC236}">
                <a16:creationId xmlns:a16="http://schemas.microsoft.com/office/drawing/2014/main" id="{BC761C6C-4D97-5F45-1E98-01056B195BB3}"/>
              </a:ext>
            </a:extLst>
          </p:cNvPr>
          <p:cNvSpPr txBox="1"/>
          <p:nvPr/>
        </p:nvSpPr>
        <p:spPr>
          <a:xfrm>
            <a:off x="4606400" y="3962282"/>
            <a:ext cx="2994808" cy="1323439"/>
          </a:xfrm>
          <a:prstGeom prst="rect">
            <a:avLst/>
          </a:prstGeom>
          <a:noFill/>
        </p:spPr>
        <p:txBody>
          <a:bodyPr wrap="square" rtlCol="0">
            <a:spAutoFit/>
          </a:bodyPr>
          <a:lstStyle/>
          <a:p>
            <a:pPr algn="just"/>
            <a:r>
              <a:rPr lang="en-US" sz="2000" dirty="0"/>
              <a:t>Envelope detector consists of a </a:t>
            </a:r>
            <a:r>
              <a:rPr lang="en-US" sz="2000" dirty="0">
                <a:solidFill>
                  <a:schemeClr val="accent6"/>
                </a:solidFill>
              </a:rPr>
              <a:t>non-linear</a:t>
            </a:r>
            <a:r>
              <a:rPr lang="en-US" sz="2000" dirty="0">
                <a:solidFill>
                  <a:schemeClr val="accent2"/>
                </a:solidFill>
              </a:rPr>
              <a:t> </a:t>
            </a:r>
            <a:r>
              <a:rPr lang="en-US" sz="2000" dirty="0"/>
              <a:t>rectifier</a:t>
            </a:r>
            <a:r>
              <a:rPr lang="en-US" sz="2000" dirty="0">
                <a:solidFill>
                  <a:schemeClr val="accent2"/>
                </a:solidFill>
              </a:rPr>
              <a:t> </a:t>
            </a:r>
            <a:r>
              <a:rPr lang="en-US" sz="2000" dirty="0"/>
              <a:t>circuit which results in a </a:t>
            </a:r>
            <a:r>
              <a:rPr lang="en-US" sz="2000" dirty="0">
                <a:solidFill>
                  <a:schemeClr val="accent6"/>
                </a:solidFill>
              </a:rPr>
              <a:t>beat frequency</a:t>
            </a:r>
            <a:r>
              <a:rPr lang="en-US" sz="2000" dirty="0"/>
              <a:t>.</a:t>
            </a:r>
          </a:p>
        </p:txBody>
      </p:sp>
      <p:sp>
        <p:nvSpPr>
          <p:cNvPr id="2" name="TextBox 1">
            <a:extLst>
              <a:ext uri="{FF2B5EF4-FFF2-40B4-BE49-F238E27FC236}">
                <a16:creationId xmlns:a16="http://schemas.microsoft.com/office/drawing/2014/main" id="{CE753A40-F5DA-67A4-D4FD-FDD0F9741C88}"/>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Collision detection: Non-linearity</a:t>
            </a:r>
          </a:p>
        </p:txBody>
      </p:sp>
    </p:spTree>
    <p:extLst>
      <p:ext uri="{BB962C8B-B14F-4D97-AF65-F5344CB8AC3E}">
        <p14:creationId xmlns:p14="http://schemas.microsoft.com/office/powerpoint/2010/main" val="22303781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University of Maryland Primary logo">
            <a:extLst>
              <a:ext uri="{FF2B5EF4-FFF2-40B4-BE49-F238E27FC236}">
                <a16:creationId xmlns:a16="http://schemas.microsoft.com/office/drawing/2014/main" id="{EB4A6B41-22F7-DFE4-D01B-28508A8284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CoSMoS">
            <a:extLst>
              <a:ext uri="{FF2B5EF4-FFF2-40B4-BE49-F238E27FC236}">
                <a16:creationId xmlns:a16="http://schemas.microsoft.com/office/drawing/2014/main" id="{F219FA56-3669-5C55-E712-C88F67529E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DE53659-B0B7-DF04-CC26-CF72D75492CC}"/>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Collision detection: Non-linearity</a:t>
            </a:r>
          </a:p>
        </p:txBody>
      </p:sp>
      <p:grpSp>
        <p:nvGrpSpPr>
          <p:cNvPr id="45093" name="Group 45092">
            <a:extLst>
              <a:ext uri="{FF2B5EF4-FFF2-40B4-BE49-F238E27FC236}">
                <a16:creationId xmlns:a16="http://schemas.microsoft.com/office/drawing/2014/main" id="{130C99B1-62F2-DF36-03D2-6E01A3250267}"/>
              </a:ext>
            </a:extLst>
          </p:cNvPr>
          <p:cNvGrpSpPr/>
          <p:nvPr/>
        </p:nvGrpSpPr>
        <p:grpSpPr>
          <a:xfrm>
            <a:off x="4918005" y="1255076"/>
            <a:ext cx="2917563" cy="2260482"/>
            <a:chOff x="1690737" y="1337156"/>
            <a:chExt cx="2917563" cy="2260482"/>
          </a:xfrm>
        </p:grpSpPr>
        <p:grpSp>
          <p:nvGrpSpPr>
            <p:cNvPr id="52" name="Group 51">
              <a:extLst>
                <a:ext uri="{FF2B5EF4-FFF2-40B4-BE49-F238E27FC236}">
                  <a16:creationId xmlns:a16="http://schemas.microsoft.com/office/drawing/2014/main" id="{C3A6B429-E939-755A-7BC7-24A11CD1C3AC}"/>
                </a:ext>
              </a:extLst>
            </p:cNvPr>
            <p:cNvGrpSpPr/>
            <p:nvPr/>
          </p:nvGrpSpPr>
          <p:grpSpPr>
            <a:xfrm>
              <a:off x="1690737" y="1337156"/>
              <a:ext cx="2917563" cy="2260482"/>
              <a:chOff x="1690737" y="1337156"/>
              <a:chExt cx="2917563" cy="2260482"/>
            </a:xfrm>
          </p:grpSpPr>
          <p:grpSp>
            <p:nvGrpSpPr>
              <p:cNvPr id="51" name="Group 50">
                <a:extLst>
                  <a:ext uri="{FF2B5EF4-FFF2-40B4-BE49-F238E27FC236}">
                    <a16:creationId xmlns:a16="http://schemas.microsoft.com/office/drawing/2014/main" id="{FB0FC68F-C8EA-94DC-84C8-22CAA13BA643}"/>
                  </a:ext>
                </a:extLst>
              </p:cNvPr>
              <p:cNvGrpSpPr/>
              <p:nvPr/>
            </p:nvGrpSpPr>
            <p:grpSpPr>
              <a:xfrm>
                <a:off x="1690737" y="1337156"/>
                <a:ext cx="2917563" cy="2260482"/>
                <a:chOff x="1690737" y="1337156"/>
                <a:chExt cx="2917563" cy="2260482"/>
              </a:xfrm>
            </p:grpSpPr>
            <p:sp>
              <p:nvSpPr>
                <p:cNvPr id="49" name="Rounded Rectangle 48">
                  <a:extLst>
                    <a:ext uri="{FF2B5EF4-FFF2-40B4-BE49-F238E27FC236}">
                      <a16:creationId xmlns:a16="http://schemas.microsoft.com/office/drawing/2014/main" id="{FF334566-845A-B3F4-C487-320CD79BC447}"/>
                    </a:ext>
                  </a:extLst>
                </p:cNvPr>
                <p:cNvSpPr/>
                <p:nvPr/>
              </p:nvSpPr>
              <p:spPr>
                <a:xfrm>
                  <a:off x="1690737" y="1858779"/>
                  <a:ext cx="2371598" cy="1738859"/>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058" name="Picture 2" descr="Crown vector icon. Crown emoji symbol. Royal crown isolated">
                  <a:extLst>
                    <a:ext uri="{FF2B5EF4-FFF2-40B4-BE49-F238E27FC236}">
                      <a16:creationId xmlns:a16="http://schemas.microsoft.com/office/drawing/2014/main" id="{00F7E3E1-7C4D-D24F-3C68-A4434A8B6E5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504" t="21952" r="24693" b="19688"/>
                <a:stretch/>
              </p:blipFill>
              <p:spPr bwMode="auto">
                <a:xfrm rot="2406395">
                  <a:off x="3660924" y="1337156"/>
                  <a:ext cx="947376" cy="7552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7C37B1C9-04D1-AA09-6FFF-9815223A0E7B}"/>
                  </a:ext>
                </a:extLst>
              </p:cNvPr>
              <p:cNvGrpSpPr/>
              <p:nvPr/>
            </p:nvGrpSpPr>
            <p:grpSpPr>
              <a:xfrm>
                <a:off x="1900599" y="2015070"/>
                <a:ext cx="1957298" cy="1077218"/>
                <a:chOff x="5175744" y="3841491"/>
                <a:chExt cx="1837078" cy="782612"/>
              </a:xfrm>
            </p:grpSpPr>
            <p:grpSp>
              <p:nvGrpSpPr>
                <p:cNvPr id="14" name="Group 218">
                  <a:extLst>
                    <a:ext uri="{FF2B5EF4-FFF2-40B4-BE49-F238E27FC236}">
                      <a16:creationId xmlns:a16="http://schemas.microsoft.com/office/drawing/2014/main" id="{901DA5E7-761F-3C73-7307-3D049D3D871D}"/>
                    </a:ext>
                  </a:extLst>
                </p:cNvPr>
                <p:cNvGrpSpPr>
                  <a:grpSpLocks/>
                </p:cNvGrpSpPr>
                <p:nvPr/>
              </p:nvGrpSpPr>
              <p:grpSpPr bwMode="auto">
                <a:xfrm rot="5400000">
                  <a:off x="6537317" y="3535442"/>
                  <a:ext cx="112860" cy="838151"/>
                  <a:chOff x="5280" y="1031"/>
                  <a:chExt cx="96" cy="649"/>
                </a:xfrm>
              </p:grpSpPr>
              <p:sp>
                <p:nvSpPr>
                  <p:cNvPr id="45" name="Line 106">
                    <a:extLst>
                      <a:ext uri="{FF2B5EF4-FFF2-40B4-BE49-F238E27FC236}">
                        <a16:creationId xmlns:a16="http://schemas.microsoft.com/office/drawing/2014/main" id="{7274C099-C044-DCB5-7643-CCD0A842AC71}"/>
                      </a:ext>
                    </a:extLst>
                  </p:cNvPr>
                  <p:cNvSpPr>
                    <a:spLocks noChangeAspect="1" noChangeShapeType="1"/>
                  </p:cNvSpPr>
                  <p:nvPr/>
                </p:nvSpPr>
                <p:spPr bwMode="auto">
                  <a:xfrm>
                    <a:off x="5328" y="1031"/>
                    <a:ext cx="0" cy="361"/>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46" name="Line 107">
                    <a:extLst>
                      <a:ext uri="{FF2B5EF4-FFF2-40B4-BE49-F238E27FC236}">
                        <a16:creationId xmlns:a16="http://schemas.microsoft.com/office/drawing/2014/main" id="{8D8AB0DD-FE5F-D743-36FF-83CF4196E568}"/>
                      </a:ext>
                    </a:extLst>
                  </p:cNvPr>
                  <p:cNvSpPr>
                    <a:spLocks noChangeAspect="1" noChangeShapeType="1"/>
                  </p:cNvSpPr>
                  <p:nvPr/>
                </p:nvSpPr>
                <p:spPr bwMode="auto">
                  <a:xfrm>
                    <a:off x="5280" y="1392"/>
                    <a:ext cx="96"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47" name="Freeform 46">
                    <a:extLst>
                      <a:ext uri="{FF2B5EF4-FFF2-40B4-BE49-F238E27FC236}">
                        <a16:creationId xmlns:a16="http://schemas.microsoft.com/office/drawing/2014/main" id="{62E4AF42-B643-32FB-7288-2A281DCA7204}"/>
                      </a:ext>
                    </a:extLst>
                  </p:cNvPr>
                  <p:cNvSpPr>
                    <a:spLocks noChangeAspect="1"/>
                  </p:cNvSpPr>
                  <p:nvPr/>
                </p:nvSpPr>
                <p:spPr bwMode="auto">
                  <a:xfrm>
                    <a:off x="5280" y="1392"/>
                    <a:ext cx="96" cy="96"/>
                  </a:xfrm>
                  <a:custGeom>
                    <a:avLst/>
                    <a:gdLst>
                      <a:gd name="T0" fmla="*/ 16 w 288"/>
                      <a:gd name="T1" fmla="*/ 0 h 240"/>
                      <a:gd name="T2" fmla="*/ 0 w 288"/>
                      <a:gd name="T3" fmla="*/ 38 h 240"/>
                      <a:gd name="T4" fmla="*/ 32 w 288"/>
                      <a:gd name="T5" fmla="*/ 38 h 240"/>
                      <a:gd name="T6" fmla="*/ 16 w 288"/>
                      <a:gd name="T7" fmla="*/ 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144" y="0"/>
                        </a:moveTo>
                        <a:lnTo>
                          <a:pt x="0" y="240"/>
                        </a:lnTo>
                        <a:lnTo>
                          <a:pt x="288" y="240"/>
                        </a:lnTo>
                        <a:lnTo>
                          <a:pt x="144" y="0"/>
                        </a:lnTo>
                        <a:close/>
                      </a:path>
                    </a:pathLst>
                  </a:custGeom>
                  <a:solidFill>
                    <a:schemeClr val="tx1">
                      <a:lumMod val="75000"/>
                      <a:lumOff val="25000"/>
                    </a:schemeClr>
                  </a:solidFill>
                  <a:ln w="25400" cmpd="sng">
                    <a:solidFill>
                      <a:schemeClr val="tx1">
                        <a:lumMod val="75000"/>
                        <a:lumOff val="25000"/>
                      </a:schemeClr>
                    </a:solidFill>
                    <a:round/>
                    <a:headEnd/>
                    <a:tailEnd/>
                  </a:ln>
                </p:spPr>
                <p:txBody>
                  <a:bodyPr/>
                  <a:lstStyle/>
                  <a:p>
                    <a:endParaRPr lang="en-US" sz="800"/>
                  </a:p>
                </p:txBody>
              </p:sp>
              <p:sp>
                <p:nvSpPr>
                  <p:cNvPr id="48" name="Line 109">
                    <a:extLst>
                      <a:ext uri="{FF2B5EF4-FFF2-40B4-BE49-F238E27FC236}">
                        <a16:creationId xmlns:a16="http://schemas.microsoft.com/office/drawing/2014/main" id="{16A6001B-1A2E-08EF-73FC-63034B01721F}"/>
                      </a:ext>
                    </a:extLst>
                  </p:cNvPr>
                  <p:cNvSpPr>
                    <a:spLocks noChangeAspect="1" noChangeShapeType="1"/>
                  </p:cNvSpPr>
                  <p:nvPr/>
                </p:nvSpPr>
                <p:spPr bwMode="auto">
                  <a:xfrm>
                    <a:off x="5328" y="1488"/>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5" name="Group 218">
                  <a:extLst>
                    <a:ext uri="{FF2B5EF4-FFF2-40B4-BE49-F238E27FC236}">
                      <a16:creationId xmlns:a16="http://schemas.microsoft.com/office/drawing/2014/main" id="{901B1E27-0E2A-EF95-16E9-9506FE4BD1C0}"/>
                    </a:ext>
                  </a:extLst>
                </p:cNvPr>
                <p:cNvGrpSpPr>
                  <a:grpSpLocks/>
                </p:cNvGrpSpPr>
                <p:nvPr/>
              </p:nvGrpSpPr>
              <p:grpSpPr bwMode="auto">
                <a:xfrm rot="10800000">
                  <a:off x="6732574" y="3954517"/>
                  <a:ext cx="123978" cy="564289"/>
                  <a:chOff x="5280" y="1200"/>
                  <a:chExt cx="96" cy="480"/>
                </a:xfrm>
              </p:grpSpPr>
              <p:sp>
                <p:nvSpPr>
                  <p:cNvPr id="41" name="Line 106">
                    <a:extLst>
                      <a:ext uri="{FF2B5EF4-FFF2-40B4-BE49-F238E27FC236}">
                        <a16:creationId xmlns:a16="http://schemas.microsoft.com/office/drawing/2014/main" id="{16674FF8-2E7F-D19A-E477-AE72F8102C26}"/>
                      </a:ext>
                    </a:extLst>
                  </p:cNvPr>
                  <p:cNvSpPr>
                    <a:spLocks noChangeAspect="1" noChangeShapeType="1"/>
                  </p:cNvSpPr>
                  <p:nvPr/>
                </p:nvSpPr>
                <p:spPr bwMode="auto">
                  <a:xfrm>
                    <a:off x="5328" y="1200"/>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42" name="Line 107">
                    <a:extLst>
                      <a:ext uri="{FF2B5EF4-FFF2-40B4-BE49-F238E27FC236}">
                        <a16:creationId xmlns:a16="http://schemas.microsoft.com/office/drawing/2014/main" id="{62A2E4D4-E36C-161C-BD56-4DCFCB6FB10F}"/>
                      </a:ext>
                    </a:extLst>
                  </p:cNvPr>
                  <p:cNvSpPr>
                    <a:spLocks noChangeAspect="1" noChangeShapeType="1"/>
                  </p:cNvSpPr>
                  <p:nvPr/>
                </p:nvSpPr>
                <p:spPr bwMode="auto">
                  <a:xfrm>
                    <a:off x="5280" y="1392"/>
                    <a:ext cx="96"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43" name="Freeform 42">
                    <a:extLst>
                      <a:ext uri="{FF2B5EF4-FFF2-40B4-BE49-F238E27FC236}">
                        <a16:creationId xmlns:a16="http://schemas.microsoft.com/office/drawing/2014/main" id="{A4016F09-2CDC-D507-35BD-574770ED4888}"/>
                      </a:ext>
                    </a:extLst>
                  </p:cNvPr>
                  <p:cNvSpPr>
                    <a:spLocks noChangeAspect="1"/>
                  </p:cNvSpPr>
                  <p:nvPr/>
                </p:nvSpPr>
                <p:spPr bwMode="auto">
                  <a:xfrm>
                    <a:off x="5280" y="1392"/>
                    <a:ext cx="96" cy="96"/>
                  </a:xfrm>
                  <a:custGeom>
                    <a:avLst/>
                    <a:gdLst>
                      <a:gd name="T0" fmla="*/ 16 w 288"/>
                      <a:gd name="T1" fmla="*/ 0 h 240"/>
                      <a:gd name="T2" fmla="*/ 0 w 288"/>
                      <a:gd name="T3" fmla="*/ 38 h 240"/>
                      <a:gd name="T4" fmla="*/ 32 w 288"/>
                      <a:gd name="T5" fmla="*/ 38 h 240"/>
                      <a:gd name="T6" fmla="*/ 16 w 288"/>
                      <a:gd name="T7" fmla="*/ 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144" y="0"/>
                        </a:moveTo>
                        <a:lnTo>
                          <a:pt x="0" y="240"/>
                        </a:lnTo>
                        <a:lnTo>
                          <a:pt x="288" y="240"/>
                        </a:lnTo>
                        <a:lnTo>
                          <a:pt x="144" y="0"/>
                        </a:lnTo>
                        <a:close/>
                      </a:path>
                    </a:pathLst>
                  </a:custGeom>
                  <a:solidFill>
                    <a:schemeClr val="tx1">
                      <a:lumMod val="75000"/>
                      <a:lumOff val="25000"/>
                    </a:schemeClr>
                  </a:solidFill>
                  <a:ln w="25400" cmpd="sng">
                    <a:solidFill>
                      <a:schemeClr val="tx1">
                        <a:lumMod val="75000"/>
                        <a:lumOff val="25000"/>
                      </a:schemeClr>
                    </a:solidFill>
                    <a:round/>
                    <a:headEnd/>
                    <a:tailEnd/>
                  </a:ln>
                </p:spPr>
                <p:txBody>
                  <a:bodyPr/>
                  <a:lstStyle/>
                  <a:p>
                    <a:endParaRPr lang="en-US" sz="800"/>
                  </a:p>
                </p:txBody>
              </p:sp>
              <p:sp>
                <p:nvSpPr>
                  <p:cNvPr id="44" name="Line 109">
                    <a:extLst>
                      <a:ext uri="{FF2B5EF4-FFF2-40B4-BE49-F238E27FC236}">
                        <a16:creationId xmlns:a16="http://schemas.microsoft.com/office/drawing/2014/main" id="{D8B48AF6-9C61-CB7A-B91F-ADF44B71334D}"/>
                      </a:ext>
                    </a:extLst>
                  </p:cNvPr>
                  <p:cNvSpPr>
                    <a:spLocks noChangeAspect="1" noChangeShapeType="1"/>
                  </p:cNvSpPr>
                  <p:nvPr/>
                </p:nvSpPr>
                <p:spPr bwMode="auto">
                  <a:xfrm>
                    <a:off x="5328" y="1488"/>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6" name="Group 210">
                  <a:extLst>
                    <a:ext uri="{FF2B5EF4-FFF2-40B4-BE49-F238E27FC236}">
                      <a16:creationId xmlns:a16="http://schemas.microsoft.com/office/drawing/2014/main" id="{2C9F956D-C449-A982-ACD3-8CDAECBCF5E6}"/>
                    </a:ext>
                  </a:extLst>
                </p:cNvPr>
                <p:cNvGrpSpPr>
                  <a:grpSpLocks/>
                </p:cNvGrpSpPr>
                <p:nvPr/>
              </p:nvGrpSpPr>
              <p:grpSpPr bwMode="auto">
                <a:xfrm rot="5400000">
                  <a:off x="5912647" y="3623092"/>
                  <a:ext cx="225715" cy="662514"/>
                  <a:chOff x="3216" y="1728"/>
                  <a:chExt cx="192" cy="513"/>
                </a:xfrm>
              </p:grpSpPr>
              <p:sp>
                <p:nvSpPr>
                  <p:cNvPr id="37" name="Line 8">
                    <a:extLst>
                      <a:ext uri="{FF2B5EF4-FFF2-40B4-BE49-F238E27FC236}">
                        <a16:creationId xmlns:a16="http://schemas.microsoft.com/office/drawing/2014/main" id="{B5A810E1-E794-11A4-2316-04E2E3C436FF}"/>
                      </a:ext>
                    </a:extLst>
                  </p:cNvPr>
                  <p:cNvSpPr>
                    <a:spLocks noChangeAspect="1" noChangeShapeType="1"/>
                  </p:cNvSpPr>
                  <p:nvPr/>
                </p:nvSpPr>
                <p:spPr bwMode="auto">
                  <a:xfrm>
                    <a:off x="3312" y="1728"/>
                    <a:ext cx="0" cy="216"/>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38" name="Line 9">
                    <a:extLst>
                      <a:ext uri="{FF2B5EF4-FFF2-40B4-BE49-F238E27FC236}">
                        <a16:creationId xmlns:a16="http://schemas.microsoft.com/office/drawing/2014/main" id="{E5EBDA3B-8CCD-22A7-2829-0A6E7BF56C28}"/>
                      </a:ext>
                    </a:extLst>
                  </p:cNvPr>
                  <p:cNvSpPr>
                    <a:spLocks noChangeAspect="1" noChangeShapeType="1"/>
                  </p:cNvSpPr>
                  <p:nvPr/>
                </p:nvSpPr>
                <p:spPr bwMode="auto">
                  <a:xfrm>
                    <a:off x="3312" y="1992"/>
                    <a:ext cx="0" cy="249"/>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39" name="Line 10">
                    <a:extLst>
                      <a:ext uri="{FF2B5EF4-FFF2-40B4-BE49-F238E27FC236}">
                        <a16:creationId xmlns:a16="http://schemas.microsoft.com/office/drawing/2014/main" id="{42376D38-9630-8C33-5CBF-F878292A2EE0}"/>
                      </a:ext>
                    </a:extLst>
                  </p:cNvPr>
                  <p:cNvSpPr>
                    <a:spLocks noChangeAspect="1" noChangeShapeType="1"/>
                  </p:cNvSpPr>
                  <p:nvPr/>
                </p:nvSpPr>
                <p:spPr bwMode="auto">
                  <a:xfrm>
                    <a:off x="3216" y="1944"/>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40" name="Line 11">
                    <a:extLst>
                      <a:ext uri="{FF2B5EF4-FFF2-40B4-BE49-F238E27FC236}">
                        <a16:creationId xmlns:a16="http://schemas.microsoft.com/office/drawing/2014/main" id="{1A6588DA-81FC-A1E3-0885-3C0FD1281332}"/>
                      </a:ext>
                    </a:extLst>
                  </p:cNvPr>
                  <p:cNvSpPr>
                    <a:spLocks noChangeAspect="1" noChangeShapeType="1"/>
                  </p:cNvSpPr>
                  <p:nvPr/>
                </p:nvSpPr>
                <p:spPr bwMode="auto">
                  <a:xfrm>
                    <a:off x="3216" y="1992"/>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7" name="Group 210">
                  <a:extLst>
                    <a:ext uri="{FF2B5EF4-FFF2-40B4-BE49-F238E27FC236}">
                      <a16:creationId xmlns:a16="http://schemas.microsoft.com/office/drawing/2014/main" id="{3BF8BAB9-0F66-B9E8-515E-E78329674BAB}"/>
                    </a:ext>
                  </a:extLst>
                </p:cNvPr>
                <p:cNvGrpSpPr>
                  <a:grpSpLocks/>
                </p:cNvGrpSpPr>
                <p:nvPr/>
              </p:nvGrpSpPr>
              <p:grpSpPr bwMode="auto">
                <a:xfrm rot="5400000">
                  <a:off x="5372834" y="3644407"/>
                  <a:ext cx="225715" cy="619896"/>
                  <a:chOff x="3216" y="1728"/>
                  <a:chExt cx="192" cy="480"/>
                </a:xfrm>
              </p:grpSpPr>
              <p:sp>
                <p:nvSpPr>
                  <p:cNvPr id="33" name="Line 8">
                    <a:extLst>
                      <a:ext uri="{FF2B5EF4-FFF2-40B4-BE49-F238E27FC236}">
                        <a16:creationId xmlns:a16="http://schemas.microsoft.com/office/drawing/2014/main" id="{06600ACC-6969-06EF-26D5-741A93D3F9A2}"/>
                      </a:ext>
                    </a:extLst>
                  </p:cNvPr>
                  <p:cNvSpPr>
                    <a:spLocks noChangeAspect="1" noChangeShapeType="1"/>
                  </p:cNvSpPr>
                  <p:nvPr/>
                </p:nvSpPr>
                <p:spPr bwMode="auto">
                  <a:xfrm>
                    <a:off x="3312" y="1728"/>
                    <a:ext cx="0" cy="216"/>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34" name="Line 9">
                    <a:extLst>
                      <a:ext uri="{FF2B5EF4-FFF2-40B4-BE49-F238E27FC236}">
                        <a16:creationId xmlns:a16="http://schemas.microsoft.com/office/drawing/2014/main" id="{C80FDB5C-380A-72F2-9503-892C98AEE15B}"/>
                      </a:ext>
                    </a:extLst>
                  </p:cNvPr>
                  <p:cNvSpPr>
                    <a:spLocks noChangeAspect="1" noChangeShapeType="1"/>
                  </p:cNvSpPr>
                  <p:nvPr/>
                </p:nvSpPr>
                <p:spPr bwMode="auto">
                  <a:xfrm>
                    <a:off x="3312" y="1992"/>
                    <a:ext cx="0" cy="216"/>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35" name="Line 10">
                    <a:extLst>
                      <a:ext uri="{FF2B5EF4-FFF2-40B4-BE49-F238E27FC236}">
                        <a16:creationId xmlns:a16="http://schemas.microsoft.com/office/drawing/2014/main" id="{67A03C09-471A-D639-857E-C3E0959A8A45}"/>
                      </a:ext>
                    </a:extLst>
                  </p:cNvPr>
                  <p:cNvSpPr>
                    <a:spLocks noChangeAspect="1" noChangeShapeType="1"/>
                  </p:cNvSpPr>
                  <p:nvPr/>
                </p:nvSpPr>
                <p:spPr bwMode="auto">
                  <a:xfrm>
                    <a:off x="3216" y="1944"/>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36" name="Line 11">
                    <a:extLst>
                      <a:ext uri="{FF2B5EF4-FFF2-40B4-BE49-F238E27FC236}">
                        <a16:creationId xmlns:a16="http://schemas.microsoft.com/office/drawing/2014/main" id="{E24B000C-E518-8243-6DEE-86BBE49D9EDA}"/>
                      </a:ext>
                    </a:extLst>
                  </p:cNvPr>
                  <p:cNvSpPr>
                    <a:spLocks noChangeAspect="1" noChangeShapeType="1"/>
                  </p:cNvSpPr>
                  <p:nvPr/>
                </p:nvSpPr>
                <p:spPr bwMode="auto">
                  <a:xfrm>
                    <a:off x="3216" y="1992"/>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8" name="Group 17">
                  <a:extLst>
                    <a:ext uri="{FF2B5EF4-FFF2-40B4-BE49-F238E27FC236}">
                      <a16:creationId xmlns:a16="http://schemas.microsoft.com/office/drawing/2014/main" id="{6CA05607-FABF-0020-DD25-3C47FD53778B}"/>
                    </a:ext>
                  </a:extLst>
                </p:cNvPr>
                <p:cNvGrpSpPr/>
                <p:nvPr/>
              </p:nvGrpSpPr>
              <p:grpSpPr>
                <a:xfrm rot="5400000">
                  <a:off x="5546067" y="4191778"/>
                  <a:ext cx="555042" cy="64573"/>
                  <a:chOff x="7014555" y="3097193"/>
                  <a:chExt cx="749508" cy="79375"/>
                </a:xfrm>
              </p:grpSpPr>
              <p:sp>
                <p:nvSpPr>
                  <p:cNvPr id="27" name="Line 63">
                    <a:extLst>
                      <a:ext uri="{FF2B5EF4-FFF2-40B4-BE49-F238E27FC236}">
                        <a16:creationId xmlns:a16="http://schemas.microsoft.com/office/drawing/2014/main" id="{5BE2D682-B02F-131B-20FE-5FEFDDB0AE1D}"/>
                      </a:ext>
                    </a:extLst>
                  </p:cNvPr>
                  <p:cNvSpPr>
                    <a:spLocks noChangeAspect="1" noChangeShapeType="1"/>
                  </p:cNvSpPr>
                  <p:nvPr/>
                </p:nvSpPr>
                <p:spPr bwMode="auto">
                  <a:xfrm flipH="1">
                    <a:off x="7014555" y="3167193"/>
                    <a:ext cx="168217" cy="0"/>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28" name="Line 64">
                    <a:extLst>
                      <a:ext uri="{FF2B5EF4-FFF2-40B4-BE49-F238E27FC236}">
                        <a16:creationId xmlns:a16="http://schemas.microsoft.com/office/drawing/2014/main" id="{DC261AB9-79F9-1ED6-E5E9-5F73E9590E15}"/>
                      </a:ext>
                    </a:extLst>
                  </p:cNvPr>
                  <p:cNvSpPr>
                    <a:spLocks noChangeAspect="1" noChangeShapeType="1"/>
                  </p:cNvSpPr>
                  <p:nvPr/>
                </p:nvSpPr>
                <p:spPr bwMode="auto">
                  <a:xfrm flipH="1">
                    <a:off x="7598375" y="3163868"/>
                    <a:ext cx="165688" cy="0"/>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29" name="Arc 65">
                    <a:extLst>
                      <a:ext uri="{FF2B5EF4-FFF2-40B4-BE49-F238E27FC236}">
                        <a16:creationId xmlns:a16="http://schemas.microsoft.com/office/drawing/2014/main" id="{8DB761F7-CD96-B924-036B-04A2BA19B45C}"/>
                      </a:ext>
                    </a:extLst>
                  </p:cNvPr>
                  <p:cNvSpPr>
                    <a:spLocks noChangeAspect="1"/>
                  </p:cNvSpPr>
                  <p:nvPr/>
                </p:nvSpPr>
                <p:spPr bwMode="auto">
                  <a:xfrm>
                    <a:off x="7280187"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30" name="Arc 66">
                    <a:extLst>
                      <a:ext uri="{FF2B5EF4-FFF2-40B4-BE49-F238E27FC236}">
                        <a16:creationId xmlns:a16="http://schemas.microsoft.com/office/drawing/2014/main" id="{AF874A61-FC77-864F-1F62-2E2727F710E4}"/>
                      </a:ext>
                    </a:extLst>
                  </p:cNvPr>
                  <p:cNvSpPr>
                    <a:spLocks noChangeAspect="1"/>
                  </p:cNvSpPr>
                  <p:nvPr/>
                </p:nvSpPr>
                <p:spPr bwMode="auto">
                  <a:xfrm>
                    <a:off x="7387906"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31" name="Arc 68">
                    <a:extLst>
                      <a:ext uri="{FF2B5EF4-FFF2-40B4-BE49-F238E27FC236}">
                        <a16:creationId xmlns:a16="http://schemas.microsoft.com/office/drawing/2014/main" id="{51F82FC1-D155-9833-7101-AE44C12A5439}"/>
                      </a:ext>
                    </a:extLst>
                  </p:cNvPr>
                  <p:cNvSpPr>
                    <a:spLocks noChangeAspect="1"/>
                  </p:cNvSpPr>
                  <p:nvPr/>
                </p:nvSpPr>
                <p:spPr bwMode="auto">
                  <a:xfrm>
                    <a:off x="7494857"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32" name="Arc 70">
                    <a:extLst>
                      <a:ext uri="{FF2B5EF4-FFF2-40B4-BE49-F238E27FC236}">
                        <a16:creationId xmlns:a16="http://schemas.microsoft.com/office/drawing/2014/main" id="{F7FB1727-AF20-A154-2D3A-D149E204F7DA}"/>
                      </a:ext>
                    </a:extLst>
                  </p:cNvPr>
                  <p:cNvSpPr>
                    <a:spLocks noChangeAspect="1"/>
                  </p:cNvSpPr>
                  <p:nvPr/>
                </p:nvSpPr>
                <p:spPr bwMode="auto">
                  <a:xfrm>
                    <a:off x="7170933" y="3097193"/>
                    <a:ext cx="110683"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grpSp>
            <p:grpSp>
              <p:nvGrpSpPr>
                <p:cNvPr id="19" name="Group 18">
                  <a:extLst>
                    <a:ext uri="{FF2B5EF4-FFF2-40B4-BE49-F238E27FC236}">
                      <a16:creationId xmlns:a16="http://schemas.microsoft.com/office/drawing/2014/main" id="{BCAB6EB6-5107-0D69-7B20-08A03B5B1903}"/>
                    </a:ext>
                  </a:extLst>
                </p:cNvPr>
                <p:cNvGrpSpPr/>
                <p:nvPr/>
              </p:nvGrpSpPr>
              <p:grpSpPr>
                <a:xfrm>
                  <a:off x="6655456" y="4509869"/>
                  <a:ext cx="278956" cy="114234"/>
                  <a:chOff x="8244289" y="2225749"/>
                  <a:chExt cx="304800" cy="76931"/>
                </a:xfrm>
              </p:grpSpPr>
              <p:sp>
                <p:nvSpPr>
                  <p:cNvPr id="24" name="Line 99">
                    <a:extLst>
                      <a:ext uri="{FF2B5EF4-FFF2-40B4-BE49-F238E27FC236}">
                        <a16:creationId xmlns:a16="http://schemas.microsoft.com/office/drawing/2014/main" id="{DF3A058B-AC5C-60BF-1C0E-2C48CF4CEB5C}"/>
                      </a:ext>
                    </a:extLst>
                  </p:cNvPr>
                  <p:cNvSpPr>
                    <a:spLocks noChangeAspect="1" noChangeShapeType="1"/>
                  </p:cNvSpPr>
                  <p:nvPr/>
                </p:nvSpPr>
                <p:spPr bwMode="auto">
                  <a:xfrm>
                    <a:off x="8244289" y="2225749"/>
                    <a:ext cx="3048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25" name="Line 101">
                    <a:extLst>
                      <a:ext uri="{FF2B5EF4-FFF2-40B4-BE49-F238E27FC236}">
                        <a16:creationId xmlns:a16="http://schemas.microsoft.com/office/drawing/2014/main" id="{F7043EFA-3087-1394-B337-46E5FF8516D7}"/>
                      </a:ext>
                    </a:extLst>
                  </p:cNvPr>
                  <p:cNvSpPr>
                    <a:spLocks noChangeAspect="1" noChangeShapeType="1"/>
                  </p:cNvSpPr>
                  <p:nvPr/>
                </p:nvSpPr>
                <p:spPr bwMode="auto">
                  <a:xfrm>
                    <a:off x="8305891" y="2263849"/>
                    <a:ext cx="169491"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26" name="Line 103">
                    <a:extLst>
                      <a:ext uri="{FF2B5EF4-FFF2-40B4-BE49-F238E27FC236}">
                        <a16:creationId xmlns:a16="http://schemas.microsoft.com/office/drawing/2014/main" id="{7773DB57-0378-405F-9EF5-A28C59A3D2EE}"/>
                      </a:ext>
                    </a:extLst>
                  </p:cNvPr>
                  <p:cNvSpPr>
                    <a:spLocks noChangeAspect="1" noChangeShapeType="1"/>
                  </p:cNvSpPr>
                  <p:nvPr/>
                </p:nvSpPr>
                <p:spPr bwMode="auto">
                  <a:xfrm>
                    <a:off x="8358589" y="2302680"/>
                    <a:ext cx="762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20" name="Group 19">
                  <a:extLst>
                    <a:ext uri="{FF2B5EF4-FFF2-40B4-BE49-F238E27FC236}">
                      <a16:creationId xmlns:a16="http://schemas.microsoft.com/office/drawing/2014/main" id="{0845F6CA-50A0-3299-9F19-55A6E6EDD497}"/>
                    </a:ext>
                  </a:extLst>
                </p:cNvPr>
                <p:cNvGrpSpPr/>
                <p:nvPr/>
              </p:nvGrpSpPr>
              <p:grpSpPr>
                <a:xfrm>
                  <a:off x="5656832" y="4493723"/>
                  <a:ext cx="278956" cy="114234"/>
                  <a:chOff x="8244289" y="2225749"/>
                  <a:chExt cx="304800" cy="76931"/>
                </a:xfrm>
              </p:grpSpPr>
              <p:sp>
                <p:nvSpPr>
                  <p:cNvPr id="21" name="Line 99">
                    <a:extLst>
                      <a:ext uri="{FF2B5EF4-FFF2-40B4-BE49-F238E27FC236}">
                        <a16:creationId xmlns:a16="http://schemas.microsoft.com/office/drawing/2014/main" id="{9B7AD58B-5392-FA2B-26ED-33AE6A301B7C}"/>
                      </a:ext>
                    </a:extLst>
                  </p:cNvPr>
                  <p:cNvSpPr>
                    <a:spLocks noChangeAspect="1" noChangeShapeType="1"/>
                  </p:cNvSpPr>
                  <p:nvPr/>
                </p:nvSpPr>
                <p:spPr bwMode="auto">
                  <a:xfrm>
                    <a:off x="8244289" y="2225749"/>
                    <a:ext cx="3048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22" name="Line 101">
                    <a:extLst>
                      <a:ext uri="{FF2B5EF4-FFF2-40B4-BE49-F238E27FC236}">
                        <a16:creationId xmlns:a16="http://schemas.microsoft.com/office/drawing/2014/main" id="{5D4054BE-D805-BAFB-5A43-72C14C94B142}"/>
                      </a:ext>
                    </a:extLst>
                  </p:cNvPr>
                  <p:cNvSpPr>
                    <a:spLocks noChangeAspect="1" noChangeShapeType="1"/>
                  </p:cNvSpPr>
                  <p:nvPr/>
                </p:nvSpPr>
                <p:spPr bwMode="auto">
                  <a:xfrm>
                    <a:off x="8305891" y="2263849"/>
                    <a:ext cx="169491"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23" name="Line 103">
                    <a:extLst>
                      <a:ext uri="{FF2B5EF4-FFF2-40B4-BE49-F238E27FC236}">
                        <a16:creationId xmlns:a16="http://schemas.microsoft.com/office/drawing/2014/main" id="{46433CD8-0326-68AE-F580-139B07FFDB1F}"/>
                      </a:ext>
                    </a:extLst>
                  </p:cNvPr>
                  <p:cNvSpPr>
                    <a:spLocks noChangeAspect="1" noChangeShapeType="1"/>
                  </p:cNvSpPr>
                  <p:nvPr/>
                </p:nvSpPr>
                <p:spPr bwMode="auto">
                  <a:xfrm>
                    <a:off x="8358589" y="2302680"/>
                    <a:ext cx="762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grpSp>
        <p:sp>
          <p:nvSpPr>
            <p:cNvPr id="53" name="TextBox 52">
              <a:extLst>
                <a:ext uri="{FF2B5EF4-FFF2-40B4-BE49-F238E27FC236}">
                  <a16:creationId xmlns:a16="http://schemas.microsoft.com/office/drawing/2014/main" id="{DAFABE04-EE5D-6737-DFBC-C42A0BDB6A15}"/>
                </a:ext>
              </a:extLst>
            </p:cNvPr>
            <p:cNvSpPr txBox="1"/>
            <p:nvPr/>
          </p:nvSpPr>
          <p:spPr>
            <a:xfrm>
              <a:off x="1912973" y="3202083"/>
              <a:ext cx="1897443" cy="369332"/>
            </a:xfrm>
            <a:prstGeom prst="rect">
              <a:avLst/>
            </a:prstGeom>
            <a:noFill/>
          </p:spPr>
          <p:txBody>
            <a:bodyPr wrap="none" rtlCol="0">
              <a:spAutoFit/>
            </a:bodyPr>
            <a:lstStyle/>
            <a:p>
              <a:r>
                <a:rPr lang="en-US" dirty="0"/>
                <a:t>Envelope detector</a:t>
              </a:r>
            </a:p>
          </p:txBody>
        </p:sp>
      </p:grpSp>
      <p:grpSp>
        <p:nvGrpSpPr>
          <p:cNvPr id="45229" name="Group 45228">
            <a:extLst>
              <a:ext uri="{FF2B5EF4-FFF2-40B4-BE49-F238E27FC236}">
                <a16:creationId xmlns:a16="http://schemas.microsoft.com/office/drawing/2014/main" id="{0AAF45ED-440C-11FE-8BED-CC7A8B050DB4}"/>
              </a:ext>
            </a:extLst>
          </p:cNvPr>
          <p:cNvGrpSpPr/>
          <p:nvPr/>
        </p:nvGrpSpPr>
        <p:grpSpPr>
          <a:xfrm>
            <a:off x="382930" y="1752918"/>
            <a:ext cx="3639661" cy="1507263"/>
            <a:chOff x="382552" y="1375205"/>
            <a:chExt cx="3639661" cy="1507263"/>
          </a:xfrm>
        </p:grpSpPr>
        <p:grpSp>
          <p:nvGrpSpPr>
            <p:cNvPr id="2" name="Group 1">
              <a:extLst>
                <a:ext uri="{FF2B5EF4-FFF2-40B4-BE49-F238E27FC236}">
                  <a16:creationId xmlns:a16="http://schemas.microsoft.com/office/drawing/2014/main" id="{D657E636-A95C-D25E-AD3F-8270E510D7C7}"/>
                </a:ext>
              </a:extLst>
            </p:cNvPr>
            <p:cNvGrpSpPr/>
            <p:nvPr/>
          </p:nvGrpSpPr>
          <p:grpSpPr>
            <a:xfrm>
              <a:off x="583891" y="1944345"/>
              <a:ext cx="3335363" cy="695367"/>
              <a:chOff x="7058071" y="2790783"/>
              <a:chExt cx="1022444" cy="321207"/>
            </a:xfrm>
          </p:grpSpPr>
          <p:grpSp>
            <p:nvGrpSpPr>
              <p:cNvPr id="3" name="Group 2">
                <a:extLst>
                  <a:ext uri="{FF2B5EF4-FFF2-40B4-BE49-F238E27FC236}">
                    <a16:creationId xmlns:a16="http://schemas.microsoft.com/office/drawing/2014/main" id="{F950C42A-B8A0-A695-32D3-A3ACE0B20D5C}"/>
                  </a:ext>
                </a:extLst>
              </p:cNvPr>
              <p:cNvGrpSpPr/>
              <p:nvPr/>
            </p:nvGrpSpPr>
            <p:grpSpPr>
              <a:xfrm>
                <a:off x="7569179" y="2794609"/>
                <a:ext cx="511336" cy="317381"/>
                <a:chOff x="2595665" y="2241311"/>
                <a:chExt cx="855679" cy="316942"/>
              </a:xfrm>
            </p:grpSpPr>
            <p:grpSp>
              <p:nvGrpSpPr>
                <p:cNvPr id="45081" name="Group 45080">
                  <a:extLst>
                    <a:ext uri="{FF2B5EF4-FFF2-40B4-BE49-F238E27FC236}">
                      <a16:creationId xmlns:a16="http://schemas.microsoft.com/office/drawing/2014/main" id="{7684469E-71B7-791C-3A49-D7D52A6CB292}"/>
                    </a:ext>
                  </a:extLst>
                </p:cNvPr>
                <p:cNvGrpSpPr/>
                <p:nvPr/>
              </p:nvGrpSpPr>
              <p:grpSpPr>
                <a:xfrm>
                  <a:off x="2595665" y="2241311"/>
                  <a:ext cx="213654" cy="313888"/>
                  <a:chOff x="1377361" y="2075335"/>
                  <a:chExt cx="4467861" cy="3363622"/>
                </a:xfrm>
              </p:grpSpPr>
              <p:sp>
                <p:nvSpPr>
                  <p:cNvPr id="45091" name="Freeform 45090">
                    <a:extLst>
                      <a:ext uri="{FF2B5EF4-FFF2-40B4-BE49-F238E27FC236}">
                        <a16:creationId xmlns:a16="http://schemas.microsoft.com/office/drawing/2014/main" id="{5F9A60B8-58AB-437F-BE31-0D9C13C96CAF}"/>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5092" name="Freeform 45091">
                    <a:extLst>
                      <a:ext uri="{FF2B5EF4-FFF2-40B4-BE49-F238E27FC236}">
                        <a16:creationId xmlns:a16="http://schemas.microsoft.com/office/drawing/2014/main" id="{EC5BC93A-0048-8DE6-6550-582962BA271C}"/>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5082" name="Group 45081">
                  <a:extLst>
                    <a:ext uri="{FF2B5EF4-FFF2-40B4-BE49-F238E27FC236}">
                      <a16:creationId xmlns:a16="http://schemas.microsoft.com/office/drawing/2014/main" id="{D8673C36-6BCD-5487-2431-7C70BB6126FB}"/>
                    </a:ext>
                  </a:extLst>
                </p:cNvPr>
                <p:cNvGrpSpPr/>
                <p:nvPr/>
              </p:nvGrpSpPr>
              <p:grpSpPr>
                <a:xfrm>
                  <a:off x="2809318" y="2242669"/>
                  <a:ext cx="213652" cy="313888"/>
                  <a:chOff x="1377387" y="2075334"/>
                  <a:chExt cx="4467828" cy="3363620"/>
                </a:xfrm>
              </p:grpSpPr>
              <p:sp>
                <p:nvSpPr>
                  <p:cNvPr id="45089" name="Freeform 45088">
                    <a:extLst>
                      <a:ext uri="{FF2B5EF4-FFF2-40B4-BE49-F238E27FC236}">
                        <a16:creationId xmlns:a16="http://schemas.microsoft.com/office/drawing/2014/main" id="{C34B3CD7-F0A3-9D94-BBC4-DF981608624D}"/>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5090" name="Freeform 45089">
                    <a:extLst>
                      <a:ext uri="{FF2B5EF4-FFF2-40B4-BE49-F238E27FC236}">
                        <a16:creationId xmlns:a16="http://schemas.microsoft.com/office/drawing/2014/main" id="{9A6DD320-CEBD-0011-9D99-4E3FDCFFFBA9}"/>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5083" name="Group 45082">
                  <a:extLst>
                    <a:ext uri="{FF2B5EF4-FFF2-40B4-BE49-F238E27FC236}">
                      <a16:creationId xmlns:a16="http://schemas.microsoft.com/office/drawing/2014/main" id="{AE091FC9-741E-35C9-9F57-5D62BAE34EE8}"/>
                    </a:ext>
                  </a:extLst>
                </p:cNvPr>
                <p:cNvGrpSpPr/>
                <p:nvPr/>
              </p:nvGrpSpPr>
              <p:grpSpPr>
                <a:xfrm>
                  <a:off x="3024040" y="2243007"/>
                  <a:ext cx="213652" cy="313888"/>
                  <a:chOff x="1377387" y="2075335"/>
                  <a:chExt cx="4467828" cy="3363619"/>
                </a:xfrm>
              </p:grpSpPr>
              <p:sp>
                <p:nvSpPr>
                  <p:cNvPr id="45087" name="Freeform 45086">
                    <a:extLst>
                      <a:ext uri="{FF2B5EF4-FFF2-40B4-BE49-F238E27FC236}">
                        <a16:creationId xmlns:a16="http://schemas.microsoft.com/office/drawing/2014/main" id="{05FCC7BF-57CF-960C-7FD4-FF8D3B01D697}"/>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45088" name="Freeform 45087">
                    <a:extLst>
                      <a:ext uri="{FF2B5EF4-FFF2-40B4-BE49-F238E27FC236}">
                        <a16:creationId xmlns:a16="http://schemas.microsoft.com/office/drawing/2014/main" id="{BF985EA9-B222-D2E7-AE32-8501D4B9567C}"/>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5084" name="Group 45083">
                  <a:extLst>
                    <a:ext uri="{FF2B5EF4-FFF2-40B4-BE49-F238E27FC236}">
                      <a16:creationId xmlns:a16="http://schemas.microsoft.com/office/drawing/2014/main" id="{C8D2C498-56E8-652E-C7E7-BC16873ABB11}"/>
                    </a:ext>
                  </a:extLst>
                </p:cNvPr>
                <p:cNvGrpSpPr/>
                <p:nvPr/>
              </p:nvGrpSpPr>
              <p:grpSpPr>
                <a:xfrm>
                  <a:off x="3237692" y="2244365"/>
                  <a:ext cx="213652" cy="313888"/>
                  <a:chOff x="1377387" y="2075335"/>
                  <a:chExt cx="4467828" cy="3363619"/>
                </a:xfrm>
              </p:grpSpPr>
              <p:sp>
                <p:nvSpPr>
                  <p:cNvPr id="45085" name="Freeform 45084">
                    <a:extLst>
                      <a:ext uri="{FF2B5EF4-FFF2-40B4-BE49-F238E27FC236}">
                        <a16:creationId xmlns:a16="http://schemas.microsoft.com/office/drawing/2014/main" id="{35F1AF40-B7B3-3501-96CF-475F8103A44B}"/>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5086" name="Freeform 45085">
                    <a:extLst>
                      <a:ext uri="{FF2B5EF4-FFF2-40B4-BE49-F238E27FC236}">
                        <a16:creationId xmlns:a16="http://schemas.microsoft.com/office/drawing/2014/main" id="{2EA0C094-FBB4-B81E-BB6A-B285BC4D7720}"/>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4" name="Group 3">
                <a:extLst>
                  <a:ext uri="{FF2B5EF4-FFF2-40B4-BE49-F238E27FC236}">
                    <a16:creationId xmlns:a16="http://schemas.microsoft.com/office/drawing/2014/main" id="{D9D5DFAE-7389-2B13-AE35-C4670575C15B}"/>
                  </a:ext>
                </a:extLst>
              </p:cNvPr>
              <p:cNvGrpSpPr/>
              <p:nvPr/>
            </p:nvGrpSpPr>
            <p:grpSpPr>
              <a:xfrm>
                <a:off x="7058071" y="2790783"/>
                <a:ext cx="511336" cy="317381"/>
                <a:chOff x="2595665" y="2241311"/>
                <a:chExt cx="855679" cy="316942"/>
              </a:xfrm>
            </p:grpSpPr>
            <p:grpSp>
              <p:nvGrpSpPr>
                <p:cNvPr id="5" name="Group 4">
                  <a:extLst>
                    <a:ext uri="{FF2B5EF4-FFF2-40B4-BE49-F238E27FC236}">
                      <a16:creationId xmlns:a16="http://schemas.microsoft.com/office/drawing/2014/main" id="{EF924756-0211-E67B-A412-8257F28D65C8}"/>
                    </a:ext>
                  </a:extLst>
                </p:cNvPr>
                <p:cNvGrpSpPr/>
                <p:nvPr/>
              </p:nvGrpSpPr>
              <p:grpSpPr>
                <a:xfrm>
                  <a:off x="2595665" y="2241311"/>
                  <a:ext cx="213654" cy="313888"/>
                  <a:chOff x="1377361" y="2075335"/>
                  <a:chExt cx="4467861" cy="3363622"/>
                </a:xfrm>
              </p:grpSpPr>
              <p:sp>
                <p:nvSpPr>
                  <p:cNvPr id="45079" name="Freeform 45078">
                    <a:extLst>
                      <a:ext uri="{FF2B5EF4-FFF2-40B4-BE49-F238E27FC236}">
                        <a16:creationId xmlns:a16="http://schemas.microsoft.com/office/drawing/2014/main" id="{4EF8265D-1ED5-62B3-5AF6-EF4C19237E4D}"/>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5080" name="Freeform 45079">
                    <a:extLst>
                      <a:ext uri="{FF2B5EF4-FFF2-40B4-BE49-F238E27FC236}">
                        <a16:creationId xmlns:a16="http://schemas.microsoft.com/office/drawing/2014/main" id="{5C8D5231-75BD-0F62-4553-56C2986BB8D6}"/>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6" name="Group 5">
                  <a:extLst>
                    <a:ext uri="{FF2B5EF4-FFF2-40B4-BE49-F238E27FC236}">
                      <a16:creationId xmlns:a16="http://schemas.microsoft.com/office/drawing/2014/main" id="{D076ABEF-B994-464E-8F74-219328513A8C}"/>
                    </a:ext>
                  </a:extLst>
                </p:cNvPr>
                <p:cNvGrpSpPr/>
                <p:nvPr/>
              </p:nvGrpSpPr>
              <p:grpSpPr>
                <a:xfrm>
                  <a:off x="2809318" y="2242669"/>
                  <a:ext cx="213652" cy="313888"/>
                  <a:chOff x="1377387" y="2075334"/>
                  <a:chExt cx="4467828" cy="3363620"/>
                </a:xfrm>
              </p:grpSpPr>
              <p:sp>
                <p:nvSpPr>
                  <p:cNvPr id="45077" name="Freeform 45076">
                    <a:extLst>
                      <a:ext uri="{FF2B5EF4-FFF2-40B4-BE49-F238E27FC236}">
                        <a16:creationId xmlns:a16="http://schemas.microsoft.com/office/drawing/2014/main" id="{388FD1AB-DF92-1507-CB60-BDF6B0870A5E}"/>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45078" name="Freeform 45077">
                    <a:extLst>
                      <a:ext uri="{FF2B5EF4-FFF2-40B4-BE49-F238E27FC236}">
                        <a16:creationId xmlns:a16="http://schemas.microsoft.com/office/drawing/2014/main" id="{12C7B69C-8AA5-6095-9474-9B2446852EE1}"/>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0" name="Group 9">
                  <a:extLst>
                    <a:ext uri="{FF2B5EF4-FFF2-40B4-BE49-F238E27FC236}">
                      <a16:creationId xmlns:a16="http://schemas.microsoft.com/office/drawing/2014/main" id="{03091367-7F3A-A9B4-EEBF-F682221F012B}"/>
                    </a:ext>
                  </a:extLst>
                </p:cNvPr>
                <p:cNvGrpSpPr/>
                <p:nvPr/>
              </p:nvGrpSpPr>
              <p:grpSpPr>
                <a:xfrm>
                  <a:off x="3024040" y="2243007"/>
                  <a:ext cx="213652" cy="313888"/>
                  <a:chOff x="1377387" y="2075335"/>
                  <a:chExt cx="4467828" cy="3363619"/>
                </a:xfrm>
              </p:grpSpPr>
              <p:sp>
                <p:nvSpPr>
                  <p:cNvPr id="45074" name="Freeform 45073">
                    <a:extLst>
                      <a:ext uri="{FF2B5EF4-FFF2-40B4-BE49-F238E27FC236}">
                        <a16:creationId xmlns:a16="http://schemas.microsoft.com/office/drawing/2014/main" id="{319C2E1C-E413-5388-7390-F6993A493C2F}"/>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45076" name="Freeform 45075">
                    <a:extLst>
                      <a:ext uri="{FF2B5EF4-FFF2-40B4-BE49-F238E27FC236}">
                        <a16:creationId xmlns:a16="http://schemas.microsoft.com/office/drawing/2014/main" id="{9EB9E071-A3CE-FA05-E371-335A393FEA12}"/>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2" name="Group 11">
                  <a:extLst>
                    <a:ext uri="{FF2B5EF4-FFF2-40B4-BE49-F238E27FC236}">
                      <a16:creationId xmlns:a16="http://schemas.microsoft.com/office/drawing/2014/main" id="{8991FC7E-1484-1013-1623-1D958A08C773}"/>
                    </a:ext>
                  </a:extLst>
                </p:cNvPr>
                <p:cNvGrpSpPr/>
                <p:nvPr/>
              </p:nvGrpSpPr>
              <p:grpSpPr>
                <a:xfrm>
                  <a:off x="3237692" y="2244365"/>
                  <a:ext cx="213652" cy="313888"/>
                  <a:chOff x="1377387" y="2075335"/>
                  <a:chExt cx="4467828" cy="3363619"/>
                </a:xfrm>
              </p:grpSpPr>
              <p:sp>
                <p:nvSpPr>
                  <p:cNvPr id="13" name="Freeform 12">
                    <a:extLst>
                      <a:ext uri="{FF2B5EF4-FFF2-40B4-BE49-F238E27FC236}">
                        <a16:creationId xmlns:a16="http://schemas.microsoft.com/office/drawing/2014/main" id="{9228255C-ECD5-FE13-8B7B-9F27775875E5}"/>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0" name="Freeform 49">
                    <a:extLst>
                      <a:ext uri="{FF2B5EF4-FFF2-40B4-BE49-F238E27FC236}">
                        <a16:creationId xmlns:a16="http://schemas.microsoft.com/office/drawing/2014/main" id="{BB981D51-4EF3-8111-51A7-A8C9087E85AF}"/>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cxnSp>
          <p:nvCxnSpPr>
            <p:cNvPr id="45094" name="Straight Connector 45093">
              <a:extLst>
                <a:ext uri="{FF2B5EF4-FFF2-40B4-BE49-F238E27FC236}">
                  <a16:creationId xmlns:a16="http://schemas.microsoft.com/office/drawing/2014/main" id="{579DF27E-EF72-CCD3-4081-405F82F067A3}"/>
                </a:ext>
              </a:extLst>
            </p:cNvPr>
            <p:cNvCxnSpPr>
              <a:cxnSpLocks/>
            </p:cNvCxnSpPr>
            <p:nvPr/>
          </p:nvCxnSpPr>
          <p:spPr>
            <a:xfrm flipH="1" flipV="1">
              <a:off x="382552" y="1692184"/>
              <a:ext cx="995" cy="1179172"/>
            </a:xfrm>
            <a:prstGeom prst="line">
              <a:avLst/>
            </a:prstGeom>
            <a:ln w="12700">
              <a:solidFill>
                <a:schemeClr val="tx1">
                  <a:lumMod val="50000"/>
                  <a:lumOff val="50000"/>
                  <a:alpha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5095" name="Straight Connector 45094">
              <a:extLst>
                <a:ext uri="{FF2B5EF4-FFF2-40B4-BE49-F238E27FC236}">
                  <a16:creationId xmlns:a16="http://schemas.microsoft.com/office/drawing/2014/main" id="{6D263880-186D-3ABA-9752-67E54840B634}"/>
                </a:ext>
              </a:extLst>
            </p:cNvPr>
            <p:cNvCxnSpPr>
              <a:cxnSpLocks/>
            </p:cNvCxnSpPr>
            <p:nvPr/>
          </p:nvCxnSpPr>
          <p:spPr>
            <a:xfrm>
              <a:off x="383547" y="2860244"/>
              <a:ext cx="3638666" cy="22224"/>
            </a:xfrm>
            <a:prstGeom prst="line">
              <a:avLst/>
            </a:prstGeom>
            <a:ln w="12700">
              <a:solidFill>
                <a:schemeClr val="tx1">
                  <a:lumMod val="50000"/>
                  <a:lumOff val="50000"/>
                  <a:alpha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grpSp>
          <p:nvGrpSpPr>
            <p:cNvPr id="45152" name="Group 45151">
              <a:extLst>
                <a:ext uri="{FF2B5EF4-FFF2-40B4-BE49-F238E27FC236}">
                  <a16:creationId xmlns:a16="http://schemas.microsoft.com/office/drawing/2014/main" id="{A66FC972-8120-BCDB-1F38-021D9DE1939E}"/>
                </a:ext>
              </a:extLst>
            </p:cNvPr>
            <p:cNvGrpSpPr/>
            <p:nvPr/>
          </p:nvGrpSpPr>
          <p:grpSpPr>
            <a:xfrm>
              <a:off x="491115" y="1943346"/>
              <a:ext cx="3491199" cy="692425"/>
              <a:chOff x="370956" y="3141650"/>
              <a:chExt cx="3491199" cy="692425"/>
            </a:xfrm>
          </p:grpSpPr>
          <p:grpSp>
            <p:nvGrpSpPr>
              <p:cNvPr id="45140" name="Group 45139">
                <a:extLst>
                  <a:ext uri="{FF2B5EF4-FFF2-40B4-BE49-F238E27FC236}">
                    <a16:creationId xmlns:a16="http://schemas.microsoft.com/office/drawing/2014/main" id="{6348C492-FCCF-9058-AE55-E0AD42C6CCC9}"/>
                  </a:ext>
                </a:extLst>
              </p:cNvPr>
              <p:cNvGrpSpPr/>
              <p:nvPr/>
            </p:nvGrpSpPr>
            <p:grpSpPr>
              <a:xfrm>
                <a:off x="2365189" y="3149935"/>
                <a:ext cx="498161" cy="680463"/>
                <a:chOff x="1377361" y="2075335"/>
                <a:chExt cx="4467861" cy="3363622"/>
              </a:xfrm>
            </p:grpSpPr>
            <p:sp>
              <p:nvSpPr>
                <p:cNvPr id="45150" name="Freeform 45149">
                  <a:extLst>
                    <a:ext uri="{FF2B5EF4-FFF2-40B4-BE49-F238E27FC236}">
                      <a16:creationId xmlns:a16="http://schemas.microsoft.com/office/drawing/2014/main" id="{958296C7-EF29-09E5-36CC-115E9B8F9511}"/>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5151" name="Freeform 45150">
                  <a:extLst>
                    <a:ext uri="{FF2B5EF4-FFF2-40B4-BE49-F238E27FC236}">
                      <a16:creationId xmlns:a16="http://schemas.microsoft.com/office/drawing/2014/main" id="{3A767B20-8DC0-B24D-0FCF-3C161E002D99}"/>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5141" name="Group 45140">
                <a:extLst>
                  <a:ext uri="{FF2B5EF4-FFF2-40B4-BE49-F238E27FC236}">
                    <a16:creationId xmlns:a16="http://schemas.microsoft.com/office/drawing/2014/main" id="{4E547301-3B2D-1FDC-EBE7-B50D0B1C2916}"/>
                  </a:ext>
                </a:extLst>
              </p:cNvPr>
              <p:cNvGrpSpPr/>
              <p:nvPr/>
            </p:nvGrpSpPr>
            <p:grpSpPr>
              <a:xfrm>
                <a:off x="2863348" y="3152879"/>
                <a:ext cx="498156" cy="680463"/>
                <a:chOff x="1377387" y="2075334"/>
                <a:chExt cx="4467828" cy="3363620"/>
              </a:xfrm>
            </p:grpSpPr>
            <p:sp>
              <p:nvSpPr>
                <p:cNvPr id="45148" name="Freeform 45147">
                  <a:extLst>
                    <a:ext uri="{FF2B5EF4-FFF2-40B4-BE49-F238E27FC236}">
                      <a16:creationId xmlns:a16="http://schemas.microsoft.com/office/drawing/2014/main" id="{4B71E41F-0D20-D3D4-029D-4DC349FFCCBE}"/>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5149" name="Freeform 45148">
                  <a:extLst>
                    <a:ext uri="{FF2B5EF4-FFF2-40B4-BE49-F238E27FC236}">
                      <a16:creationId xmlns:a16="http://schemas.microsoft.com/office/drawing/2014/main" id="{DB839DD8-F47E-8977-0137-FD9F42FE8258}"/>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5142" name="Group 45141">
                <a:extLst>
                  <a:ext uri="{FF2B5EF4-FFF2-40B4-BE49-F238E27FC236}">
                    <a16:creationId xmlns:a16="http://schemas.microsoft.com/office/drawing/2014/main" id="{1E703C32-26D9-0FBD-04CA-AAA439CB2A77}"/>
                  </a:ext>
                </a:extLst>
              </p:cNvPr>
              <p:cNvGrpSpPr/>
              <p:nvPr/>
            </p:nvGrpSpPr>
            <p:grpSpPr>
              <a:xfrm>
                <a:off x="3363999" y="3153612"/>
                <a:ext cx="498156" cy="680463"/>
                <a:chOff x="1377387" y="2075335"/>
                <a:chExt cx="4467828" cy="3363619"/>
              </a:xfrm>
            </p:grpSpPr>
            <p:sp>
              <p:nvSpPr>
                <p:cNvPr id="45146" name="Freeform 45145">
                  <a:extLst>
                    <a:ext uri="{FF2B5EF4-FFF2-40B4-BE49-F238E27FC236}">
                      <a16:creationId xmlns:a16="http://schemas.microsoft.com/office/drawing/2014/main" id="{ECFF362C-3EA7-9268-C12D-B4C16CE6C8F4}"/>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45147" name="Freeform 45146">
                  <a:extLst>
                    <a:ext uri="{FF2B5EF4-FFF2-40B4-BE49-F238E27FC236}">
                      <a16:creationId xmlns:a16="http://schemas.microsoft.com/office/drawing/2014/main" id="{F3E440D5-D564-769E-13E9-5655FBD1DB02}"/>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5128" name="Group 45127">
                <a:extLst>
                  <a:ext uri="{FF2B5EF4-FFF2-40B4-BE49-F238E27FC236}">
                    <a16:creationId xmlns:a16="http://schemas.microsoft.com/office/drawing/2014/main" id="{85E19F6C-849F-D191-460F-42D398BCE17D}"/>
                  </a:ext>
                </a:extLst>
              </p:cNvPr>
              <p:cNvGrpSpPr/>
              <p:nvPr/>
            </p:nvGrpSpPr>
            <p:grpSpPr>
              <a:xfrm>
                <a:off x="370956" y="3141650"/>
                <a:ext cx="498157" cy="680462"/>
                <a:chOff x="1377388" y="2075336"/>
                <a:chExt cx="4467825" cy="3363616"/>
              </a:xfrm>
            </p:grpSpPr>
            <p:sp>
              <p:nvSpPr>
                <p:cNvPr id="45138" name="Freeform 45137">
                  <a:extLst>
                    <a:ext uri="{FF2B5EF4-FFF2-40B4-BE49-F238E27FC236}">
                      <a16:creationId xmlns:a16="http://schemas.microsoft.com/office/drawing/2014/main" id="{DBA88FAC-8703-B45A-0FA5-DB78E16DDC5A}"/>
                    </a:ext>
                  </a:extLst>
                </p:cNvPr>
                <p:cNvSpPr/>
                <p:nvPr/>
              </p:nvSpPr>
              <p:spPr>
                <a:xfrm>
                  <a:off x="1377388" y="2075336"/>
                  <a:ext cx="2233917" cy="1689905"/>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5139" name="Freeform 45138">
                  <a:extLst>
                    <a:ext uri="{FF2B5EF4-FFF2-40B4-BE49-F238E27FC236}">
                      <a16:creationId xmlns:a16="http://schemas.microsoft.com/office/drawing/2014/main" id="{5D681AD0-CD29-76E4-136F-6C93D7E77E03}"/>
                    </a:ext>
                  </a:extLst>
                </p:cNvPr>
                <p:cNvSpPr/>
                <p:nvPr/>
              </p:nvSpPr>
              <p:spPr>
                <a:xfrm flipV="1">
                  <a:off x="3611296" y="3749047"/>
                  <a:ext cx="2233917" cy="1689905"/>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5129" name="Group 45128">
                <a:extLst>
                  <a:ext uri="{FF2B5EF4-FFF2-40B4-BE49-F238E27FC236}">
                    <a16:creationId xmlns:a16="http://schemas.microsoft.com/office/drawing/2014/main" id="{DF5B19EA-7AAD-58E7-DF9C-27AAAFBBB9CB}"/>
                  </a:ext>
                </a:extLst>
              </p:cNvPr>
              <p:cNvGrpSpPr/>
              <p:nvPr/>
            </p:nvGrpSpPr>
            <p:grpSpPr>
              <a:xfrm>
                <a:off x="869112" y="3144594"/>
                <a:ext cx="498156" cy="680463"/>
                <a:chOff x="1377387" y="2075335"/>
                <a:chExt cx="4467828" cy="3363619"/>
              </a:xfrm>
            </p:grpSpPr>
            <p:sp>
              <p:nvSpPr>
                <p:cNvPr id="45136" name="Freeform 45135">
                  <a:extLst>
                    <a:ext uri="{FF2B5EF4-FFF2-40B4-BE49-F238E27FC236}">
                      <a16:creationId xmlns:a16="http://schemas.microsoft.com/office/drawing/2014/main" id="{B9284862-C397-6AF7-BBC1-B06C7A4A5DA3}"/>
                    </a:ext>
                  </a:extLst>
                </p:cNvPr>
                <p:cNvSpPr/>
                <p:nvPr/>
              </p:nvSpPr>
              <p:spPr>
                <a:xfrm>
                  <a:off x="1377387" y="2075335"/>
                  <a:ext cx="2233914" cy="168990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5137" name="Freeform 45136">
                  <a:extLst>
                    <a:ext uri="{FF2B5EF4-FFF2-40B4-BE49-F238E27FC236}">
                      <a16:creationId xmlns:a16="http://schemas.microsoft.com/office/drawing/2014/main" id="{236FB491-49E4-7DFF-2DDF-0951BAF5EF4D}"/>
                    </a:ext>
                  </a:extLst>
                </p:cNvPr>
                <p:cNvSpPr/>
                <p:nvPr/>
              </p:nvSpPr>
              <p:spPr>
                <a:xfrm flipV="1">
                  <a:off x="3611301" y="3749045"/>
                  <a:ext cx="2233914" cy="168990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5130" name="Group 45129">
                <a:extLst>
                  <a:ext uri="{FF2B5EF4-FFF2-40B4-BE49-F238E27FC236}">
                    <a16:creationId xmlns:a16="http://schemas.microsoft.com/office/drawing/2014/main" id="{8A1941FE-EDFC-7EAF-5077-7F4ADC5186D5}"/>
                  </a:ext>
                </a:extLst>
              </p:cNvPr>
              <p:cNvGrpSpPr/>
              <p:nvPr/>
            </p:nvGrpSpPr>
            <p:grpSpPr>
              <a:xfrm>
                <a:off x="1369763" y="3145327"/>
                <a:ext cx="498156" cy="680463"/>
                <a:chOff x="1377387" y="2075335"/>
                <a:chExt cx="4467828" cy="3363619"/>
              </a:xfrm>
            </p:grpSpPr>
            <p:sp>
              <p:nvSpPr>
                <p:cNvPr id="45134" name="Freeform 45133">
                  <a:extLst>
                    <a:ext uri="{FF2B5EF4-FFF2-40B4-BE49-F238E27FC236}">
                      <a16:creationId xmlns:a16="http://schemas.microsoft.com/office/drawing/2014/main" id="{2DDEF254-94E9-E9EC-7BB4-72AA57A10287}"/>
                    </a:ext>
                  </a:extLst>
                </p:cNvPr>
                <p:cNvSpPr/>
                <p:nvPr/>
              </p:nvSpPr>
              <p:spPr>
                <a:xfrm>
                  <a:off x="1377387" y="2075335"/>
                  <a:ext cx="2233914" cy="168990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45135" name="Freeform 45134">
                  <a:extLst>
                    <a:ext uri="{FF2B5EF4-FFF2-40B4-BE49-F238E27FC236}">
                      <a16:creationId xmlns:a16="http://schemas.microsoft.com/office/drawing/2014/main" id="{913C4D1E-DCF9-94B1-2AA3-FDDCAA33F9FE}"/>
                    </a:ext>
                  </a:extLst>
                </p:cNvPr>
                <p:cNvSpPr/>
                <p:nvPr/>
              </p:nvSpPr>
              <p:spPr>
                <a:xfrm flipV="1">
                  <a:off x="3611301" y="3749045"/>
                  <a:ext cx="2233914" cy="168990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5131" name="Group 45130">
                <a:extLst>
                  <a:ext uri="{FF2B5EF4-FFF2-40B4-BE49-F238E27FC236}">
                    <a16:creationId xmlns:a16="http://schemas.microsoft.com/office/drawing/2014/main" id="{39DCD188-EF51-2A54-89DA-B6F3295F23FB}"/>
                  </a:ext>
                </a:extLst>
              </p:cNvPr>
              <p:cNvGrpSpPr/>
              <p:nvPr/>
            </p:nvGrpSpPr>
            <p:grpSpPr>
              <a:xfrm>
                <a:off x="1867919" y="3148271"/>
                <a:ext cx="498156" cy="680463"/>
                <a:chOff x="1377387" y="2075335"/>
                <a:chExt cx="4467828" cy="3363619"/>
              </a:xfrm>
            </p:grpSpPr>
            <p:sp>
              <p:nvSpPr>
                <p:cNvPr id="45132" name="Freeform 45131">
                  <a:extLst>
                    <a:ext uri="{FF2B5EF4-FFF2-40B4-BE49-F238E27FC236}">
                      <a16:creationId xmlns:a16="http://schemas.microsoft.com/office/drawing/2014/main" id="{C8250DA0-49FB-1A1A-567E-4F8A0B6C26D5}"/>
                    </a:ext>
                  </a:extLst>
                </p:cNvPr>
                <p:cNvSpPr/>
                <p:nvPr/>
              </p:nvSpPr>
              <p:spPr>
                <a:xfrm>
                  <a:off x="1377387" y="2075335"/>
                  <a:ext cx="2233914" cy="168990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5133" name="Freeform 45132">
                  <a:extLst>
                    <a:ext uri="{FF2B5EF4-FFF2-40B4-BE49-F238E27FC236}">
                      <a16:creationId xmlns:a16="http://schemas.microsoft.com/office/drawing/2014/main" id="{77812FF9-356F-AEC5-9D90-519A94D7AE30}"/>
                    </a:ext>
                  </a:extLst>
                </p:cNvPr>
                <p:cNvSpPr/>
                <p:nvPr/>
              </p:nvSpPr>
              <p:spPr>
                <a:xfrm flipV="1">
                  <a:off x="3611301" y="3749045"/>
                  <a:ext cx="2233914" cy="168990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sp>
          <p:nvSpPr>
            <p:cNvPr id="45174" name="TextBox 45173">
              <a:extLst>
                <a:ext uri="{FF2B5EF4-FFF2-40B4-BE49-F238E27FC236}">
                  <a16:creationId xmlns:a16="http://schemas.microsoft.com/office/drawing/2014/main" id="{96D1DD23-E94F-7C09-0B0B-162EE08773B9}"/>
                </a:ext>
              </a:extLst>
            </p:cNvPr>
            <p:cNvSpPr txBox="1"/>
            <p:nvPr/>
          </p:nvSpPr>
          <p:spPr>
            <a:xfrm>
              <a:off x="925720" y="1375205"/>
              <a:ext cx="1172116" cy="369332"/>
            </a:xfrm>
            <a:prstGeom prst="rect">
              <a:avLst/>
            </a:prstGeom>
            <a:solidFill>
              <a:schemeClr val="accent1"/>
            </a:solidFill>
          </p:spPr>
          <p:txBody>
            <a:bodyPr wrap="none" rtlCol="0">
              <a:spAutoFit/>
            </a:bodyPr>
            <a:lstStyle/>
            <a:p>
              <a:r>
                <a:rPr lang="en-US" dirty="0">
                  <a:solidFill>
                    <a:schemeClr val="bg1"/>
                  </a:solidFill>
                </a:rPr>
                <a:t>Input1 = f</a:t>
              </a:r>
              <a:r>
                <a:rPr lang="en-US" baseline="-25000" dirty="0">
                  <a:solidFill>
                    <a:schemeClr val="bg1"/>
                  </a:solidFill>
                </a:rPr>
                <a:t>1</a:t>
              </a:r>
              <a:endParaRPr lang="en-US" dirty="0">
                <a:solidFill>
                  <a:schemeClr val="bg1"/>
                </a:solidFill>
              </a:endParaRPr>
            </a:p>
          </p:txBody>
        </p:sp>
        <p:sp>
          <p:nvSpPr>
            <p:cNvPr id="45175" name="TextBox 45174">
              <a:extLst>
                <a:ext uri="{FF2B5EF4-FFF2-40B4-BE49-F238E27FC236}">
                  <a16:creationId xmlns:a16="http://schemas.microsoft.com/office/drawing/2014/main" id="{B7DCD215-978D-554A-042B-AD822DDC6CB7}"/>
                </a:ext>
              </a:extLst>
            </p:cNvPr>
            <p:cNvSpPr txBox="1"/>
            <p:nvPr/>
          </p:nvSpPr>
          <p:spPr>
            <a:xfrm>
              <a:off x="2266766" y="1375205"/>
              <a:ext cx="1172116" cy="369332"/>
            </a:xfrm>
            <a:prstGeom prst="rect">
              <a:avLst/>
            </a:prstGeom>
            <a:solidFill>
              <a:srgbClr val="C00000"/>
            </a:solidFill>
          </p:spPr>
          <p:txBody>
            <a:bodyPr wrap="none" rtlCol="0">
              <a:spAutoFit/>
            </a:bodyPr>
            <a:lstStyle/>
            <a:p>
              <a:r>
                <a:rPr lang="en-US" dirty="0">
                  <a:solidFill>
                    <a:schemeClr val="bg1"/>
                  </a:solidFill>
                </a:rPr>
                <a:t>Input2 = f</a:t>
              </a:r>
              <a:r>
                <a:rPr lang="en-US" baseline="-25000" dirty="0">
                  <a:solidFill>
                    <a:schemeClr val="bg1"/>
                  </a:solidFill>
                </a:rPr>
                <a:t>2</a:t>
              </a:r>
              <a:endParaRPr lang="en-US" dirty="0">
                <a:solidFill>
                  <a:schemeClr val="bg1"/>
                </a:solidFill>
              </a:endParaRPr>
            </a:p>
          </p:txBody>
        </p:sp>
      </p:grpSp>
      <p:pic>
        <p:nvPicPr>
          <p:cNvPr id="55" name="Picture 54">
            <a:extLst>
              <a:ext uri="{FF2B5EF4-FFF2-40B4-BE49-F238E27FC236}">
                <a16:creationId xmlns:a16="http://schemas.microsoft.com/office/drawing/2014/main" id="{5107C2A1-24D8-3777-E478-AEEE15279AEE}"/>
              </a:ext>
            </a:extLst>
          </p:cNvPr>
          <p:cNvPicPr>
            <a:picLocks noChangeAspect="1"/>
          </p:cNvPicPr>
          <p:nvPr/>
        </p:nvPicPr>
        <p:blipFill>
          <a:blip r:embed="rId6"/>
          <a:stretch>
            <a:fillRect/>
          </a:stretch>
        </p:blipFill>
        <p:spPr>
          <a:xfrm>
            <a:off x="525299" y="4389256"/>
            <a:ext cx="3272384" cy="445354"/>
          </a:xfrm>
          <a:prstGeom prst="rect">
            <a:avLst/>
          </a:prstGeom>
        </p:spPr>
      </p:pic>
    </p:spTree>
    <p:extLst>
      <p:ext uri="{BB962C8B-B14F-4D97-AF65-F5344CB8AC3E}">
        <p14:creationId xmlns:p14="http://schemas.microsoft.com/office/powerpoint/2010/main" val="19068132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University of Maryland Primary logo">
            <a:extLst>
              <a:ext uri="{FF2B5EF4-FFF2-40B4-BE49-F238E27FC236}">
                <a16:creationId xmlns:a16="http://schemas.microsoft.com/office/drawing/2014/main" id="{EB4A6B41-22F7-DFE4-D01B-28508A8284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CoSMoS">
            <a:extLst>
              <a:ext uri="{FF2B5EF4-FFF2-40B4-BE49-F238E27FC236}">
                <a16:creationId xmlns:a16="http://schemas.microsoft.com/office/drawing/2014/main" id="{F219FA56-3669-5C55-E712-C88F67529E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grpSp>
        <p:nvGrpSpPr>
          <p:cNvPr id="45093" name="Group 45092">
            <a:extLst>
              <a:ext uri="{FF2B5EF4-FFF2-40B4-BE49-F238E27FC236}">
                <a16:creationId xmlns:a16="http://schemas.microsoft.com/office/drawing/2014/main" id="{130C99B1-62F2-DF36-03D2-6E01A3250267}"/>
              </a:ext>
            </a:extLst>
          </p:cNvPr>
          <p:cNvGrpSpPr/>
          <p:nvPr/>
        </p:nvGrpSpPr>
        <p:grpSpPr>
          <a:xfrm>
            <a:off x="4918005" y="1255076"/>
            <a:ext cx="2917563" cy="2260482"/>
            <a:chOff x="1690737" y="1337156"/>
            <a:chExt cx="2917563" cy="2260482"/>
          </a:xfrm>
        </p:grpSpPr>
        <p:grpSp>
          <p:nvGrpSpPr>
            <p:cNvPr id="52" name="Group 51">
              <a:extLst>
                <a:ext uri="{FF2B5EF4-FFF2-40B4-BE49-F238E27FC236}">
                  <a16:creationId xmlns:a16="http://schemas.microsoft.com/office/drawing/2014/main" id="{C3A6B429-E939-755A-7BC7-24A11CD1C3AC}"/>
                </a:ext>
              </a:extLst>
            </p:cNvPr>
            <p:cNvGrpSpPr/>
            <p:nvPr/>
          </p:nvGrpSpPr>
          <p:grpSpPr>
            <a:xfrm>
              <a:off x="1690737" y="1337156"/>
              <a:ext cx="2917563" cy="2260482"/>
              <a:chOff x="1690737" y="1337156"/>
              <a:chExt cx="2917563" cy="2260482"/>
            </a:xfrm>
          </p:grpSpPr>
          <p:grpSp>
            <p:nvGrpSpPr>
              <p:cNvPr id="51" name="Group 50">
                <a:extLst>
                  <a:ext uri="{FF2B5EF4-FFF2-40B4-BE49-F238E27FC236}">
                    <a16:creationId xmlns:a16="http://schemas.microsoft.com/office/drawing/2014/main" id="{FB0FC68F-C8EA-94DC-84C8-22CAA13BA643}"/>
                  </a:ext>
                </a:extLst>
              </p:cNvPr>
              <p:cNvGrpSpPr/>
              <p:nvPr/>
            </p:nvGrpSpPr>
            <p:grpSpPr>
              <a:xfrm>
                <a:off x="1690737" y="1337156"/>
                <a:ext cx="2917563" cy="2260482"/>
                <a:chOff x="1690737" y="1337156"/>
                <a:chExt cx="2917563" cy="2260482"/>
              </a:xfrm>
            </p:grpSpPr>
            <p:sp>
              <p:nvSpPr>
                <p:cNvPr id="49" name="Rounded Rectangle 48">
                  <a:extLst>
                    <a:ext uri="{FF2B5EF4-FFF2-40B4-BE49-F238E27FC236}">
                      <a16:creationId xmlns:a16="http://schemas.microsoft.com/office/drawing/2014/main" id="{FF334566-845A-B3F4-C487-320CD79BC447}"/>
                    </a:ext>
                  </a:extLst>
                </p:cNvPr>
                <p:cNvSpPr/>
                <p:nvPr/>
              </p:nvSpPr>
              <p:spPr>
                <a:xfrm>
                  <a:off x="1690737" y="1858779"/>
                  <a:ext cx="2371598" cy="1738859"/>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058" name="Picture 2" descr="Crown vector icon. Crown emoji symbol. Royal crown isolated">
                  <a:extLst>
                    <a:ext uri="{FF2B5EF4-FFF2-40B4-BE49-F238E27FC236}">
                      <a16:creationId xmlns:a16="http://schemas.microsoft.com/office/drawing/2014/main" id="{00F7E3E1-7C4D-D24F-3C68-A4434A8B6E5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504" t="21952" r="24693" b="19688"/>
                <a:stretch/>
              </p:blipFill>
              <p:spPr bwMode="auto">
                <a:xfrm rot="2406395">
                  <a:off x="3660924" y="1337156"/>
                  <a:ext cx="947376" cy="7552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7C37B1C9-04D1-AA09-6FFF-9815223A0E7B}"/>
                  </a:ext>
                </a:extLst>
              </p:cNvPr>
              <p:cNvGrpSpPr/>
              <p:nvPr/>
            </p:nvGrpSpPr>
            <p:grpSpPr>
              <a:xfrm>
                <a:off x="1900599" y="2015070"/>
                <a:ext cx="1957298" cy="1077218"/>
                <a:chOff x="5175744" y="3841491"/>
                <a:chExt cx="1837078" cy="782612"/>
              </a:xfrm>
            </p:grpSpPr>
            <p:grpSp>
              <p:nvGrpSpPr>
                <p:cNvPr id="14" name="Group 218">
                  <a:extLst>
                    <a:ext uri="{FF2B5EF4-FFF2-40B4-BE49-F238E27FC236}">
                      <a16:creationId xmlns:a16="http://schemas.microsoft.com/office/drawing/2014/main" id="{901DA5E7-761F-3C73-7307-3D049D3D871D}"/>
                    </a:ext>
                  </a:extLst>
                </p:cNvPr>
                <p:cNvGrpSpPr>
                  <a:grpSpLocks/>
                </p:cNvGrpSpPr>
                <p:nvPr/>
              </p:nvGrpSpPr>
              <p:grpSpPr bwMode="auto">
                <a:xfrm rot="5400000">
                  <a:off x="6537317" y="3535442"/>
                  <a:ext cx="112860" cy="838151"/>
                  <a:chOff x="5280" y="1031"/>
                  <a:chExt cx="96" cy="649"/>
                </a:xfrm>
              </p:grpSpPr>
              <p:sp>
                <p:nvSpPr>
                  <p:cNvPr id="45" name="Line 106">
                    <a:extLst>
                      <a:ext uri="{FF2B5EF4-FFF2-40B4-BE49-F238E27FC236}">
                        <a16:creationId xmlns:a16="http://schemas.microsoft.com/office/drawing/2014/main" id="{7274C099-C044-DCB5-7643-CCD0A842AC71}"/>
                      </a:ext>
                    </a:extLst>
                  </p:cNvPr>
                  <p:cNvSpPr>
                    <a:spLocks noChangeAspect="1" noChangeShapeType="1"/>
                  </p:cNvSpPr>
                  <p:nvPr/>
                </p:nvSpPr>
                <p:spPr bwMode="auto">
                  <a:xfrm>
                    <a:off x="5328" y="1031"/>
                    <a:ext cx="0" cy="361"/>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46" name="Line 107">
                    <a:extLst>
                      <a:ext uri="{FF2B5EF4-FFF2-40B4-BE49-F238E27FC236}">
                        <a16:creationId xmlns:a16="http://schemas.microsoft.com/office/drawing/2014/main" id="{8D8AB0DD-FE5F-D743-36FF-83CF4196E568}"/>
                      </a:ext>
                    </a:extLst>
                  </p:cNvPr>
                  <p:cNvSpPr>
                    <a:spLocks noChangeAspect="1" noChangeShapeType="1"/>
                  </p:cNvSpPr>
                  <p:nvPr/>
                </p:nvSpPr>
                <p:spPr bwMode="auto">
                  <a:xfrm>
                    <a:off x="5280" y="1392"/>
                    <a:ext cx="96"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47" name="Freeform 46">
                    <a:extLst>
                      <a:ext uri="{FF2B5EF4-FFF2-40B4-BE49-F238E27FC236}">
                        <a16:creationId xmlns:a16="http://schemas.microsoft.com/office/drawing/2014/main" id="{62E4AF42-B643-32FB-7288-2A281DCA7204}"/>
                      </a:ext>
                    </a:extLst>
                  </p:cNvPr>
                  <p:cNvSpPr>
                    <a:spLocks noChangeAspect="1"/>
                  </p:cNvSpPr>
                  <p:nvPr/>
                </p:nvSpPr>
                <p:spPr bwMode="auto">
                  <a:xfrm>
                    <a:off x="5280" y="1392"/>
                    <a:ext cx="96" cy="96"/>
                  </a:xfrm>
                  <a:custGeom>
                    <a:avLst/>
                    <a:gdLst>
                      <a:gd name="T0" fmla="*/ 16 w 288"/>
                      <a:gd name="T1" fmla="*/ 0 h 240"/>
                      <a:gd name="T2" fmla="*/ 0 w 288"/>
                      <a:gd name="T3" fmla="*/ 38 h 240"/>
                      <a:gd name="T4" fmla="*/ 32 w 288"/>
                      <a:gd name="T5" fmla="*/ 38 h 240"/>
                      <a:gd name="T6" fmla="*/ 16 w 288"/>
                      <a:gd name="T7" fmla="*/ 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144" y="0"/>
                        </a:moveTo>
                        <a:lnTo>
                          <a:pt x="0" y="240"/>
                        </a:lnTo>
                        <a:lnTo>
                          <a:pt x="288" y="240"/>
                        </a:lnTo>
                        <a:lnTo>
                          <a:pt x="144" y="0"/>
                        </a:lnTo>
                        <a:close/>
                      </a:path>
                    </a:pathLst>
                  </a:custGeom>
                  <a:solidFill>
                    <a:schemeClr val="tx1">
                      <a:lumMod val="75000"/>
                      <a:lumOff val="25000"/>
                    </a:schemeClr>
                  </a:solidFill>
                  <a:ln w="25400" cmpd="sng">
                    <a:solidFill>
                      <a:schemeClr val="tx1">
                        <a:lumMod val="75000"/>
                        <a:lumOff val="25000"/>
                      </a:schemeClr>
                    </a:solidFill>
                    <a:round/>
                    <a:headEnd/>
                    <a:tailEnd/>
                  </a:ln>
                </p:spPr>
                <p:txBody>
                  <a:bodyPr/>
                  <a:lstStyle/>
                  <a:p>
                    <a:endParaRPr lang="en-US" sz="800"/>
                  </a:p>
                </p:txBody>
              </p:sp>
              <p:sp>
                <p:nvSpPr>
                  <p:cNvPr id="48" name="Line 109">
                    <a:extLst>
                      <a:ext uri="{FF2B5EF4-FFF2-40B4-BE49-F238E27FC236}">
                        <a16:creationId xmlns:a16="http://schemas.microsoft.com/office/drawing/2014/main" id="{16A6001B-1A2E-08EF-73FC-63034B01721F}"/>
                      </a:ext>
                    </a:extLst>
                  </p:cNvPr>
                  <p:cNvSpPr>
                    <a:spLocks noChangeAspect="1" noChangeShapeType="1"/>
                  </p:cNvSpPr>
                  <p:nvPr/>
                </p:nvSpPr>
                <p:spPr bwMode="auto">
                  <a:xfrm>
                    <a:off x="5328" y="1488"/>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5" name="Group 218">
                  <a:extLst>
                    <a:ext uri="{FF2B5EF4-FFF2-40B4-BE49-F238E27FC236}">
                      <a16:creationId xmlns:a16="http://schemas.microsoft.com/office/drawing/2014/main" id="{901B1E27-0E2A-EF95-16E9-9506FE4BD1C0}"/>
                    </a:ext>
                  </a:extLst>
                </p:cNvPr>
                <p:cNvGrpSpPr>
                  <a:grpSpLocks/>
                </p:cNvGrpSpPr>
                <p:nvPr/>
              </p:nvGrpSpPr>
              <p:grpSpPr bwMode="auto">
                <a:xfrm rot="10800000">
                  <a:off x="6732574" y="3954517"/>
                  <a:ext cx="123978" cy="564289"/>
                  <a:chOff x="5280" y="1200"/>
                  <a:chExt cx="96" cy="480"/>
                </a:xfrm>
              </p:grpSpPr>
              <p:sp>
                <p:nvSpPr>
                  <p:cNvPr id="41" name="Line 106">
                    <a:extLst>
                      <a:ext uri="{FF2B5EF4-FFF2-40B4-BE49-F238E27FC236}">
                        <a16:creationId xmlns:a16="http://schemas.microsoft.com/office/drawing/2014/main" id="{16674FF8-2E7F-D19A-E477-AE72F8102C26}"/>
                      </a:ext>
                    </a:extLst>
                  </p:cNvPr>
                  <p:cNvSpPr>
                    <a:spLocks noChangeAspect="1" noChangeShapeType="1"/>
                  </p:cNvSpPr>
                  <p:nvPr/>
                </p:nvSpPr>
                <p:spPr bwMode="auto">
                  <a:xfrm>
                    <a:off x="5328" y="1200"/>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42" name="Line 107">
                    <a:extLst>
                      <a:ext uri="{FF2B5EF4-FFF2-40B4-BE49-F238E27FC236}">
                        <a16:creationId xmlns:a16="http://schemas.microsoft.com/office/drawing/2014/main" id="{62A2E4D4-E36C-161C-BD56-4DCFCB6FB10F}"/>
                      </a:ext>
                    </a:extLst>
                  </p:cNvPr>
                  <p:cNvSpPr>
                    <a:spLocks noChangeAspect="1" noChangeShapeType="1"/>
                  </p:cNvSpPr>
                  <p:nvPr/>
                </p:nvSpPr>
                <p:spPr bwMode="auto">
                  <a:xfrm>
                    <a:off x="5280" y="1392"/>
                    <a:ext cx="96"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43" name="Freeform 42">
                    <a:extLst>
                      <a:ext uri="{FF2B5EF4-FFF2-40B4-BE49-F238E27FC236}">
                        <a16:creationId xmlns:a16="http://schemas.microsoft.com/office/drawing/2014/main" id="{A4016F09-2CDC-D507-35BD-574770ED4888}"/>
                      </a:ext>
                    </a:extLst>
                  </p:cNvPr>
                  <p:cNvSpPr>
                    <a:spLocks noChangeAspect="1"/>
                  </p:cNvSpPr>
                  <p:nvPr/>
                </p:nvSpPr>
                <p:spPr bwMode="auto">
                  <a:xfrm>
                    <a:off x="5280" y="1392"/>
                    <a:ext cx="96" cy="96"/>
                  </a:xfrm>
                  <a:custGeom>
                    <a:avLst/>
                    <a:gdLst>
                      <a:gd name="T0" fmla="*/ 16 w 288"/>
                      <a:gd name="T1" fmla="*/ 0 h 240"/>
                      <a:gd name="T2" fmla="*/ 0 w 288"/>
                      <a:gd name="T3" fmla="*/ 38 h 240"/>
                      <a:gd name="T4" fmla="*/ 32 w 288"/>
                      <a:gd name="T5" fmla="*/ 38 h 240"/>
                      <a:gd name="T6" fmla="*/ 16 w 288"/>
                      <a:gd name="T7" fmla="*/ 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144" y="0"/>
                        </a:moveTo>
                        <a:lnTo>
                          <a:pt x="0" y="240"/>
                        </a:lnTo>
                        <a:lnTo>
                          <a:pt x="288" y="240"/>
                        </a:lnTo>
                        <a:lnTo>
                          <a:pt x="144" y="0"/>
                        </a:lnTo>
                        <a:close/>
                      </a:path>
                    </a:pathLst>
                  </a:custGeom>
                  <a:solidFill>
                    <a:schemeClr val="tx1">
                      <a:lumMod val="75000"/>
                      <a:lumOff val="25000"/>
                    </a:schemeClr>
                  </a:solidFill>
                  <a:ln w="25400" cmpd="sng">
                    <a:solidFill>
                      <a:schemeClr val="tx1">
                        <a:lumMod val="75000"/>
                        <a:lumOff val="25000"/>
                      </a:schemeClr>
                    </a:solidFill>
                    <a:round/>
                    <a:headEnd/>
                    <a:tailEnd/>
                  </a:ln>
                </p:spPr>
                <p:txBody>
                  <a:bodyPr/>
                  <a:lstStyle/>
                  <a:p>
                    <a:endParaRPr lang="en-US" sz="800"/>
                  </a:p>
                </p:txBody>
              </p:sp>
              <p:sp>
                <p:nvSpPr>
                  <p:cNvPr id="44" name="Line 109">
                    <a:extLst>
                      <a:ext uri="{FF2B5EF4-FFF2-40B4-BE49-F238E27FC236}">
                        <a16:creationId xmlns:a16="http://schemas.microsoft.com/office/drawing/2014/main" id="{D8B48AF6-9C61-CB7A-B91F-ADF44B71334D}"/>
                      </a:ext>
                    </a:extLst>
                  </p:cNvPr>
                  <p:cNvSpPr>
                    <a:spLocks noChangeAspect="1" noChangeShapeType="1"/>
                  </p:cNvSpPr>
                  <p:nvPr/>
                </p:nvSpPr>
                <p:spPr bwMode="auto">
                  <a:xfrm>
                    <a:off x="5328" y="1488"/>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6" name="Group 210">
                  <a:extLst>
                    <a:ext uri="{FF2B5EF4-FFF2-40B4-BE49-F238E27FC236}">
                      <a16:creationId xmlns:a16="http://schemas.microsoft.com/office/drawing/2014/main" id="{2C9F956D-C449-A982-ACD3-8CDAECBCF5E6}"/>
                    </a:ext>
                  </a:extLst>
                </p:cNvPr>
                <p:cNvGrpSpPr>
                  <a:grpSpLocks/>
                </p:cNvGrpSpPr>
                <p:nvPr/>
              </p:nvGrpSpPr>
              <p:grpSpPr bwMode="auto">
                <a:xfrm rot="5400000">
                  <a:off x="5912647" y="3623092"/>
                  <a:ext cx="225715" cy="662514"/>
                  <a:chOff x="3216" y="1728"/>
                  <a:chExt cx="192" cy="513"/>
                </a:xfrm>
              </p:grpSpPr>
              <p:sp>
                <p:nvSpPr>
                  <p:cNvPr id="37" name="Line 8">
                    <a:extLst>
                      <a:ext uri="{FF2B5EF4-FFF2-40B4-BE49-F238E27FC236}">
                        <a16:creationId xmlns:a16="http://schemas.microsoft.com/office/drawing/2014/main" id="{B5A810E1-E794-11A4-2316-04E2E3C436FF}"/>
                      </a:ext>
                    </a:extLst>
                  </p:cNvPr>
                  <p:cNvSpPr>
                    <a:spLocks noChangeAspect="1" noChangeShapeType="1"/>
                  </p:cNvSpPr>
                  <p:nvPr/>
                </p:nvSpPr>
                <p:spPr bwMode="auto">
                  <a:xfrm>
                    <a:off x="3312" y="1728"/>
                    <a:ext cx="0" cy="216"/>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38" name="Line 9">
                    <a:extLst>
                      <a:ext uri="{FF2B5EF4-FFF2-40B4-BE49-F238E27FC236}">
                        <a16:creationId xmlns:a16="http://schemas.microsoft.com/office/drawing/2014/main" id="{E5EBDA3B-8CCD-22A7-2829-0A6E7BF56C28}"/>
                      </a:ext>
                    </a:extLst>
                  </p:cNvPr>
                  <p:cNvSpPr>
                    <a:spLocks noChangeAspect="1" noChangeShapeType="1"/>
                  </p:cNvSpPr>
                  <p:nvPr/>
                </p:nvSpPr>
                <p:spPr bwMode="auto">
                  <a:xfrm>
                    <a:off x="3312" y="1992"/>
                    <a:ext cx="0" cy="249"/>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39" name="Line 10">
                    <a:extLst>
                      <a:ext uri="{FF2B5EF4-FFF2-40B4-BE49-F238E27FC236}">
                        <a16:creationId xmlns:a16="http://schemas.microsoft.com/office/drawing/2014/main" id="{42376D38-9630-8C33-5CBF-F878292A2EE0}"/>
                      </a:ext>
                    </a:extLst>
                  </p:cNvPr>
                  <p:cNvSpPr>
                    <a:spLocks noChangeAspect="1" noChangeShapeType="1"/>
                  </p:cNvSpPr>
                  <p:nvPr/>
                </p:nvSpPr>
                <p:spPr bwMode="auto">
                  <a:xfrm>
                    <a:off x="3216" y="1944"/>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40" name="Line 11">
                    <a:extLst>
                      <a:ext uri="{FF2B5EF4-FFF2-40B4-BE49-F238E27FC236}">
                        <a16:creationId xmlns:a16="http://schemas.microsoft.com/office/drawing/2014/main" id="{1A6588DA-81FC-A1E3-0885-3C0FD1281332}"/>
                      </a:ext>
                    </a:extLst>
                  </p:cNvPr>
                  <p:cNvSpPr>
                    <a:spLocks noChangeAspect="1" noChangeShapeType="1"/>
                  </p:cNvSpPr>
                  <p:nvPr/>
                </p:nvSpPr>
                <p:spPr bwMode="auto">
                  <a:xfrm>
                    <a:off x="3216" y="1992"/>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7" name="Group 210">
                  <a:extLst>
                    <a:ext uri="{FF2B5EF4-FFF2-40B4-BE49-F238E27FC236}">
                      <a16:creationId xmlns:a16="http://schemas.microsoft.com/office/drawing/2014/main" id="{3BF8BAB9-0F66-B9E8-515E-E78329674BAB}"/>
                    </a:ext>
                  </a:extLst>
                </p:cNvPr>
                <p:cNvGrpSpPr>
                  <a:grpSpLocks/>
                </p:cNvGrpSpPr>
                <p:nvPr/>
              </p:nvGrpSpPr>
              <p:grpSpPr bwMode="auto">
                <a:xfrm rot="5400000">
                  <a:off x="5372834" y="3644407"/>
                  <a:ext cx="225715" cy="619896"/>
                  <a:chOff x="3216" y="1728"/>
                  <a:chExt cx="192" cy="480"/>
                </a:xfrm>
              </p:grpSpPr>
              <p:sp>
                <p:nvSpPr>
                  <p:cNvPr id="33" name="Line 8">
                    <a:extLst>
                      <a:ext uri="{FF2B5EF4-FFF2-40B4-BE49-F238E27FC236}">
                        <a16:creationId xmlns:a16="http://schemas.microsoft.com/office/drawing/2014/main" id="{06600ACC-6969-06EF-26D5-741A93D3F9A2}"/>
                      </a:ext>
                    </a:extLst>
                  </p:cNvPr>
                  <p:cNvSpPr>
                    <a:spLocks noChangeAspect="1" noChangeShapeType="1"/>
                  </p:cNvSpPr>
                  <p:nvPr/>
                </p:nvSpPr>
                <p:spPr bwMode="auto">
                  <a:xfrm>
                    <a:off x="3312" y="1728"/>
                    <a:ext cx="0" cy="216"/>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34" name="Line 9">
                    <a:extLst>
                      <a:ext uri="{FF2B5EF4-FFF2-40B4-BE49-F238E27FC236}">
                        <a16:creationId xmlns:a16="http://schemas.microsoft.com/office/drawing/2014/main" id="{C80FDB5C-380A-72F2-9503-892C98AEE15B}"/>
                      </a:ext>
                    </a:extLst>
                  </p:cNvPr>
                  <p:cNvSpPr>
                    <a:spLocks noChangeAspect="1" noChangeShapeType="1"/>
                  </p:cNvSpPr>
                  <p:nvPr/>
                </p:nvSpPr>
                <p:spPr bwMode="auto">
                  <a:xfrm>
                    <a:off x="3312" y="1992"/>
                    <a:ext cx="0" cy="216"/>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35" name="Line 10">
                    <a:extLst>
                      <a:ext uri="{FF2B5EF4-FFF2-40B4-BE49-F238E27FC236}">
                        <a16:creationId xmlns:a16="http://schemas.microsoft.com/office/drawing/2014/main" id="{67A03C09-471A-D639-857E-C3E0959A8A45}"/>
                      </a:ext>
                    </a:extLst>
                  </p:cNvPr>
                  <p:cNvSpPr>
                    <a:spLocks noChangeAspect="1" noChangeShapeType="1"/>
                  </p:cNvSpPr>
                  <p:nvPr/>
                </p:nvSpPr>
                <p:spPr bwMode="auto">
                  <a:xfrm>
                    <a:off x="3216" y="1944"/>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36" name="Line 11">
                    <a:extLst>
                      <a:ext uri="{FF2B5EF4-FFF2-40B4-BE49-F238E27FC236}">
                        <a16:creationId xmlns:a16="http://schemas.microsoft.com/office/drawing/2014/main" id="{E24B000C-E518-8243-6DEE-86BBE49D9EDA}"/>
                      </a:ext>
                    </a:extLst>
                  </p:cNvPr>
                  <p:cNvSpPr>
                    <a:spLocks noChangeAspect="1" noChangeShapeType="1"/>
                  </p:cNvSpPr>
                  <p:nvPr/>
                </p:nvSpPr>
                <p:spPr bwMode="auto">
                  <a:xfrm>
                    <a:off x="3216" y="1992"/>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8" name="Group 17">
                  <a:extLst>
                    <a:ext uri="{FF2B5EF4-FFF2-40B4-BE49-F238E27FC236}">
                      <a16:creationId xmlns:a16="http://schemas.microsoft.com/office/drawing/2014/main" id="{6CA05607-FABF-0020-DD25-3C47FD53778B}"/>
                    </a:ext>
                  </a:extLst>
                </p:cNvPr>
                <p:cNvGrpSpPr/>
                <p:nvPr/>
              </p:nvGrpSpPr>
              <p:grpSpPr>
                <a:xfrm rot="5400000">
                  <a:off x="5546067" y="4191778"/>
                  <a:ext cx="555042" cy="64573"/>
                  <a:chOff x="7014555" y="3097193"/>
                  <a:chExt cx="749508" cy="79375"/>
                </a:xfrm>
              </p:grpSpPr>
              <p:sp>
                <p:nvSpPr>
                  <p:cNvPr id="27" name="Line 63">
                    <a:extLst>
                      <a:ext uri="{FF2B5EF4-FFF2-40B4-BE49-F238E27FC236}">
                        <a16:creationId xmlns:a16="http://schemas.microsoft.com/office/drawing/2014/main" id="{5BE2D682-B02F-131B-20FE-5FEFDDB0AE1D}"/>
                      </a:ext>
                    </a:extLst>
                  </p:cNvPr>
                  <p:cNvSpPr>
                    <a:spLocks noChangeAspect="1" noChangeShapeType="1"/>
                  </p:cNvSpPr>
                  <p:nvPr/>
                </p:nvSpPr>
                <p:spPr bwMode="auto">
                  <a:xfrm flipH="1">
                    <a:off x="7014555" y="3167193"/>
                    <a:ext cx="168217" cy="0"/>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28" name="Line 64">
                    <a:extLst>
                      <a:ext uri="{FF2B5EF4-FFF2-40B4-BE49-F238E27FC236}">
                        <a16:creationId xmlns:a16="http://schemas.microsoft.com/office/drawing/2014/main" id="{DC261AB9-79F9-1ED6-E5E9-5F73E9590E15}"/>
                      </a:ext>
                    </a:extLst>
                  </p:cNvPr>
                  <p:cNvSpPr>
                    <a:spLocks noChangeAspect="1" noChangeShapeType="1"/>
                  </p:cNvSpPr>
                  <p:nvPr/>
                </p:nvSpPr>
                <p:spPr bwMode="auto">
                  <a:xfrm flipH="1">
                    <a:off x="7598375" y="3163868"/>
                    <a:ext cx="165688" cy="0"/>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29" name="Arc 65">
                    <a:extLst>
                      <a:ext uri="{FF2B5EF4-FFF2-40B4-BE49-F238E27FC236}">
                        <a16:creationId xmlns:a16="http://schemas.microsoft.com/office/drawing/2014/main" id="{8DB761F7-CD96-B924-036B-04A2BA19B45C}"/>
                      </a:ext>
                    </a:extLst>
                  </p:cNvPr>
                  <p:cNvSpPr>
                    <a:spLocks noChangeAspect="1"/>
                  </p:cNvSpPr>
                  <p:nvPr/>
                </p:nvSpPr>
                <p:spPr bwMode="auto">
                  <a:xfrm>
                    <a:off x="7280187"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30" name="Arc 66">
                    <a:extLst>
                      <a:ext uri="{FF2B5EF4-FFF2-40B4-BE49-F238E27FC236}">
                        <a16:creationId xmlns:a16="http://schemas.microsoft.com/office/drawing/2014/main" id="{AF874A61-FC77-864F-1F62-2E2727F710E4}"/>
                      </a:ext>
                    </a:extLst>
                  </p:cNvPr>
                  <p:cNvSpPr>
                    <a:spLocks noChangeAspect="1"/>
                  </p:cNvSpPr>
                  <p:nvPr/>
                </p:nvSpPr>
                <p:spPr bwMode="auto">
                  <a:xfrm>
                    <a:off x="7387906"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31" name="Arc 68">
                    <a:extLst>
                      <a:ext uri="{FF2B5EF4-FFF2-40B4-BE49-F238E27FC236}">
                        <a16:creationId xmlns:a16="http://schemas.microsoft.com/office/drawing/2014/main" id="{51F82FC1-D155-9833-7101-AE44C12A5439}"/>
                      </a:ext>
                    </a:extLst>
                  </p:cNvPr>
                  <p:cNvSpPr>
                    <a:spLocks noChangeAspect="1"/>
                  </p:cNvSpPr>
                  <p:nvPr/>
                </p:nvSpPr>
                <p:spPr bwMode="auto">
                  <a:xfrm>
                    <a:off x="7494857"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32" name="Arc 70">
                    <a:extLst>
                      <a:ext uri="{FF2B5EF4-FFF2-40B4-BE49-F238E27FC236}">
                        <a16:creationId xmlns:a16="http://schemas.microsoft.com/office/drawing/2014/main" id="{F7FB1727-AF20-A154-2D3A-D149E204F7DA}"/>
                      </a:ext>
                    </a:extLst>
                  </p:cNvPr>
                  <p:cNvSpPr>
                    <a:spLocks noChangeAspect="1"/>
                  </p:cNvSpPr>
                  <p:nvPr/>
                </p:nvSpPr>
                <p:spPr bwMode="auto">
                  <a:xfrm>
                    <a:off x="7170933" y="3097193"/>
                    <a:ext cx="110683"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grpSp>
            <p:grpSp>
              <p:nvGrpSpPr>
                <p:cNvPr id="19" name="Group 18">
                  <a:extLst>
                    <a:ext uri="{FF2B5EF4-FFF2-40B4-BE49-F238E27FC236}">
                      <a16:creationId xmlns:a16="http://schemas.microsoft.com/office/drawing/2014/main" id="{BCAB6EB6-5107-0D69-7B20-08A03B5B1903}"/>
                    </a:ext>
                  </a:extLst>
                </p:cNvPr>
                <p:cNvGrpSpPr/>
                <p:nvPr/>
              </p:nvGrpSpPr>
              <p:grpSpPr>
                <a:xfrm>
                  <a:off x="6655456" y="4509869"/>
                  <a:ext cx="278956" cy="114234"/>
                  <a:chOff x="8244289" y="2225749"/>
                  <a:chExt cx="304800" cy="76931"/>
                </a:xfrm>
              </p:grpSpPr>
              <p:sp>
                <p:nvSpPr>
                  <p:cNvPr id="24" name="Line 99">
                    <a:extLst>
                      <a:ext uri="{FF2B5EF4-FFF2-40B4-BE49-F238E27FC236}">
                        <a16:creationId xmlns:a16="http://schemas.microsoft.com/office/drawing/2014/main" id="{DF3A058B-AC5C-60BF-1C0E-2C48CF4CEB5C}"/>
                      </a:ext>
                    </a:extLst>
                  </p:cNvPr>
                  <p:cNvSpPr>
                    <a:spLocks noChangeAspect="1" noChangeShapeType="1"/>
                  </p:cNvSpPr>
                  <p:nvPr/>
                </p:nvSpPr>
                <p:spPr bwMode="auto">
                  <a:xfrm>
                    <a:off x="8244289" y="2225749"/>
                    <a:ext cx="3048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25" name="Line 101">
                    <a:extLst>
                      <a:ext uri="{FF2B5EF4-FFF2-40B4-BE49-F238E27FC236}">
                        <a16:creationId xmlns:a16="http://schemas.microsoft.com/office/drawing/2014/main" id="{F7043EFA-3087-1394-B337-46E5FF8516D7}"/>
                      </a:ext>
                    </a:extLst>
                  </p:cNvPr>
                  <p:cNvSpPr>
                    <a:spLocks noChangeAspect="1" noChangeShapeType="1"/>
                  </p:cNvSpPr>
                  <p:nvPr/>
                </p:nvSpPr>
                <p:spPr bwMode="auto">
                  <a:xfrm>
                    <a:off x="8305891" y="2263849"/>
                    <a:ext cx="169491"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26" name="Line 103">
                    <a:extLst>
                      <a:ext uri="{FF2B5EF4-FFF2-40B4-BE49-F238E27FC236}">
                        <a16:creationId xmlns:a16="http://schemas.microsoft.com/office/drawing/2014/main" id="{7773DB57-0378-405F-9EF5-A28C59A3D2EE}"/>
                      </a:ext>
                    </a:extLst>
                  </p:cNvPr>
                  <p:cNvSpPr>
                    <a:spLocks noChangeAspect="1" noChangeShapeType="1"/>
                  </p:cNvSpPr>
                  <p:nvPr/>
                </p:nvSpPr>
                <p:spPr bwMode="auto">
                  <a:xfrm>
                    <a:off x="8358589" y="2302680"/>
                    <a:ext cx="762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20" name="Group 19">
                  <a:extLst>
                    <a:ext uri="{FF2B5EF4-FFF2-40B4-BE49-F238E27FC236}">
                      <a16:creationId xmlns:a16="http://schemas.microsoft.com/office/drawing/2014/main" id="{0845F6CA-50A0-3299-9F19-55A6E6EDD497}"/>
                    </a:ext>
                  </a:extLst>
                </p:cNvPr>
                <p:cNvGrpSpPr/>
                <p:nvPr/>
              </p:nvGrpSpPr>
              <p:grpSpPr>
                <a:xfrm>
                  <a:off x="5656832" y="4493723"/>
                  <a:ext cx="278956" cy="114234"/>
                  <a:chOff x="8244289" y="2225749"/>
                  <a:chExt cx="304800" cy="76931"/>
                </a:xfrm>
              </p:grpSpPr>
              <p:sp>
                <p:nvSpPr>
                  <p:cNvPr id="21" name="Line 99">
                    <a:extLst>
                      <a:ext uri="{FF2B5EF4-FFF2-40B4-BE49-F238E27FC236}">
                        <a16:creationId xmlns:a16="http://schemas.microsoft.com/office/drawing/2014/main" id="{9B7AD58B-5392-FA2B-26ED-33AE6A301B7C}"/>
                      </a:ext>
                    </a:extLst>
                  </p:cNvPr>
                  <p:cNvSpPr>
                    <a:spLocks noChangeAspect="1" noChangeShapeType="1"/>
                  </p:cNvSpPr>
                  <p:nvPr/>
                </p:nvSpPr>
                <p:spPr bwMode="auto">
                  <a:xfrm>
                    <a:off x="8244289" y="2225749"/>
                    <a:ext cx="3048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22" name="Line 101">
                    <a:extLst>
                      <a:ext uri="{FF2B5EF4-FFF2-40B4-BE49-F238E27FC236}">
                        <a16:creationId xmlns:a16="http://schemas.microsoft.com/office/drawing/2014/main" id="{5D4054BE-D805-BAFB-5A43-72C14C94B142}"/>
                      </a:ext>
                    </a:extLst>
                  </p:cNvPr>
                  <p:cNvSpPr>
                    <a:spLocks noChangeAspect="1" noChangeShapeType="1"/>
                  </p:cNvSpPr>
                  <p:nvPr/>
                </p:nvSpPr>
                <p:spPr bwMode="auto">
                  <a:xfrm>
                    <a:off x="8305891" y="2263849"/>
                    <a:ext cx="169491"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23" name="Line 103">
                    <a:extLst>
                      <a:ext uri="{FF2B5EF4-FFF2-40B4-BE49-F238E27FC236}">
                        <a16:creationId xmlns:a16="http://schemas.microsoft.com/office/drawing/2014/main" id="{46433CD8-0326-68AE-F580-139B07FFDB1F}"/>
                      </a:ext>
                    </a:extLst>
                  </p:cNvPr>
                  <p:cNvSpPr>
                    <a:spLocks noChangeAspect="1" noChangeShapeType="1"/>
                  </p:cNvSpPr>
                  <p:nvPr/>
                </p:nvSpPr>
                <p:spPr bwMode="auto">
                  <a:xfrm>
                    <a:off x="8358589" y="2302680"/>
                    <a:ext cx="762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grpSp>
        <p:sp>
          <p:nvSpPr>
            <p:cNvPr id="53" name="TextBox 52">
              <a:extLst>
                <a:ext uri="{FF2B5EF4-FFF2-40B4-BE49-F238E27FC236}">
                  <a16:creationId xmlns:a16="http://schemas.microsoft.com/office/drawing/2014/main" id="{DAFABE04-EE5D-6737-DFBC-C42A0BDB6A15}"/>
                </a:ext>
              </a:extLst>
            </p:cNvPr>
            <p:cNvSpPr txBox="1"/>
            <p:nvPr/>
          </p:nvSpPr>
          <p:spPr>
            <a:xfrm>
              <a:off x="1912973" y="3202083"/>
              <a:ext cx="1897443" cy="369332"/>
            </a:xfrm>
            <a:prstGeom prst="rect">
              <a:avLst/>
            </a:prstGeom>
            <a:noFill/>
          </p:spPr>
          <p:txBody>
            <a:bodyPr wrap="none" rtlCol="0">
              <a:spAutoFit/>
            </a:bodyPr>
            <a:lstStyle/>
            <a:p>
              <a:r>
                <a:rPr lang="en-US" dirty="0"/>
                <a:t>Envelope detector</a:t>
              </a:r>
            </a:p>
          </p:txBody>
        </p:sp>
      </p:grpSp>
      <p:grpSp>
        <p:nvGrpSpPr>
          <p:cNvPr id="45229" name="Group 45228">
            <a:extLst>
              <a:ext uri="{FF2B5EF4-FFF2-40B4-BE49-F238E27FC236}">
                <a16:creationId xmlns:a16="http://schemas.microsoft.com/office/drawing/2014/main" id="{0AAF45ED-440C-11FE-8BED-CC7A8B050DB4}"/>
              </a:ext>
            </a:extLst>
          </p:cNvPr>
          <p:cNvGrpSpPr/>
          <p:nvPr/>
        </p:nvGrpSpPr>
        <p:grpSpPr>
          <a:xfrm>
            <a:off x="382930" y="1752918"/>
            <a:ext cx="3639661" cy="1507263"/>
            <a:chOff x="382552" y="1375205"/>
            <a:chExt cx="3639661" cy="1507263"/>
          </a:xfrm>
        </p:grpSpPr>
        <p:grpSp>
          <p:nvGrpSpPr>
            <p:cNvPr id="2" name="Group 1">
              <a:extLst>
                <a:ext uri="{FF2B5EF4-FFF2-40B4-BE49-F238E27FC236}">
                  <a16:creationId xmlns:a16="http://schemas.microsoft.com/office/drawing/2014/main" id="{D657E636-A95C-D25E-AD3F-8270E510D7C7}"/>
                </a:ext>
              </a:extLst>
            </p:cNvPr>
            <p:cNvGrpSpPr/>
            <p:nvPr/>
          </p:nvGrpSpPr>
          <p:grpSpPr>
            <a:xfrm>
              <a:off x="583891" y="1944345"/>
              <a:ext cx="3335363" cy="695367"/>
              <a:chOff x="7058071" y="2790783"/>
              <a:chExt cx="1022444" cy="321207"/>
            </a:xfrm>
          </p:grpSpPr>
          <p:grpSp>
            <p:nvGrpSpPr>
              <p:cNvPr id="3" name="Group 2">
                <a:extLst>
                  <a:ext uri="{FF2B5EF4-FFF2-40B4-BE49-F238E27FC236}">
                    <a16:creationId xmlns:a16="http://schemas.microsoft.com/office/drawing/2014/main" id="{F950C42A-B8A0-A695-32D3-A3ACE0B20D5C}"/>
                  </a:ext>
                </a:extLst>
              </p:cNvPr>
              <p:cNvGrpSpPr/>
              <p:nvPr/>
            </p:nvGrpSpPr>
            <p:grpSpPr>
              <a:xfrm>
                <a:off x="7569179" y="2794609"/>
                <a:ext cx="511336" cy="317381"/>
                <a:chOff x="2595665" y="2241311"/>
                <a:chExt cx="855679" cy="316942"/>
              </a:xfrm>
            </p:grpSpPr>
            <p:grpSp>
              <p:nvGrpSpPr>
                <p:cNvPr id="45081" name="Group 45080">
                  <a:extLst>
                    <a:ext uri="{FF2B5EF4-FFF2-40B4-BE49-F238E27FC236}">
                      <a16:creationId xmlns:a16="http://schemas.microsoft.com/office/drawing/2014/main" id="{7684469E-71B7-791C-3A49-D7D52A6CB292}"/>
                    </a:ext>
                  </a:extLst>
                </p:cNvPr>
                <p:cNvGrpSpPr/>
                <p:nvPr/>
              </p:nvGrpSpPr>
              <p:grpSpPr>
                <a:xfrm>
                  <a:off x="2595665" y="2241311"/>
                  <a:ext cx="213654" cy="313888"/>
                  <a:chOff x="1377361" y="2075335"/>
                  <a:chExt cx="4467861" cy="3363622"/>
                </a:xfrm>
              </p:grpSpPr>
              <p:sp>
                <p:nvSpPr>
                  <p:cNvPr id="45091" name="Freeform 45090">
                    <a:extLst>
                      <a:ext uri="{FF2B5EF4-FFF2-40B4-BE49-F238E27FC236}">
                        <a16:creationId xmlns:a16="http://schemas.microsoft.com/office/drawing/2014/main" id="{5F9A60B8-58AB-437F-BE31-0D9C13C96CAF}"/>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5092" name="Freeform 45091">
                    <a:extLst>
                      <a:ext uri="{FF2B5EF4-FFF2-40B4-BE49-F238E27FC236}">
                        <a16:creationId xmlns:a16="http://schemas.microsoft.com/office/drawing/2014/main" id="{EC5BC93A-0048-8DE6-6550-582962BA271C}"/>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5082" name="Group 45081">
                  <a:extLst>
                    <a:ext uri="{FF2B5EF4-FFF2-40B4-BE49-F238E27FC236}">
                      <a16:creationId xmlns:a16="http://schemas.microsoft.com/office/drawing/2014/main" id="{D8673C36-6BCD-5487-2431-7C70BB6126FB}"/>
                    </a:ext>
                  </a:extLst>
                </p:cNvPr>
                <p:cNvGrpSpPr/>
                <p:nvPr/>
              </p:nvGrpSpPr>
              <p:grpSpPr>
                <a:xfrm>
                  <a:off x="2809318" y="2242669"/>
                  <a:ext cx="213652" cy="313888"/>
                  <a:chOff x="1377387" y="2075334"/>
                  <a:chExt cx="4467828" cy="3363620"/>
                </a:xfrm>
              </p:grpSpPr>
              <p:sp>
                <p:nvSpPr>
                  <p:cNvPr id="45089" name="Freeform 45088">
                    <a:extLst>
                      <a:ext uri="{FF2B5EF4-FFF2-40B4-BE49-F238E27FC236}">
                        <a16:creationId xmlns:a16="http://schemas.microsoft.com/office/drawing/2014/main" id="{C34B3CD7-F0A3-9D94-BBC4-DF981608624D}"/>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5090" name="Freeform 45089">
                    <a:extLst>
                      <a:ext uri="{FF2B5EF4-FFF2-40B4-BE49-F238E27FC236}">
                        <a16:creationId xmlns:a16="http://schemas.microsoft.com/office/drawing/2014/main" id="{9A6DD320-CEBD-0011-9D99-4E3FDCFFFBA9}"/>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5083" name="Group 45082">
                  <a:extLst>
                    <a:ext uri="{FF2B5EF4-FFF2-40B4-BE49-F238E27FC236}">
                      <a16:creationId xmlns:a16="http://schemas.microsoft.com/office/drawing/2014/main" id="{AE091FC9-741E-35C9-9F57-5D62BAE34EE8}"/>
                    </a:ext>
                  </a:extLst>
                </p:cNvPr>
                <p:cNvGrpSpPr/>
                <p:nvPr/>
              </p:nvGrpSpPr>
              <p:grpSpPr>
                <a:xfrm>
                  <a:off x="3024040" y="2243007"/>
                  <a:ext cx="213652" cy="313888"/>
                  <a:chOff x="1377387" y="2075335"/>
                  <a:chExt cx="4467828" cy="3363619"/>
                </a:xfrm>
              </p:grpSpPr>
              <p:sp>
                <p:nvSpPr>
                  <p:cNvPr id="45087" name="Freeform 45086">
                    <a:extLst>
                      <a:ext uri="{FF2B5EF4-FFF2-40B4-BE49-F238E27FC236}">
                        <a16:creationId xmlns:a16="http://schemas.microsoft.com/office/drawing/2014/main" id="{05FCC7BF-57CF-960C-7FD4-FF8D3B01D697}"/>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45088" name="Freeform 45087">
                    <a:extLst>
                      <a:ext uri="{FF2B5EF4-FFF2-40B4-BE49-F238E27FC236}">
                        <a16:creationId xmlns:a16="http://schemas.microsoft.com/office/drawing/2014/main" id="{BF985EA9-B222-D2E7-AE32-8501D4B9567C}"/>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5084" name="Group 45083">
                  <a:extLst>
                    <a:ext uri="{FF2B5EF4-FFF2-40B4-BE49-F238E27FC236}">
                      <a16:creationId xmlns:a16="http://schemas.microsoft.com/office/drawing/2014/main" id="{C8D2C498-56E8-652E-C7E7-BC16873ABB11}"/>
                    </a:ext>
                  </a:extLst>
                </p:cNvPr>
                <p:cNvGrpSpPr/>
                <p:nvPr/>
              </p:nvGrpSpPr>
              <p:grpSpPr>
                <a:xfrm>
                  <a:off x="3237692" y="2244365"/>
                  <a:ext cx="213652" cy="313888"/>
                  <a:chOff x="1377387" y="2075335"/>
                  <a:chExt cx="4467828" cy="3363619"/>
                </a:xfrm>
              </p:grpSpPr>
              <p:sp>
                <p:nvSpPr>
                  <p:cNvPr id="45085" name="Freeform 45084">
                    <a:extLst>
                      <a:ext uri="{FF2B5EF4-FFF2-40B4-BE49-F238E27FC236}">
                        <a16:creationId xmlns:a16="http://schemas.microsoft.com/office/drawing/2014/main" id="{35F1AF40-B7B3-3501-96CF-475F8103A44B}"/>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5086" name="Freeform 45085">
                    <a:extLst>
                      <a:ext uri="{FF2B5EF4-FFF2-40B4-BE49-F238E27FC236}">
                        <a16:creationId xmlns:a16="http://schemas.microsoft.com/office/drawing/2014/main" id="{2EA0C094-FBB4-B81E-BB6A-B285BC4D7720}"/>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4" name="Group 3">
                <a:extLst>
                  <a:ext uri="{FF2B5EF4-FFF2-40B4-BE49-F238E27FC236}">
                    <a16:creationId xmlns:a16="http://schemas.microsoft.com/office/drawing/2014/main" id="{D9D5DFAE-7389-2B13-AE35-C4670575C15B}"/>
                  </a:ext>
                </a:extLst>
              </p:cNvPr>
              <p:cNvGrpSpPr/>
              <p:nvPr/>
            </p:nvGrpSpPr>
            <p:grpSpPr>
              <a:xfrm>
                <a:off x="7058071" y="2790783"/>
                <a:ext cx="511336" cy="317381"/>
                <a:chOff x="2595665" y="2241311"/>
                <a:chExt cx="855679" cy="316942"/>
              </a:xfrm>
            </p:grpSpPr>
            <p:grpSp>
              <p:nvGrpSpPr>
                <p:cNvPr id="5" name="Group 4">
                  <a:extLst>
                    <a:ext uri="{FF2B5EF4-FFF2-40B4-BE49-F238E27FC236}">
                      <a16:creationId xmlns:a16="http://schemas.microsoft.com/office/drawing/2014/main" id="{EF924756-0211-E67B-A412-8257F28D65C8}"/>
                    </a:ext>
                  </a:extLst>
                </p:cNvPr>
                <p:cNvGrpSpPr/>
                <p:nvPr/>
              </p:nvGrpSpPr>
              <p:grpSpPr>
                <a:xfrm>
                  <a:off x="2595665" y="2241311"/>
                  <a:ext cx="213654" cy="313888"/>
                  <a:chOff x="1377361" y="2075335"/>
                  <a:chExt cx="4467861" cy="3363622"/>
                </a:xfrm>
              </p:grpSpPr>
              <p:sp>
                <p:nvSpPr>
                  <p:cNvPr id="45079" name="Freeform 45078">
                    <a:extLst>
                      <a:ext uri="{FF2B5EF4-FFF2-40B4-BE49-F238E27FC236}">
                        <a16:creationId xmlns:a16="http://schemas.microsoft.com/office/drawing/2014/main" id="{4EF8265D-1ED5-62B3-5AF6-EF4C19237E4D}"/>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5080" name="Freeform 45079">
                    <a:extLst>
                      <a:ext uri="{FF2B5EF4-FFF2-40B4-BE49-F238E27FC236}">
                        <a16:creationId xmlns:a16="http://schemas.microsoft.com/office/drawing/2014/main" id="{5C8D5231-75BD-0F62-4553-56C2986BB8D6}"/>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6" name="Group 5">
                  <a:extLst>
                    <a:ext uri="{FF2B5EF4-FFF2-40B4-BE49-F238E27FC236}">
                      <a16:creationId xmlns:a16="http://schemas.microsoft.com/office/drawing/2014/main" id="{D076ABEF-B994-464E-8F74-219328513A8C}"/>
                    </a:ext>
                  </a:extLst>
                </p:cNvPr>
                <p:cNvGrpSpPr/>
                <p:nvPr/>
              </p:nvGrpSpPr>
              <p:grpSpPr>
                <a:xfrm>
                  <a:off x="2809318" y="2242669"/>
                  <a:ext cx="213652" cy="313888"/>
                  <a:chOff x="1377387" y="2075334"/>
                  <a:chExt cx="4467828" cy="3363620"/>
                </a:xfrm>
              </p:grpSpPr>
              <p:sp>
                <p:nvSpPr>
                  <p:cNvPr id="45077" name="Freeform 45076">
                    <a:extLst>
                      <a:ext uri="{FF2B5EF4-FFF2-40B4-BE49-F238E27FC236}">
                        <a16:creationId xmlns:a16="http://schemas.microsoft.com/office/drawing/2014/main" id="{388FD1AB-DF92-1507-CB60-BDF6B0870A5E}"/>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45078" name="Freeform 45077">
                    <a:extLst>
                      <a:ext uri="{FF2B5EF4-FFF2-40B4-BE49-F238E27FC236}">
                        <a16:creationId xmlns:a16="http://schemas.microsoft.com/office/drawing/2014/main" id="{12C7B69C-8AA5-6095-9474-9B2446852EE1}"/>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0" name="Group 9">
                  <a:extLst>
                    <a:ext uri="{FF2B5EF4-FFF2-40B4-BE49-F238E27FC236}">
                      <a16:creationId xmlns:a16="http://schemas.microsoft.com/office/drawing/2014/main" id="{03091367-7F3A-A9B4-EEBF-F682221F012B}"/>
                    </a:ext>
                  </a:extLst>
                </p:cNvPr>
                <p:cNvGrpSpPr/>
                <p:nvPr/>
              </p:nvGrpSpPr>
              <p:grpSpPr>
                <a:xfrm>
                  <a:off x="3024040" y="2243007"/>
                  <a:ext cx="213652" cy="313888"/>
                  <a:chOff x="1377387" y="2075335"/>
                  <a:chExt cx="4467828" cy="3363619"/>
                </a:xfrm>
              </p:grpSpPr>
              <p:sp>
                <p:nvSpPr>
                  <p:cNvPr id="45074" name="Freeform 45073">
                    <a:extLst>
                      <a:ext uri="{FF2B5EF4-FFF2-40B4-BE49-F238E27FC236}">
                        <a16:creationId xmlns:a16="http://schemas.microsoft.com/office/drawing/2014/main" id="{319C2E1C-E413-5388-7390-F6993A493C2F}"/>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45076" name="Freeform 45075">
                    <a:extLst>
                      <a:ext uri="{FF2B5EF4-FFF2-40B4-BE49-F238E27FC236}">
                        <a16:creationId xmlns:a16="http://schemas.microsoft.com/office/drawing/2014/main" id="{9EB9E071-A3CE-FA05-E371-335A393FEA12}"/>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2" name="Group 11">
                  <a:extLst>
                    <a:ext uri="{FF2B5EF4-FFF2-40B4-BE49-F238E27FC236}">
                      <a16:creationId xmlns:a16="http://schemas.microsoft.com/office/drawing/2014/main" id="{8991FC7E-1484-1013-1623-1D958A08C773}"/>
                    </a:ext>
                  </a:extLst>
                </p:cNvPr>
                <p:cNvGrpSpPr/>
                <p:nvPr/>
              </p:nvGrpSpPr>
              <p:grpSpPr>
                <a:xfrm>
                  <a:off x="3237692" y="2244365"/>
                  <a:ext cx="213652" cy="313888"/>
                  <a:chOff x="1377387" y="2075335"/>
                  <a:chExt cx="4467828" cy="3363619"/>
                </a:xfrm>
              </p:grpSpPr>
              <p:sp>
                <p:nvSpPr>
                  <p:cNvPr id="13" name="Freeform 12">
                    <a:extLst>
                      <a:ext uri="{FF2B5EF4-FFF2-40B4-BE49-F238E27FC236}">
                        <a16:creationId xmlns:a16="http://schemas.microsoft.com/office/drawing/2014/main" id="{9228255C-ECD5-FE13-8B7B-9F27775875E5}"/>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0" name="Freeform 49">
                    <a:extLst>
                      <a:ext uri="{FF2B5EF4-FFF2-40B4-BE49-F238E27FC236}">
                        <a16:creationId xmlns:a16="http://schemas.microsoft.com/office/drawing/2014/main" id="{BB981D51-4EF3-8111-51A7-A8C9087E85AF}"/>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cxnSp>
          <p:nvCxnSpPr>
            <p:cNvPr id="45094" name="Straight Connector 45093">
              <a:extLst>
                <a:ext uri="{FF2B5EF4-FFF2-40B4-BE49-F238E27FC236}">
                  <a16:creationId xmlns:a16="http://schemas.microsoft.com/office/drawing/2014/main" id="{579DF27E-EF72-CCD3-4081-405F82F067A3}"/>
                </a:ext>
              </a:extLst>
            </p:cNvPr>
            <p:cNvCxnSpPr>
              <a:cxnSpLocks/>
            </p:cNvCxnSpPr>
            <p:nvPr/>
          </p:nvCxnSpPr>
          <p:spPr>
            <a:xfrm flipH="1" flipV="1">
              <a:off x="382552" y="1692184"/>
              <a:ext cx="995" cy="1179172"/>
            </a:xfrm>
            <a:prstGeom prst="line">
              <a:avLst/>
            </a:prstGeom>
            <a:ln w="12700">
              <a:solidFill>
                <a:schemeClr val="tx1">
                  <a:lumMod val="50000"/>
                  <a:lumOff val="50000"/>
                  <a:alpha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5095" name="Straight Connector 45094">
              <a:extLst>
                <a:ext uri="{FF2B5EF4-FFF2-40B4-BE49-F238E27FC236}">
                  <a16:creationId xmlns:a16="http://schemas.microsoft.com/office/drawing/2014/main" id="{6D263880-186D-3ABA-9752-67E54840B634}"/>
                </a:ext>
              </a:extLst>
            </p:cNvPr>
            <p:cNvCxnSpPr>
              <a:cxnSpLocks/>
            </p:cNvCxnSpPr>
            <p:nvPr/>
          </p:nvCxnSpPr>
          <p:spPr>
            <a:xfrm>
              <a:off x="383547" y="2860244"/>
              <a:ext cx="3638666" cy="22224"/>
            </a:xfrm>
            <a:prstGeom prst="line">
              <a:avLst/>
            </a:prstGeom>
            <a:ln w="12700">
              <a:solidFill>
                <a:schemeClr val="tx1">
                  <a:lumMod val="50000"/>
                  <a:lumOff val="50000"/>
                  <a:alpha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grpSp>
          <p:nvGrpSpPr>
            <p:cNvPr id="45152" name="Group 45151">
              <a:extLst>
                <a:ext uri="{FF2B5EF4-FFF2-40B4-BE49-F238E27FC236}">
                  <a16:creationId xmlns:a16="http://schemas.microsoft.com/office/drawing/2014/main" id="{A66FC972-8120-BCDB-1F38-021D9DE1939E}"/>
                </a:ext>
              </a:extLst>
            </p:cNvPr>
            <p:cNvGrpSpPr/>
            <p:nvPr/>
          </p:nvGrpSpPr>
          <p:grpSpPr>
            <a:xfrm>
              <a:off x="491115" y="1943346"/>
              <a:ext cx="3491199" cy="692425"/>
              <a:chOff x="370956" y="3141650"/>
              <a:chExt cx="3491199" cy="692425"/>
            </a:xfrm>
          </p:grpSpPr>
          <p:grpSp>
            <p:nvGrpSpPr>
              <p:cNvPr id="45140" name="Group 45139">
                <a:extLst>
                  <a:ext uri="{FF2B5EF4-FFF2-40B4-BE49-F238E27FC236}">
                    <a16:creationId xmlns:a16="http://schemas.microsoft.com/office/drawing/2014/main" id="{6348C492-FCCF-9058-AE55-E0AD42C6CCC9}"/>
                  </a:ext>
                </a:extLst>
              </p:cNvPr>
              <p:cNvGrpSpPr/>
              <p:nvPr/>
            </p:nvGrpSpPr>
            <p:grpSpPr>
              <a:xfrm>
                <a:off x="2365189" y="3149935"/>
                <a:ext cx="498161" cy="680463"/>
                <a:chOff x="1377361" y="2075335"/>
                <a:chExt cx="4467861" cy="3363622"/>
              </a:xfrm>
            </p:grpSpPr>
            <p:sp>
              <p:nvSpPr>
                <p:cNvPr id="45150" name="Freeform 45149">
                  <a:extLst>
                    <a:ext uri="{FF2B5EF4-FFF2-40B4-BE49-F238E27FC236}">
                      <a16:creationId xmlns:a16="http://schemas.microsoft.com/office/drawing/2014/main" id="{958296C7-EF29-09E5-36CC-115E9B8F9511}"/>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5151" name="Freeform 45150">
                  <a:extLst>
                    <a:ext uri="{FF2B5EF4-FFF2-40B4-BE49-F238E27FC236}">
                      <a16:creationId xmlns:a16="http://schemas.microsoft.com/office/drawing/2014/main" id="{3A767B20-8DC0-B24D-0FCF-3C161E002D99}"/>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5141" name="Group 45140">
                <a:extLst>
                  <a:ext uri="{FF2B5EF4-FFF2-40B4-BE49-F238E27FC236}">
                    <a16:creationId xmlns:a16="http://schemas.microsoft.com/office/drawing/2014/main" id="{4E547301-3B2D-1FDC-EBE7-B50D0B1C2916}"/>
                  </a:ext>
                </a:extLst>
              </p:cNvPr>
              <p:cNvGrpSpPr/>
              <p:nvPr/>
            </p:nvGrpSpPr>
            <p:grpSpPr>
              <a:xfrm>
                <a:off x="2863348" y="3152879"/>
                <a:ext cx="498156" cy="680463"/>
                <a:chOff x="1377387" y="2075334"/>
                <a:chExt cx="4467828" cy="3363620"/>
              </a:xfrm>
            </p:grpSpPr>
            <p:sp>
              <p:nvSpPr>
                <p:cNvPr id="45148" name="Freeform 45147">
                  <a:extLst>
                    <a:ext uri="{FF2B5EF4-FFF2-40B4-BE49-F238E27FC236}">
                      <a16:creationId xmlns:a16="http://schemas.microsoft.com/office/drawing/2014/main" id="{4B71E41F-0D20-D3D4-029D-4DC349FFCCBE}"/>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5149" name="Freeform 45148">
                  <a:extLst>
                    <a:ext uri="{FF2B5EF4-FFF2-40B4-BE49-F238E27FC236}">
                      <a16:creationId xmlns:a16="http://schemas.microsoft.com/office/drawing/2014/main" id="{DB839DD8-F47E-8977-0137-FD9F42FE8258}"/>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5142" name="Group 45141">
                <a:extLst>
                  <a:ext uri="{FF2B5EF4-FFF2-40B4-BE49-F238E27FC236}">
                    <a16:creationId xmlns:a16="http://schemas.microsoft.com/office/drawing/2014/main" id="{1E703C32-26D9-0FBD-04CA-AAA439CB2A77}"/>
                  </a:ext>
                </a:extLst>
              </p:cNvPr>
              <p:cNvGrpSpPr/>
              <p:nvPr/>
            </p:nvGrpSpPr>
            <p:grpSpPr>
              <a:xfrm>
                <a:off x="3363999" y="3153612"/>
                <a:ext cx="498156" cy="680463"/>
                <a:chOff x="1377387" y="2075335"/>
                <a:chExt cx="4467828" cy="3363619"/>
              </a:xfrm>
            </p:grpSpPr>
            <p:sp>
              <p:nvSpPr>
                <p:cNvPr id="45146" name="Freeform 45145">
                  <a:extLst>
                    <a:ext uri="{FF2B5EF4-FFF2-40B4-BE49-F238E27FC236}">
                      <a16:creationId xmlns:a16="http://schemas.microsoft.com/office/drawing/2014/main" id="{ECFF362C-3EA7-9268-C12D-B4C16CE6C8F4}"/>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45147" name="Freeform 45146">
                  <a:extLst>
                    <a:ext uri="{FF2B5EF4-FFF2-40B4-BE49-F238E27FC236}">
                      <a16:creationId xmlns:a16="http://schemas.microsoft.com/office/drawing/2014/main" id="{F3E440D5-D564-769E-13E9-5655FBD1DB02}"/>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5128" name="Group 45127">
                <a:extLst>
                  <a:ext uri="{FF2B5EF4-FFF2-40B4-BE49-F238E27FC236}">
                    <a16:creationId xmlns:a16="http://schemas.microsoft.com/office/drawing/2014/main" id="{85E19F6C-849F-D191-460F-42D398BCE17D}"/>
                  </a:ext>
                </a:extLst>
              </p:cNvPr>
              <p:cNvGrpSpPr/>
              <p:nvPr/>
            </p:nvGrpSpPr>
            <p:grpSpPr>
              <a:xfrm>
                <a:off x="370956" y="3141650"/>
                <a:ext cx="498157" cy="680462"/>
                <a:chOff x="1377388" y="2075336"/>
                <a:chExt cx="4467825" cy="3363616"/>
              </a:xfrm>
            </p:grpSpPr>
            <p:sp>
              <p:nvSpPr>
                <p:cNvPr id="45138" name="Freeform 45137">
                  <a:extLst>
                    <a:ext uri="{FF2B5EF4-FFF2-40B4-BE49-F238E27FC236}">
                      <a16:creationId xmlns:a16="http://schemas.microsoft.com/office/drawing/2014/main" id="{DBA88FAC-8703-B45A-0FA5-DB78E16DDC5A}"/>
                    </a:ext>
                  </a:extLst>
                </p:cNvPr>
                <p:cNvSpPr/>
                <p:nvPr/>
              </p:nvSpPr>
              <p:spPr>
                <a:xfrm>
                  <a:off x="1377388" y="2075336"/>
                  <a:ext cx="2233917" cy="1689905"/>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5139" name="Freeform 45138">
                  <a:extLst>
                    <a:ext uri="{FF2B5EF4-FFF2-40B4-BE49-F238E27FC236}">
                      <a16:creationId xmlns:a16="http://schemas.microsoft.com/office/drawing/2014/main" id="{5D681AD0-CD29-76E4-136F-6C93D7E77E03}"/>
                    </a:ext>
                  </a:extLst>
                </p:cNvPr>
                <p:cNvSpPr/>
                <p:nvPr/>
              </p:nvSpPr>
              <p:spPr>
                <a:xfrm flipV="1">
                  <a:off x="3611296" y="3749047"/>
                  <a:ext cx="2233917" cy="1689905"/>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5129" name="Group 45128">
                <a:extLst>
                  <a:ext uri="{FF2B5EF4-FFF2-40B4-BE49-F238E27FC236}">
                    <a16:creationId xmlns:a16="http://schemas.microsoft.com/office/drawing/2014/main" id="{DF5B19EA-7AAD-58E7-DF9C-27AAAFBBB9CB}"/>
                  </a:ext>
                </a:extLst>
              </p:cNvPr>
              <p:cNvGrpSpPr/>
              <p:nvPr/>
            </p:nvGrpSpPr>
            <p:grpSpPr>
              <a:xfrm>
                <a:off x="869112" y="3144594"/>
                <a:ext cx="498156" cy="680463"/>
                <a:chOff x="1377387" y="2075335"/>
                <a:chExt cx="4467828" cy="3363619"/>
              </a:xfrm>
            </p:grpSpPr>
            <p:sp>
              <p:nvSpPr>
                <p:cNvPr id="45136" name="Freeform 45135">
                  <a:extLst>
                    <a:ext uri="{FF2B5EF4-FFF2-40B4-BE49-F238E27FC236}">
                      <a16:creationId xmlns:a16="http://schemas.microsoft.com/office/drawing/2014/main" id="{B9284862-C397-6AF7-BBC1-B06C7A4A5DA3}"/>
                    </a:ext>
                  </a:extLst>
                </p:cNvPr>
                <p:cNvSpPr/>
                <p:nvPr/>
              </p:nvSpPr>
              <p:spPr>
                <a:xfrm>
                  <a:off x="1377387" y="2075335"/>
                  <a:ext cx="2233914" cy="168990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5137" name="Freeform 45136">
                  <a:extLst>
                    <a:ext uri="{FF2B5EF4-FFF2-40B4-BE49-F238E27FC236}">
                      <a16:creationId xmlns:a16="http://schemas.microsoft.com/office/drawing/2014/main" id="{236FB491-49E4-7DFF-2DDF-0951BAF5EF4D}"/>
                    </a:ext>
                  </a:extLst>
                </p:cNvPr>
                <p:cNvSpPr/>
                <p:nvPr/>
              </p:nvSpPr>
              <p:spPr>
                <a:xfrm flipV="1">
                  <a:off x="3611301" y="3749045"/>
                  <a:ext cx="2233914" cy="168990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5130" name="Group 45129">
                <a:extLst>
                  <a:ext uri="{FF2B5EF4-FFF2-40B4-BE49-F238E27FC236}">
                    <a16:creationId xmlns:a16="http://schemas.microsoft.com/office/drawing/2014/main" id="{8A1941FE-EDFC-7EAF-5077-7F4ADC5186D5}"/>
                  </a:ext>
                </a:extLst>
              </p:cNvPr>
              <p:cNvGrpSpPr/>
              <p:nvPr/>
            </p:nvGrpSpPr>
            <p:grpSpPr>
              <a:xfrm>
                <a:off x="1369763" y="3145327"/>
                <a:ext cx="498156" cy="680463"/>
                <a:chOff x="1377387" y="2075335"/>
                <a:chExt cx="4467828" cy="3363619"/>
              </a:xfrm>
            </p:grpSpPr>
            <p:sp>
              <p:nvSpPr>
                <p:cNvPr id="45134" name="Freeform 45133">
                  <a:extLst>
                    <a:ext uri="{FF2B5EF4-FFF2-40B4-BE49-F238E27FC236}">
                      <a16:creationId xmlns:a16="http://schemas.microsoft.com/office/drawing/2014/main" id="{2DDEF254-94E9-E9EC-7BB4-72AA57A10287}"/>
                    </a:ext>
                  </a:extLst>
                </p:cNvPr>
                <p:cNvSpPr/>
                <p:nvPr/>
              </p:nvSpPr>
              <p:spPr>
                <a:xfrm>
                  <a:off x="1377387" y="2075335"/>
                  <a:ext cx="2233914" cy="168990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45135" name="Freeform 45134">
                  <a:extLst>
                    <a:ext uri="{FF2B5EF4-FFF2-40B4-BE49-F238E27FC236}">
                      <a16:creationId xmlns:a16="http://schemas.microsoft.com/office/drawing/2014/main" id="{913C4D1E-DCF9-94B1-2AA3-FDDCAA33F9FE}"/>
                    </a:ext>
                  </a:extLst>
                </p:cNvPr>
                <p:cNvSpPr/>
                <p:nvPr/>
              </p:nvSpPr>
              <p:spPr>
                <a:xfrm flipV="1">
                  <a:off x="3611301" y="3749045"/>
                  <a:ext cx="2233914" cy="168990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5131" name="Group 45130">
                <a:extLst>
                  <a:ext uri="{FF2B5EF4-FFF2-40B4-BE49-F238E27FC236}">
                    <a16:creationId xmlns:a16="http://schemas.microsoft.com/office/drawing/2014/main" id="{39DCD188-EF51-2A54-89DA-B6F3295F23FB}"/>
                  </a:ext>
                </a:extLst>
              </p:cNvPr>
              <p:cNvGrpSpPr/>
              <p:nvPr/>
            </p:nvGrpSpPr>
            <p:grpSpPr>
              <a:xfrm>
                <a:off x="1867919" y="3148271"/>
                <a:ext cx="498156" cy="680463"/>
                <a:chOff x="1377387" y="2075335"/>
                <a:chExt cx="4467828" cy="3363619"/>
              </a:xfrm>
            </p:grpSpPr>
            <p:sp>
              <p:nvSpPr>
                <p:cNvPr id="45132" name="Freeform 45131">
                  <a:extLst>
                    <a:ext uri="{FF2B5EF4-FFF2-40B4-BE49-F238E27FC236}">
                      <a16:creationId xmlns:a16="http://schemas.microsoft.com/office/drawing/2014/main" id="{C8250DA0-49FB-1A1A-567E-4F8A0B6C26D5}"/>
                    </a:ext>
                  </a:extLst>
                </p:cNvPr>
                <p:cNvSpPr/>
                <p:nvPr/>
              </p:nvSpPr>
              <p:spPr>
                <a:xfrm>
                  <a:off x="1377387" y="2075335"/>
                  <a:ext cx="2233914" cy="168990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5133" name="Freeform 45132">
                  <a:extLst>
                    <a:ext uri="{FF2B5EF4-FFF2-40B4-BE49-F238E27FC236}">
                      <a16:creationId xmlns:a16="http://schemas.microsoft.com/office/drawing/2014/main" id="{77812FF9-356F-AEC5-9D90-519A94D7AE30}"/>
                    </a:ext>
                  </a:extLst>
                </p:cNvPr>
                <p:cNvSpPr/>
                <p:nvPr/>
              </p:nvSpPr>
              <p:spPr>
                <a:xfrm flipV="1">
                  <a:off x="3611301" y="3749045"/>
                  <a:ext cx="2233914" cy="168990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sp>
          <p:nvSpPr>
            <p:cNvPr id="45174" name="TextBox 45173">
              <a:extLst>
                <a:ext uri="{FF2B5EF4-FFF2-40B4-BE49-F238E27FC236}">
                  <a16:creationId xmlns:a16="http://schemas.microsoft.com/office/drawing/2014/main" id="{96D1DD23-E94F-7C09-0B0B-162EE08773B9}"/>
                </a:ext>
              </a:extLst>
            </p:cNvPr>
            <p:cNvSpPr txBox="1"/>
            <p:nvPr/>
          </p:nvSpPr>
          <p:spPr>
            <a:xfrm>
              <a:off x="925720" y="1375205"/>
              <a:ext cx="1172116" cy="369332"/>
            </a:xfrm>
            <a:prstGeom prst="rect">
              <a:avLst/>
            </a:prstGeom>
            <a:solidFill>
              <a:schemeClr val="accent1"/>
            </a:solidFill>
          </p:spPr>
          <p:txBody>
            <a:bodyPr wrap="none" rtlCol="0">
              <a:spAutoFit/>
            </a:bodyPr>
            <a:lstStyle/>
            <a:p>
              <a:r>
                <a:rPr lang="en-US" dirty="0">
                  <a:solidFill>
                    <a:schemeClr val="bg1"/>
                  </a:solidFill>
                </a:rPr>
                <a:t>Input1 = f</a:t>
              </a:r>
              <a:r>
                <a:rPr lang="en-US" baseline="-25000" dirty="0">
                  <a:solidFill>
                    <a:schemeClr val="bg1"/>
                  </a:solidFill>
                </a:rPr>
                <a:t>1</a:t>
              </a:r>
              <a:endParaRPr lang="en-US" dirty="0">
                <a:solidFill>
                  <a:schemeClr val="bg1"/>
                </a:solidFill>
              </a:endParaRPr>
            </a:p>
          </p:txBody>
        </p:sp>
        <p:sp>
          <p:nvSpPr>
            <p:cNvPr id="45175" name="TextBox 45174">
              <a:extLst>
                <a:ext uri="{FF2B5EF4-FFF2-40B4-BE49-F238E27FC236}">
                  <a16:creationId xmlns:a16="http://schemas.microsoft.com/office/drawing/2014/main" id="{B7DCD215-978D-554A-042B-AD822DDC6CB7}"/>
                </a:ext>
              </a:extLst>
            </p:cNvPr>
            <p:cNvSpPr txBox="1"/>
            <p:nvPr/>
          </p:nvSpPr>
          <p:spPr>
            <a:xfrm>
              <a:off x="2266766" y="1375205"/>
              <a:ext cx="1172116" cy="369332"/>
            </a:xfrm>
            <a:prstGeom prst="rect">
              <a:avLst/>
            </a:prstGeom>
            <a:solidFill>
              <a:srgbClr val="C00000"/>
            </a:solidFill>
          </p:spPr>
          <p:txBody>
            <a:bodyPr wrap="none" rtlCol="0">
              <a:spAutoFit/>
            </a:bodyPr>
            <a:lstStyle/>
            <a:p>
              <a:r>
                <a:rPr lang="en-US" dirty="0">
                  <a:solidFill>
                    <a:schemeClr val="bg1"/>
                  </a:solidFill>
                </a:rPr>
                <a:t>Input2 = f</a:t>
              </a:r>
              <a:r>
                <a:rPr lang="en-US" baseline="-25000" dirty="0">
                  <a:solidFill>
                    <a:schemeClr val="bg1"/>
                  </a:solidFill>
                </a:rPr>
                <a:t>2</a:t>
              </a:r>
              <a:endParaRPr lang="en-US" dirty="0">
                <a:solidFill>
                  <a:schemeClr val="bg1"/>
                </a:solidFill>
              </a:endParaRPr>
            </a:p>
          </p:txBody>
        </p:sp>
      </p:grpSp>
      <p:sp>
        <p:nvSpPr>
          <p:cNvPr id="55" name="TextBox 54">
            <a:extLst>
              <a:ext uri="{FF2B5EF4-FFF2-40B4-BE49-F238E27FC236}">
                <a16:creationId xmlns:a16="http://schemas.microsoft.com/office/drawing/2014/main" id="{30D7BDCF-C63B-FCD8-C559-9D5A24612003}"/>
              </a:ext>
            </a:extLst>
          </p:cNvPr>
          <p:cNvSpPr txBox="1"/>
          <p:nvPr/>
        </p:nvSpPr>
        <p:spPr>
          <a:xfrm>
            <a:off x="599538" y="3491173"/>
            <a:ext cx="1104277" cy="523220"/>
          </a:xfrm>
          <a:prstGeom prst="rect">
            <a:avLst/>
          </a:prstGeom>
          <a:noFill/>
        </p:spPr>
        <p:txBody>
          <a:bodyPr wrap="none" rtlCol="0">
            <a:spAutoFit/>
          </a:bodyPr>
          <a:lstStyle/>
          <a:p>
            <a:pPr algn="ctr"/>
            <a:r>
              <a:rPr lang="en-US" sz="1400" dirty="0"/>
              <a:t>Constructive</a:t>
            </a:r>
          </a:p>
          <a:p>
            <a:pPr algn="ctr"/>
            <a:r>
              <a:rPr lang="en-US" sz="1400" dirty="0"/>
              <a:t>Interference</a:t>
            </a:r>
          </a:p>
        </p:txBody>
      </p:sp>
      <p:sp>
        <p:nvSpPr>
          <p:cNvPr id="56" name="TextBox 55">
            <a:extLst>
              <a:ext uri="{FF2B5EF4-FFF2-40B4-BE49-F238E27FC236}">
                <a16:creationId xmlns:a16="http://schemas.microsoft.com/office/drawing/2014/main" id="{CBB085F3-24F7-30BF-A294-5103CEEDF6AB}"/>
              </a:ext>
            </a:extLst>
          </p:cNvPr>
          <p:cNvSpPr txBox="1"/>
          <p:nvPr/>
        </p:nvSpPr>
        <p:spPr>
          <a:xfrm>
            <a:off x="1824925" y="3487296"/>
            <a:ext cx="1083117" cy="523220"/>
          </a:xfrm>
          <a:prstGeom prst="rect">
            <a:avLst/>
          </a:prstGeom>
          <a:noFill/>
        </p:spPr>
        <p:txBody>
          <a:bodyPr wrap="none" rtlCol="0">
            <a:spAutoFit/>
          </a:bodyPr>
          <a:lstStyle/>
          <a:p>
            <a:pPr algn="ctr"/>
            <a:r>
              <a:rPr lang="en-US" sz="1400" dirty="0"/>
              <a:t>Destructive</a:t>
            </a:r>
          </a:p>
          <a:p>
            <a:pPr algn="ctr"/>
            <a:r>
              <a:rPr lang="en-US" sz="1400" dirty="0"/>
              <a:t>Interference</a:t>
            </a:r>
          </a:p>
        </p:txBody>
      </p:sp>
      <p:sp>
        <p:nvSpPr>
          <p:cNvPr id="57" name="Rounded Rectangle 56">
            <a:extLst>
              <a:ext uri="{FF2B5EF4-FFF2-40B4-BE49-F238E27FC236}">
                <a16:creationId xmlns:a16="http://schemas.microsoft.com/office/drawing/2014/main" id="{FBA085DB-76CB-0DB3-F872-029D0D3304F1}"/>
              </a:ext>
            </a:extLst>
          </p:cNvPr>
          <p:cNvSpPr/>
          <p:nvPr/>
        </p:nvSpPr>
        <p:spPr>
          <a:xfrm>
            <a:off x="875071" y="2222094"/>
            <a:ext cx="541804" cy="1200191"/>
          </a:xfrm>
          <a:prstGeom prst="roundRect">
            <a:avLst/>
          </a:prstGeom>
          <a:solidFill>
            <a:schemeClr val="tx1">
              <a:alpha val="5000"/>
            </a:schemeClr>
          </a:solidFill>
          <a:ln>
            <a:solidFill>
              <a:schemeClr val="tx1"/>
            </a:solidFill>
            <a:prstDash val="dash"/>
            <a:extLst>
              <a:ext uri="{C807C97D-BFC1-408E-A445-0C87EB9F89A2}">
                <ask:lineSketchStyleProps xmlns:ask="http://schemas.microsoft.com/office/drawing/2018/sketchyshapes" sd="1219033472">
                  <a:custGeom>
                    <a:avLst/>
                    <a:gdLst>
                      <a:gd name="connsiteX0" fmla="*/ 0 w 541804"/>
                      <a:gd name="connsiteY0" fmla="*/ 90302 h 1613209"/>
                      <a:gd name="connsiteX1" fmla="*/ 90302 w 541804"/>
                      <a:gd name="connsiteY1" fmla="*/ 0 h 1613209"/>
                      <a:gd name="connsiteX2" fmla="*/ 451502 w 541804"/>
                      <a:gd name="connsiteY2" fmla="*/ 0 h 1613209"/>
                      <a:gd name="connsiteX3" fmla="*/ 541804 w 541804"/>
                      <a:gd name="connsiteY3" fmla="*/ 90302 h 1613209"/>
                      <a:gd name="connsiteX4" fmla="*/ 541804 w 541804"/>
                      <a:gd name="connsiteY4" fmla="*/ 524859 h 1613209"/>
                      <a:gd name="connsiteX5" fmla="*/ 541804 w 541804"/>
                      <a:gd name="connsiteY5" fmla="*/ 1031046 h 1613209"/>
                      <a:gd name="connsiteX6" fmla="*/ 541804 w 541804"/>
                      <a:gd name="connsiteY6" fmla="*/ 1522907 h 1613209"/>
                      <a:gd name="connsiteX7" fmla="*/ 451502 w 541804"/>
                      <a:gd name="connsiteY7" fmla="*/ 1613209 h 1613209"/>
                      <a:gd name="connsiteX8" fmla="*/ 90302 w 541804"/>
                      <a:gd name="connsiteY8" fmla="*/ 1613209 h 1613209"/>
                      <a:gd name="connsiteX9" fmla="*/ 0 w 541804"/>
                      <a:gd name="connsiteY9" fmla="*/ 1522907 h 1613209"/>
                      <a:gd name="connsiteX10" fmla="*/ 0 w 541804"/>
                      <a:gd name="connsiteY10" fmla="*/ 1016720 h 1613209"/>
                      <a:gd name="connsiteX11" fmla="*/ 0 w 541804"/>
                      <a:gd name="connsiteY11" fmla="*/ 524859 h 1613209"/>
                      <a:gd name="connsiteX12" fmla="*/ 0 w 541804"/>
                      <a:gd name="connsiteY12" fmla="*/ 90302 h 161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1804" h="1613209" fill="none" extrusionOk="0">
                        <a:moveTo>
                          <a:pt x="0" y="90302"/>
                        </a:moveTo>
                        <a:cubicBezTo>
                          <a:pt x="-11002" y="42237"/>
                          <a:pt x="32857" y="-5225"/>
                          <a:pt x="90302" y="0"/>
                        </a:cubicBezTo>
                        <a:cubicBezTo>
                          <a:pt x="181200" y="-3811"/>
                          <a:pt x="370534" y="14780"/>
                          <a:pt x="451502" y="0"/>
                        </a:cubicBezTo>
                        <a:cubicBezTo>
                          <a:pt x="500340" y="-3110"/>
                          <a:pt x="549630" y="38840"/>
                          <a:pt x="541804" y="90302"/>
                        </a:cubicBezTo>
                        <a:cubicBezTo>
                          <a:pt x="537728" y="298845"/>
                          <a:pt x="529428" y="424527"/>
                          <a:pt x="541804" y="524859"/>
                        </a:cubicBezTo>
                        <a:cubicBezTo>
                          <a:pt x="554180" y="625191"/>
                          <a:pt x="547256" y="797444"/>
                          <a:pt x="541804" y="1031046"/>
                        </a:cubicBezTo>
                        <a:cubicBezTo>
                          <a:pt x="536352" y="1264648"/>
                          <a:pt x="528581" y="1351206"/>
                          <a:pt x="541804" y="1522907"/>
                        </a:cubicBezTo>
                        <a:cubicBezTo>
                          <a:pt x="547057" y="1583180"/>
                          <a:pt x="496118" y="1615981"/>
                          <a:pt x="451502" y="1613209"/>
                        </a:cubicBezTo>
                        <a:cubicBezTo>
                          <a:pt x="275266" y="1603873"/>
                          <a:pt x="233902" y="1631125"/>
                          <a:pt x="90302" y="1613209"/>
                        </a:cubicBezTo>
                        <a:cubicBezTo>
                          <a:pt x="42141" y="1607947"/>
                          <a:pt x="8211" y="1581658"/>
                          <a:pt x="0" y="1522907"/>
                        </a:cubicBezTo>
                        <a:cubicBezTo>
                          <a:pt x="-19879" y="1288782"/>
                          <a:pt x="-14853" y="1234262"/>
                          <a:pt x="0" y="1016720"/>
                        </a:cubicBezTo>
                        <a:cubicBezTo>
                          <a:pt x="14853" y="799178"/>
                          <a:pt x="15641" y="738690"/>
                          <a:pt x="0" y="524859"/>
                        </a:cubicBezTo>
                        <a:cubicBezTo>
                          <a:pt x="-15641" y="311028"/>
                          <a:pt x="-4395" y="190961"/>
                          <a:pt x="0" y="90302"/>
                        </a:cubicBezTo>
                        <a:close/>
                      </a:path>
                      <a:path w="541804" h="1613209" stroke="0" extrusionOk="0">
                        <a:moveTo>
                          <a:pt x="0" y="90302"/>
                        </a:moveTo>
                        <a:cubicBezTo>
                          <a:pt x="-2715" y="38755"/>
                          <a:pt x="31884" y="3207"/>
                          <a:pt x="90302" y="0"/>
                        </a:cubicBezTo>
                        <a:cubicBezTo>
                          <a:pt x="182794" y="-557"/>
                          <a:pt x="310653" y="-17311"/>
                          <a:pt x="451502" y="0"/>
                        </a:cubicBezTo>
                        <a:cubicBezTo>
                          <a:pt x="491936" y="-7179"/>
                          <a:pt x="540514" y="43078"/>
                          <a:pt x="541804" y="90302"/>
                        </a:cubicBezTo>
                        <a:cubicBezTo>
                          <a:pt x="540019" y="318216"/>
                          <a:pt x="556588" y="351574"/>
                          <a:pt x="541804" y="567837"/>
                        </a:cubicBezTo>
                        <a:cubicBezTo>
                          <a:pt x="527020" y="784100"/>
                          <a:pt x="562945" y="806365"/>
                          <a:pt x="541804" y="1031046"/>
                        </a:cubicBezTo>
                        <a:cubicBezTo>
                          <a:pt x="520663" y="1255727"/>
                          <a:pt x="565767" y="1324286"/>
                          <a:pt x="541804" y="1522907"/>
                        </a:cubicBezTo>
                        <a:cubicBezTo>
                          <a:pt x="541253" y="1567525"/>
                          <a:pt x="499943" y="1615198"/>
                          <a:pt x="451502" y="1613209"/>
                        </a:cubicBezTo>
                        <a:cubicBezTo>
                          <a:pt x="319816" y="1618729"/>
                          <a:pt x="166218" y="1607162"/>
                          <a:pt x="90302" y="1613209"/>
                        </a:cubicBezTo>
                        <a:cubicBezTo>
                          <a:pt x="28787" y="1612543"/>
                          <a:pt x="4210" y="1561233"/>
                          <a:pt x="0" y="1522907"/>
                        </a:cubicBezTo>
                        <a:cubicBezTo>
                          <a:pt x="-8585" y="1322388"/>
                          <a:pt x="-17262" y="1245714"/>
                          <a:pt x="0" y="1031046"/>
                        </a:cubicBezTo>
                        <a:cubicBezTo>
                          <a:pt x="17262" y="816378"/>
                          <a:pt x="-20273" y="759905"/>
                          <a:pt x="0" y="524859"/>
                        </a:cubicBezTo>
                        <a:cubicBezTo>
                          <a:pt x="20273" y="289813"/>
                          <a:pt x="19899" y="197351"/>
                          <a:pt x="0" y="90302"/>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a:extLst>
              <a:ext uri="{FF2B5EF4-FFF2-40B4-BE49-F238E27FC236}">
                <a16:creationId xmlns:a16="http://schemas.microsoft.com/office/drawing/2014/main" id="{F50AC13E-70EC-D4A1-2CCC-A64BEF4D60D6}"/>
              </a:ext>
            </a:extLst>
          </p:cNvPr>
          <p:cNvSpPr/>
          <p:nvPr/>
        </p:nvSpPr>
        <p:spPr>
          <a:xfrm>
            <a:off x="2079405" y="2228809"/>
            <a:ext cx="541804" cy="1200191"/>
          </a:xfrm>
          <a:prstGeom prst="roundRect">
            <a:avLst/>
          </a:prstGeom>
          <a:solidFill>
            <a:schemeClr val="tx1">
              <a:alpha val="5000"/>
            </a:schemeClr>
          </a:solidFill>
          <a:ln>
            <a:solidFill>
              <a:schemeClr val="tx1"/>
            </a:solidFill>
            <a:prstDash val="dash"/>
            <a:extLst>
              <a:ext uri="{C807C97D-BFC1-408E-A445-0C87EB9F89A2}">
                <ask:lineSketchStyleProps xmlns:ask="http://schemas.microsoft.com/office/drawing/2018/sketchyshapes" sd="1219033472">
                  <a:custGeom>
                    <a:avLst/>
                    <a:gdLst>
                      <a:gd name="connsiteX0" fmla="*/ 0 w 541804"/>
                      <a:gd name="connsiteY0" fmla="*/ 90302 h 1613209"/>
                      <a:gd name="connsiteX1" fmla="*/ 90302 w 541804"/>
                      <a:gd name="connsiteY1" fmla="*/ 0 h 1613209"/>
                      <a:gd name="connsiteX2" fmla="*/ 451502 w 541804"/>
                      <a:gd name="connsiteY2" fmla="*/ 0 h 1613209"/>
                      <a:gd name="connsiteX3" fmla="*/ 541804 w 541804"/>
                      <a:gd name="connsiteY3" fmla="*/ 90302 h 1613209"/>
                      <a:gd name="connsiteX4" fmla="*/ 541804 w 541804"/>
                      <a:gd name="connsiteY4" fmla="*/ 524859 h 1613209"/>
                      <a:gd name="connsiteX5" fmla="*/ 541804 w 541804"/>
                      <a:gd name="connsiteY5" fmla="*/ 1031046 h 1613209"/>
                      <a:gd name="connsiteX6" fmla="*/ 541804 w 541804"/>
                      <a:gd name="connsiteY6" fmla="*/ 1522907 h 1613209"/>
                      <a:gd name="connsiteX7" fmla="*/ 451502 w 541804"/>
                      <a:gd name="connsiteY7" fmla="*/ 1613209 h 1613209"/>
                      <a:gd name="connsiteX8" fmla="*/ 90302 w 541804"/>
                      <a:gd name="connsiteY8" fmla="*/ 1613209 h 1613209"/>
                      <a:gd name="connsiteX9" fmla="*/ 0 w 541804"/>
                      <a:gd name="connsiteY9" fmla="*/ 1522907 h 1613209"/>
                      <a:gd name="connsiteX10" fmla="*/ 0 w 541804"/>
                      <a:gd name="connsiteY10" fmla="*/ 1016720 h 1613209"/>
                      <a:gd name="connsiteX11" fmla="*/ 0 w 541804"/>
                      <a:gd name="connsiteY11" fmla="*/ 524859 h 1613209"/>
                      <a:gd name="connsiteX12" fmla="*/ 0 w 541804"/>
                      <a:gd name="connsiteY12" fmla="*/ 90302 h 161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1804" h="1613209" fill="none" extrusionOk="0">
                        <a:moveTo>
                          <a:pt x="0" y="90302"/>
                        </a:moveTo>
                        <a:cubicBezTo>
                          <a:pt x="-11002" y="42237"/>
                          <a:pt x="32857" y="-5225"/>
                          <a:pt x="90302" y="0"/>
                        </a:cubicBezTo>
                        <a:cubicBezTo>
                          <a:pt x="181200" y="-3811"/>
                          <a:pt x="370534" y="14780"/>
                          <a:pt x="451502" y="0"/>
                        </a:cubicBezTo>
                        <a:cubicBezTo>
                          <a:pt x="500340" y="-3110"/>
                          <a:pt x="549630" y="38840"/>
                          <a:pt x="541804" y="90302"/>
                        </a:cubicBezTo>
                        <a:cubicBezTo>
                          <a:pt x="537728" y="298845"/>
                          <a:pt x="529428" y="424527"/>
                          <a:pt x="541804" y="524859"/>
                        </a:cubicBezTo>
                        <a:cubicBezTo>
                          <a:pt x="554180" y="625191"/>
                          <a:pt x="547256" y="797444"/>
                          <a:pt x="541804" y="1031046"/>
                        </a:cubicBezTo>
                        <a:cubicBezTo>
                          <a:pt x="536352" y="1264648"/>
                          <a:pt x="528581" y="1351206"/>
                          <a:pt x="541804" y="1522907"/>
                        </a:cubicBezTo>
                        <a:cubicBezTo>
                          <a:pt x="547057" y="1583180"/>
                          <a:pt x="496118" y="1615981"/>
                          <a:pt x="451502" y="1613209"/>
                        </a:cubicBezTo>
                        <a:cubicBezTo>
                          <a:pt x="275266" y="1603873"/>
                          <a:pt x="233902" y="1631125"/>
                          <a:pt x="90302" y="1613209"/>
                        </a:cubicBezTo>
                        <a:cubicBezTo>
                          <a:pt x="42141" y="1607947"/>
                          <a:pt x="8211" y="1581658"/>
                          <a:pt x="0" y="1522907"/>
                        </a:cubicBezTo>
                        <a:cubicBezTo>
                          <a:pt x="-19879" y="1288782"/>
                          <a:pt x="-14853" y="1234262"/>
                          <a:pt x="0" y="1016720"/>
                        </a:cubicBezTo>
                        <a:cubicBezTo>
                          <a:pt x="14853" y="799178"/>
                          <a:pt x="15641" y="738690"/>
                          <a:pt x="0" y="524859"/>
                        </a:cubicBezTo>
                        <a:cubicBezTo>
                          <a:pt x="-15641" y="311028"/>
                          <a:pt x="-4395" y="190961"/>
                          <a:pt x="0" y="90302"/>
                        </a:cubicBezTo>
                        <a:close/>
                      </a:path>
                      <a:path w="541804" h="1613209" stroke="0" extrusionOk="0">
                        <a:moveTo>
                          <a:pt x="0" y="90302"/>
                        </a:moveTo>
                        <a:cubicBezTo>
                          <a:pt x="-2715" y="38755"/>
                          <a:pt x="31884" y="3207"/>
                          <a:pt x="90302" y="0"/>
                        </a:cubicBezTo>
                        <a:cubicBezTo>
                          <a:pt x="182794" y="-557"/>
                          <a:pt x="310653" y="-17311"/>
                          <a:pt x="451502" y="0"/>
                        </a:cubicBezTo>
                        <a:cubicBezTo>
                          <a:pt x="491936" y="-7179"/>
                          <a:pt x="540514" y="43078"/>
                          <a:pt x="541804" y="90302"/>
                        </a:cubicBezTo>
                        <a:cubicBezTo>
                          <a:pt x="540019" y="318216"/>
                          <a:pt x="556588" y="351574"/>
                          <a:pt x="541804" y="567837"/>
                        </a:cubicBezTo>
                        <a:cubicBezTo>
                          <a:pt x="527020" y="784100"/>
                          <a:pt x="562945" y="806365"/>
                          <a:pt x="541804" y="1031046"/>
                        </a:cubicBezTo>
                        <a:cubicBezTo>
                          <a:pt x="520663" y="1255727"/>
                          <a:pt x="565767" y="1324286"/>
                          <a:pt x="541804" y="1522907"/>
                        </a:cubicBezTo>
                        <a:cubicBezTo>
                          <a:pt x="541253" y="1567525"/>
                          <a:pt x="499943" y="1615198"/>
                          <a:pt x="451502" y="1613209"/>
                        </a:cubicBezTo>
                        <a:cubicBezTo>
                          <a:pt x="319816" y="1618729"/>
                          <a:pt x="166218" y="1607162"/>
                          <a:pt x="90302" y="1613209"/>
                        </a:cubicBezTo>
                        <a:cubicBezTo>
                          <a:pt x="28787" y="1612543"/>
                          <a:pt x="4210" y="1561233"/>
                          <a:pt x="0" y="1522907"/>
                        </a:cubicBezTo>
                        <a:cubicBezTo>
                          <a:pt x="-8585" y="1322388"/>
                          <a:pt x="-17262" y="1245714"/>
                          <a:pt x="0" y="1031046"/>
                        </a:cubicBezTo>
                        <a:cubicBezTo>
                          <a:pt x="17262" y="816378"/>
                          <a:pt x="-20273" y="759905"/>
                          <a:pt x="0" y="524859"/>
                        </a:cubicBezTo>
                        <a:cubicBezTo>
                          <a:pt x="20273" y="289813"/>
                          <a:pt x="19899" y="197351"/>
                          <a:pt x="0" y="90302"/>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DDAF40AD-ED52-2B6B-6090-3DF884CE9D38}"/>
              </a:ext>
            </a:extLst>
          </p:cNvPr>
          <p:cNvPicPr>
            <a:picLocks noChangeAspect="1"/>
          </p:cNvPicPr>
          <p:nvPr/>
        </p:nvPicPr>
        <p:blipFill>
          <a:blip r:embed="rId6"/>
          <a:stretch>
            <a:fillRect/>
          </a:stretch>
        </p:blipFill>
        <p:spPr>
          <a:xfrm>
            <a:off x="525299" y="4389256"/>
            <a:ext cx="3272384" cy="445354"/>
          </a:xfrm>
          <a:prstGeom prst="rect">
            <a:avLst/>
          </a:prstGeom>
        </p:spPr>
      </p:pic>
      <p:sp>
        <p:nvSpPr>
          <p:cNvPr id="61" name="TextBox 60">
            <a:extLst>
              <a:ext uri="{FF2B5EF4-FFF2-40B4-BE49-F238E27FC236}">
                <a16:creationId xmlns:a16="http://schemas.microsoft.com/office/drawing/2014/main" id="{8610C607-98BD-A927-5AC9-E373A14F34B1}"/>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Collision detection: Non-linearity</a:t>
            </a:r>
          </a:p>
        </p:txBody>
      </p:sp>
    </p:spTree>
    <p:extLst>
      <p:ext uri="{BB962C8B-B14F-4D97-AF65-F5344CB8AC3E}">
        <p14:creationId xmlns:p14="http://schemas.microsoft.com/office/powerpoint/2010/main" val="7540204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University of Maryland Primary logo">
            <a:extLst>
              <a:ext uri="{FF2B5EF4-FFF2-40B4-BE49-F238E27FC236}">
                <a16:creationId xmlns:a16="http://schemas.microsoft.com/office/drawing/2014/main" id="{EB4A6B41-22F7-DFE4-D01B-28508A8284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CoSMoS">
            <a:extLst>
              <a:ext uri="{FF2B5EF4-FFF2-40B4-BE49-F238E27FC236}">
                <a16:creationId xmlns:a16="http://schemas.microsoft.com/office/drawing/2014/main" id="{F219FA56-3669-5C55-E712-C88F67529E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grpSp>
        <p:nvGrpSpPr>
          <p:cNvPr id="45093" name="Group 45092">
            <a:extLst>
              <a:ext uri="{FF2B5EF4-FFF2-40B4-BE49-F238E27FC236}">
                <a16:creationId xmlns:a16="http://schemas.microsoft.com/office/drawing/2014/main" id="{130C99B1-62F2-DF36-03D2-6E01A3250267}"/>
              </a:ext>
            </a:extLst>
          </p:cNvPr>
          <p:cNvGrpSpPr/>
          <p:nvPr/>
        </p:nvGrpSpPr>
        <p:grpSpPr>
          <a:xfrm>
            <a:off x="4918005" y="1255076"/>
            <a:ext cx="2917563" cy="2260482"/>
            <a:chOff x="1690737" y="1337156"/>
            <a:chExt cx="2917563" cy="2260482"/>
          </a:xfrm>
        </p:grpSpPr>
        <p:grpSp>
          <p:nvGrpSpPr>
            <p:cNvPr id="52" name="Group 51">
              <a:extLst>
                <a:ext uri="{FF2B5EF4-FFF2-40B4-BE49-F238E27FC236}">
                  <a16:creationId xmlns:a16="http://schemas.microsoft.com/office/drawing/2014/main" id="{C3A6B429-E939-755A-7BC7-24A11CD1C3AC}"/>
                </a:ext>
              </a:extLst>
            </p:cNvPr>
            <p:cNvGrpSpPr/>
            <p:nvPr/>
          </p:nvGrpSpPr>
          <p:grpSpPr>
            <a:xfrm>
              <a:off x="1690737" y="1337156"/>
              <a:ext cx="2917563" cy="2260482"/>
              <a:chOff x="1690737" y="1337156"/>
              <a:chExt cx="2917563" cy="2260482"/>
            </a:xfrm>
          </p:grpSpPr>
          <p:grpSp>
            <p:nvGrpSpPr>
              <p:cNvPr id="51" name="Group 50">
                <a:extLst>
                  <a:ext uri="{FF2B5EF4-FFF2-40B4-BE49-F238E27FC236}">
                    <a16:creationId xmlns:a16="http://schemas.microsoft.com/office/drawing/2014/main" id="{FB0FC68F-C8EA-94DC-84C8-22CAA13BA643}"/>
                  </a:ext>
                </a:extLst>
              </p:cNvPr>
              <p:cNvGrpSpPr/>
              <p:nvPr/>
            </p:nvGrpSpPr>
            <p:grpSpPr>
              <a:xfrm>
                <a:off x="1690737" y="1337156"/>
                <a:ext cx="2917563" cy="2260482"/>
                <a:chOff x="1690737" y="1337156"/>
                <a:chExt cx="2917563" cy="2260482"/>
              </a:xfrm>
            </p:grpSpPr>
            <p:sp>
              <p:nvSpPr>
                <p:cNvPr id="49" name="Rounded Rectangle 48">
                  <a:extLst>
                    <a:ext uri="{FF2B5EF4-FFF2-40B4-BE49-F238E27FC236}">
                      <a16:creationId xmlns:a16="http://schemas.microsoft.com/office/drawing/2014/main" id="{FF334566-845A-B3F4-C487-320CD79BC447}"/>
                    </a:ext>
                  </a:extLst>
                </p:cNvPr>
                <p:cNvSpPr/>
                <p:nvPr/>
              </p:nvSpPr>
              <p:spPr>
                <a:xfrm>
                  <a:off x="1690737" y="1858779"/>
                  <a:ext cx="2371598" cy="1738859"/>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058" name="Picture 2" descr="Crown vector icon. Crown emoji symbol. Royal crown isolated">
                  <a:extLst>
                    <a:ext uri="{FF2B5EF4-FFF2-40B4-BE49-F238E27FC236}">
                      <a16:creationId xmlns:a16="http://schemas.microsoft.com/office/drawing/2014/main" id="{00F7E3E1-7C4D-D24F-3C68-A4434A8B6E5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504" t="21952" r="24693" b="19688"/>
                <a:stretch/>
              </p:blipFill>
              <p:spPr bwMode="auto">
                <a:xfrm rot="2406395">
                  <a:off x="3660924" y="1337156"/>
                  <a:ext cx="947376" cy="7552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7C37B1C9-04D1-AA09-6FFF-9815223A0E7B}"/>
                  </a:ext>
                </a:extLst>
              </p:cNvPr>
              <p:cNvGrpSpPr/>
              <p:nvPr/>
            </p:nvGrpSpPr>
            <p:grpSpPr>
              <a:xfrm>
                <a:off x="1900599" y="2015070"/>
                <a:ext cx="1957298" cy="1077218"/>
                <a:chOff x="5175744" y="3841491"/>
                <a:chExt cx="1837078" cy="782612"/>
              </a:xfrm>
            </p:grpSpPr>
            <p:grpSp>
              <p:nvGrpSpPr>
                <p:cNvPr id="14" name="Group 218">
                  <a:extLst>
                    <a:ext uri="{FF2B5EF4-FFF2-40B4-BE49-F238E27FC236}">
                      <a16:creationId xmlns:a16="http://schemas.microsoft.com/office/drawing/2014/main" id="{901DA5E7-761F-3C73-7307-3D049D3D871D}"/>
                    </a:ext>
                  </a:extLst>
                </p:cNvPr>
                <p:cNvGrpSpPr>
                  <a:grpSpLocks/>
                </p:cNvGrpSpPr>
                <p:nvPr/>
              </p:nvGrpSpPr>
              <p:grpSpPr bwMode="auto">
                <a:xfrm rot="5400000">
                  <a:off x="6537317" y="3535442"/>
                  <a:ext cx="112860" cy="838151"/>
                  <a:chOff x="5280" y="1031"/>
                  <a:chExt cx="96" cy="649"/>
                </a:xfrm>
              </p:grpSpPr>
              <p:sp>
                <p:nvSpPr>
                  <p:cNvPr id="45" name="Line 106">
                    <a:extLst>
                      <a:ext uri="{FF2B5EF4-FFF2-40B4-BE49-F238E27FC236}">
                        <a16:creationId xmlns:a16="http://schemas.microsoft.com/office/drawing/2014/main" id="{7274C099-C044-DCB5-7643-CCD0A842AC71}"/>
                      </a:ext>
                    </a:extLst>
                  </p:cNvPr>
                  <p:cNvSpPr>
                    <a:spLocks noChangeAspect="1" noChangeShapeType="1"/>
                  </p:cNvSpPr>
                  <p:nvPr/>
                </p:nvSpPr>
                <p:spPr bwMode="auto">
                  <a:xfrm>
                    <a:off x="5328" y="1031"/>
                    <a:ext cx="0" cy="361"/>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46" name="Line 107">
                    <a:extLst>
                      <a:ext uri="{FF2B5EF4-FFF2-40B4-BE49-F238E27FC236}">
                        <a16:creationId xmlns:a16="http://schemas.microsoft.com/office/drawing/2014/main" id="{8D8AB0DD-FE5F-D743-36FF-83CF4196E568}"/>
                      </a:ext>
                    </a:extLst>
                  </p:cNvPr>
                  <p:cNvSpPr>
                    <a:spLocks noChangeAspect="1" noChangeShapeType="1"/>
                  </p:cNvSpPr>
                  <p:nvPr/>
                </p:nvSpPr>
                <p:spPr bwMode="auto">
                  <a:xfrm>
                    <a:off x="5280" y="1392"/>
                    <a:ext cx="96"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47" name="Freeform 46">
                    <a:extLst>
                      <a:ext uri="{FF2B5EF4-FFF2-40B4-BE49-F238E27FC236}">
                        <a16:creationId xmlns:a16="http://schemas.microsoft.com/office/drawing/2014/main" id="{62E4AF42-B643-32FB-7288-2A281DCA7204}"/>
                      </a:ext>
                    </a:extLst>
                  </p:cNvPr>
                  <p:cNvSpPr>
                    <a:spLocks noChangeAspect="1"/>
                  </p:cNvSpPr>
                  <p:nvPr/>
                </p:nvSpPr>
                <p:spPr bwMode="auto">
                  <a:xfrm>
                    <a:off x="5280" y="1392"/>
                    <a:ext cx="96" cy="96"/>
                  </a:xfrm>
                  <a:custGeom>
                    <a:avLst/>
                    <a:gdLst>
                      <a:gd name="T0" fmla="*/ 16 w 288"/>
                      <a:gd name="T1" fmla="*/ 0 h 240"/>
                      <a:gd name="T2" fmla="*/ 0 w 288"/>
                      <a:gd name="T3" fmla="*/ 38 h 240"/>
                      <a:gd name="T4" fmla="*/ 32 w 288"/>
                      <a:gd name="T5" fmla="*/ 38 h 240"/>
                      <a:gd name="T6" fmla="*/ 16 w 288"/>
                      <a:gd name="T7" fmla="*/ 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144" y="0"/>
                        </a:moveTo>
                        <a:lnTo>
                          <a:pt x="0" y="240"/>
                        </a:lnTo>
                        <a:lnTo>
                          <a:pt x="288" y="240"/>
                        </a:lnTo>
                        <a:lnTo>
                          <a:pt x="144" y="0"/>
                        </a:lnTo>
                        <a:close/>
                      </a:path>
                    </a:pathLst>
                  </a:custGeom>
                  <a:solidFill>
                    <a:schemeClr val="tx1">
                      <a:lumMod val="75000"/>
                      <a:lumOff val="25000"/>
                    </a:schemeClr>
                  </a:solidFill>
                  <a:ln w="25400" cmpd="sng">
                    <a:solidFill>
                      <a:schemeClr val="tx1">
                        <a:lumMod val="75000"/>
                        <a:lumOff val="25000"/>
                      </a:schemeClr>
                    </a:solidFill>
                    <a:round/>
                    <a:headEnd/>
                    <a:tailEnd/>
                  </a:ln>
                </p:spPr>
                <p:txBody>
                  <a:bodyPr/>
                  <a:lstStyle/>
                  <a:p>
                    <a:endParaRPr lang="en-US" sz="800"/>
                  </a:p>
                </p:txBody>
              </p:sp>
              <p:sp>
                <p:nvSpPr>
                  <p:cNvPr id="48" name="Line 109">
                    <a:extLst>
                      <a:ext uri="{FF2B5EF4-FFF2-40B4-BE49-F238E27FC236}">
                        <a16:creationId xmlns:a16="http://schemas.microsoft.com/office/drawing/2014/main" id="{16A6001B-1A2E-08EF-73FC-63034B01721F}"/>
                      </a:ext>
                    </a:extLst>
                  </p:cNvPr>
                  <p:cNvSpPr>
                    <a:spLocks noChangeAspect="1" noChangeShapeType="1"/>
                  </p:cNvSpPr>
                  <p:nvPr/>
                </p:nvSpPr>
                <p:spPr bwMode="auto">
                  <a:xfrm>
                    <a:off x="5328" y="1488"/>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5" name="Group 218">
                  <a:extLst>
                    <a:ext uri="{FF2B5EF4-FFF2-40B4-BE49-F238E27FC236}">
                      <a16:creationId xmlns:a16="http://schemas.microsoft.com/office/drawing/2014/main" id="{901B1E27-0E2A-EF95-16E9-9506FE4BD1C0}"/>
                    </a:ext>
                  </a:extLst>
                </p:cNvPr>
                <p:cNvGrpSpPr>
                  <a:grpSpLocks/>
                </p:cNvGrpSpPr>
                <p:nvPr/>
              </p:nvGrpSpPr>
              <p:grpSpPr bwMode="auto">
                <a:xfrm rot="10800000">
                  <a:off x="6732574" y="3954517"/>
                  <a:ext cx="123978" cy="564289"/>
                  <a:chOff x="5280" y="1200"/>
                  <a:chExt cx="96" cy="480"/>
                </a:xfrm>
              </p:grpSpPr>
              <p:sp>
                <p:nvSpPr>
                  <p:cNvPr id="41" name="Line 106">
                    <a:extLst>
                      <a:ext uri="{FF2B5EF4-FFF2-40B4-BE49-F238E27FC236}">
                        <a16:creationId xmlns:a16="http://schemas.microsoft.com/office/drawing/2014/main" id="{16674FF8-2E7F-D19A-E477-AE72F8102C26}"/>
                      </a:ext>
                    </a:extLst>
                  </p:cNvPr>
                  <p:cNvSpPr>
                    <a:spLocks noChangeAspect="1" noChangeShapeType="1"/>
                  </p:cNvSpPr>
                  <p:nvPr/>
                </p:nvSpPr>
                <p:spPr bwMode="auto">
                  <a:xfrm>
                    <a:off x="5328" y="1200"/>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42" name="Line 107">
                    <a:extLst>
                      <a:ext uri="{FF2B5EF4-FFF2-40B4-BE49-F238E27FC236}">
                        <a16:creationId xmlns:a16="http://schemas.microsoft.com/office/drawing/2014/main" id="{62A2E4D4-E36C-161C-BD56-4DCFCB6FB10F}"/>
                      </a:ext>
                    </a:extLst>
                  </p:cNvPr>
                  <p:cNvSpPr>
                    <a:spLocks noChangeAspect="1" noChangeShapeType="1"/>
                  </p:cNvSpPr>
                  <p:nvPr/>
                </p:nvSpPr>
                <p:spPr bwMode="auto">
                  <a:xfrm>
                    <a:off x="5280" y="1392"/>
                    <a:ext cx="96"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43" name="Freeform 42">
                    <a:extLst>
                      <a:ext uri="{FF2B5EF4-FFF2-40B4-BE49-F238E27FC236}">
                        <a16:creationId xmlns:a16="http://schemas.microsoft.com/office/drawing/2014/main" id="{A4016F09-2CDC-D507-35BD-574770ED4888}"/>
                      </a:ext>
                    </a:extLst>
                  </p:cNvPr>
                  <p:cNvSpPr>
                    <a:spLocks noChangeAspect="1"/>
                  </p:cNvSpPr>
                  <p:nvPr/>
                </p:nvSpPr>
                <p:spPr bwMode="auto">
                  <a:xfrm>
                    <a:off x="5280" y="1392"/>
                    <a:ext cx="96" cy="96"/>
                  </a:xfrm>
                  <a:custGeom>
                    <a:avLst/>
                    <a:gdLst>
                      <a:gd name="T0" fmla="*/ 16 w 288"/>
                      <a:gd name="T1" fmla="*/ 0 h 240"/>
                      <a:gd name="T2" fmla="*/ 0 w 288"/>
                      <a:gd name="T3" fmla="*/ 38 h 240"/>
                      <a:gd name="T4" fmla="*/ 32 w 288"/>
                      <a:gd name="T5" fmla="*/ 38 h 240"/>
                      <a:gd name="T6" fmla="*/ 16 w 288"/>
                      <a:gd name="T7" fmla="*/ 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144" y="0"/>
                        </a:moveTo>
                        <a:lnTo>
                          <a:pt x="0" y="240"/>
                        </a:lnTo>
                        <a:lnTo>
                          <a:pt x="288" y="240"/>
                        </a:lnTo>
                        <a:lnTo>
                          <a:pt x="144" y="0"/>
                        </a:lnTo>
                        <a:close/>
                      </a:path>
                    </a:pathLst>
                  </a:custGeom>
                  <a:solidFill>
                    <a:schemeClr val="tx1">
                      <a:lumMod val="75000"/>
                      <a:lumOff val="25000"/>
                    </a:schemeClr>
                  </a:solidFill>
                  <a:ln w="25400" cmpd="sng">
                    <a:solidFill>
                      <a:schemeClr val="tx1">
                        <a:lumMod val="75000"/>
                        <a:lumOff val="25000"/>
                      </a:schemeClr>
                    </a:solidFill>
                    <a:round/>
                    <a:headEnd/>
                    <a:tailEnd/>
                  </a:ln>
                </p:spPr>
                <p:txBody>
                  <a:bodyPr/>
                  <a:lstStyle/>
                  <a:p>
                    <a:endParaRPr lang="en-US" sz="800"/>
                  </a:p>
                </p:txBody>
              </p:sp>
              <p:sp>
                <p:nvSpPr>
                  <p:cNvPr id="44" name="Line 109">
                    <a:extLst>
                      <a:ext uri="{FF2B5EF4-FFF2-40B4-BE49-F238E27FC236}">
                        <a16:creationId xmlns:a16="http://schemas.microsoft.com/office/drawing/2014/main" id="{D8B48AF6-9C61-CB7A-B91F-ADF44B71334D}"/>
                      </a:ext>
                    </a:extLst>
                  </p:cNvPr>
                  <p:cNvSpPr>
                    <a:spLocks noChangeAspect="1" noChangeShapeType="1"/>
                  </p:cNvSpPr>
                  <p:nvPr/>
                </p:nvSpPr>
                <p:spPr bwMode="auto">
                  <a:xfrm>
                    <a:off x="5328" y="1488"/>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6" name="Group 210">
                  <a:extLst>
                    <a:ext uri="{FF2B5EF4-FFF2-40B4-BE49-F238E27FC236}">
                      <a16:creationId xmlns:a16="http://schemas.microsoft.com/office/drawing/2014/main" id="{2C9F956D-C449-A982-ACD3-8CDAECBCF5E6}"/>
                    </a:ext>
                  </a:extLst>
                </p:cNvPr>
                <p:cNvGrpSpPr>
                  <a:grpSpLocks/>
                </p:cNvGrpSpPr>
                <p:nvPr/>
              </p:nvGrpSpPr>
              <p:grpSpPr bwMode="auto">
                <a:xfrm rot="5400000">
                  <a:off x="5912647" y="3623092"/>
                  <a:ext cx="225715" cy="662514"/>
                  <a:chOff x="3216" y="1728"/>
                  <a:chExt cx="192" cy="513"/>
                </a:xfrm>
              </p:grpSpPr>
              <p:sp>
                <p:nvSpPr>
                  <p:cNvPr id="37" name="Line 8">
                    <a:extLst>
                      <a:ext uri="{FF2B5EF4-FFF2-40B4-BE49-F238E27FC236}">
                        <a16:creationId xmlns:a16="http://schemas.microsoft.com/office/drawing/2014/main" id="{B5A810E1-E794-11A4-2316-04E2E3C436FF}"/>
                      </a:ext>
                    </a:extLst>
                  </p:cNvPr>
                  <p:cNvSpPr>
                    <a:spLocks noChangeAspect="1" noChangeShapeType="1"/>
                  </p:cNvSpPr>
                  <p:nvPr/>
                </p:nvSpPr>
                <p:spPr bwMode="auto">
                  <a:xfrm>
                    <a:off x="3312" y="1728"/>
                    <a:ext cx="0" cy="216"/>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38" name="Line 9">
                    <a:extLst>
                      <a:ext uri="{FF2B5EF4-FFF2-40B4-BE49-F238E27FC236}">
                        <a16:creationId xmlns:a16="http://schemas.microsoft.com/office/drawing/2014/main" id="{E5EBDA3B-8CCD-22A7-2829-0A6E7BF56C28}"/>
                      </a:ext>
                    </a:extLst>
                  </p:cNvPr>
                  <p:cNvSpPr>
                    <a:spLocks noChangeAspect="1" noChangeShapeType="1"/>
                  </p:cNvSpPr>
                  <p:nvPr/>
                </p:nvSpPr>
                <p:spPr bwMode="auto">
                  <a:xfrm>
                    <a:off x="3312" y="1992"/>
                    <a:ext cx="0" cy="249"/>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39" name="Line 10">
                    <a:extLst>
                      <a:ext uri="{FF2B5EF4-FFF2-40B4-BE49-F238E27FC236}">
                        <a16:creationId xmlns:a16="http://schemas.microsoft.com/office/drawing/2014/main" id="{42376D38-9630-8C33-5CBF-F878292A2EE0}"/>
                      </a:ext>
                    </a:extLst>
                  </p:cNvPr>
                  <p:cNvSpPr>
                    <a:spLocks noChangeAspect="1" noChangeShapeType="1"/>
                  </p:cNvSpPr>
                  <p:nvPr/>
                </p:nvSpPr>
                <p:spPr bwMode="auto">
                  <a:xfrm>
                    <a:off x="3216" y="1944"/>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40" name="Line 11">
                    <a:extLst>
                      <a:ext uri="{FF2B5EF4-FFF2-40B4-BE49-F238E27FC236}">
                        <a16:creationId xmlns:a16="http://schemas.microsoft.com/office/drawing/2014/main" id="{1A6588DA-81FC-A1E3-0885-3C0FD1281332}"/>
                      </a:ext>
                    </a:extLst>
                  </p:cNvPr>
                  <p:cNvSpPr>
                    <a:spLocks noChangeAspect="1" noChangeShapeType="1"/>
                  </p:cNvSpPr>
                  <p:nvPr/>
                </p:nvSpPr>
                <p:spPr bwMode="auto">
                  <a:xfrm>
                    <a:off x="3216" y="1992"/>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7" name="Group 210">
                  <a:extLst>
                    <a:ext uri="{FF2B5EF4-FFF2-40B4-BE49-F238E27FC236}">
                      <a16:creationId xmlns:a16="http://schemas.microsoft.com/office/drawing/2014/main" id="{3BF8BAB9-0F66-B9E8-515E-E78329674BAB}"/>
                    </a:ext>
                  </a:extLst>
                </p:cNvPr>
                <p:cNvGrpSpPr>
                  <a:grpSpLocks/>
                </p:cNvGrpSpPr>
                <p:nvPr/>
              </p:nvGrpSpPr>
              <p:grpSpPr bwMode="auto">
                <a:xfrm rot="5400000">
                  <a:off x="5372834" y="3644407"/>
                  <a:ext cx="225715" cy="619896"/>
                  <a:chOff x="3216" y="1728"/>
                  <a:chExt cx="192" cy="480"/>
                </a:xfrm>
              </p:grpSpPr>
              <p:sp>
                <p:nvSpPr>
                  <p:cNvPr id="33" name="Line 8">
                    <a:extLst>
                      <a:ext uri="{FF2B5EF4-FFF2-40B4-BE49-F238E27FC236}">
                        <a16:creationId xmlns:a16="http://schemas.microsoft.com/office/drawing/2014/main" id="{06600ACC-6969-06EF-26D5-741A93D3F9A2}"/>
                      </a:ext>
                    </a:extLst>
                  </p:cNvPr>
                  <p:cNvSpPr>
                    <a:spLocks noChangeAspect="1" noChangeShapeType="1"/>
                  </p:cNvSpPr>
                  <p:nvPr/>
                </p:nvSpPr>
                <p:spPr bwMode="auto">
                  <a:xfrm>
                    <a:off x="3312" y="1728"/>
                    <a:ext cx="0" cy="216"/>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34" name="Line 9">
                    <a:extLst>
                      <a:ext uri="{FF2B5EF4-FFF2-40B4-BE49-F238E27FC236}">
                        <a16:creationId xmlns:a16="http://schemas.microsoft.com/office/drawing/2014/main" id="{C80FDB5C-380A-72F2-9503-892C98AEE15B}"/>
                      </a:ext>
                    </a:extLst>
                  </p:cNvPr>
                  <p:cNvSpPr>
                    <a:spLocks noChangeAspect="1" noChangeShapeType="1"/>
                  </p:cNvSpPr>
                  <p:nvPr/>
                </p:nvSpPr>
                <p:spPr bwMode="auto">
                  <a:xfrm>
                    <a:off x="3312" y="1992"/>
                    <a:ext cx="0" cy="216"/>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35" name="Line 10">
                    <a:extLst>
                      <a:ext uri="{FF2B5EF4-FFF2-40B4-BE49-F238E27FC236}">
                        <a16:creationId xmlns:a16="http://schemas.microsoft.com/office/drawing/2014/main" id="{67A03C09-471A-D639-857E-C3E0959A8A45}"/>
                      </a:ext>
                    </a:extLst>
                  </p:cNvPr>
                  <p:cNvSpPr>
                    <a:spLocks noChangeAspect="1" noChangeShapeType="1"/>
                  </p:cNvSpPr>
                  <p:nvPr/>
                </p:nvSpPr>
                <p:spPr bwMode="auto">
                  <a:xfrm>
                    <a:off x="3216" y="1944"/>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36" name="Line 11">
                    <a:extLst>
                      <a:ext uri="{FF2B5EF4-FFF2-40B4-BE49-F238E27FC236}">
                        <a16:creationId xmlns:a16="http://schemas.microsoft.com/office/drawing/2014/main" id="{E24B000C-E518-8243-6DEE-86BBE49D9EDA}"/>
                      </a:ext>
                    </a:extLst>
                  </p:cNvPr>
                  <p:cNvSpPr>
                    <a:spLocks noChangeAspect="1" noChangeShapeType="1"/>
                  </p:cNvSpPr>
                  <p:nvPr/>
                </p:nvSpPr>
                <p:spPr bwMode="auto">
                  <a:xfrm>
                    <a:off x="3216" y="1992"/>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8" name="Group 17">
                  <a:extLst>
                    <a:ext uri="{FF2B5EF4-FFF2-40B4-BE49-F238E27FC236}">
                      <a16:creationId xmlns:a16="http://schemas.microsoft.com/office/drawing/2014/main" id="{6CA05607-FABF-0020-DD25-3C47FD53778B}"/>
                    </a:ext>
                  </a:extLst>
                </p:cNvPr>
                <p:cNvGrpSpPr/>
                <p:nvPr/>
              </p:nvGrpSpPr>
              <p:grpSpPr>
                <a:xfrm rot="5400000">
                  <a:off x="5546067" y="4191778"/>
                  <a:ext cx="555042" cy="64573"/>
                  <a:chOff x="7014555" y="3097193"/>
                  <a:chExt cx="749508" cy="79375"/>
                </a:xfrm>
              </p:grpSpPr>
              <p:sp>
                <p:nvSpPr>
                  <p:cNvPr id="27" name="Line 63">
                    <a:extLst>
                      <a:ext uri="{FF2B5EF4-FFF2-40B4-BE49-F238E27FC236}">
                        <a16:creationId xmlns:a16="http://schemas.microsoft.com/office/drawing/2014/main" id="{5BE2D682-B02F-131B-20FE-5FEFDDB0AE1D}"/>
                      </a:ext>
                    </a:extLst>
                  </p:cNvPr>
                  <p:cNvSpPr>
                    <a:spLocks noChangeAspect="1" noChangeShapeType="1"/>
                  </p:cNvSpPr>
                  <p:nvPr/>
                </p:nvSpPr>
                <p:spPr bwMode="auto">
                  <a:xfrm flipH="1">
                    <a:off x="7014555" y="3167193"/>
                    <a:ext cx="168217" cy="0"/>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28" name="Line 64">
                    <a:extLst>
                      <a:ext uri="{FF2B5EF4-FFF2-40B4-BE49-F238E27FC236}">
                        <a16:creationId xmlns:a16="http://schemas.microsoft.com/office/drawing/2014/main" id="{DC261AB9-79F9-1ED6-E5E9-5F73E9590E15}"/>
                      </a:ext>
                    </a:extLst>
                  </p:cNvPr>
                  <p:cNvSpPr>
                    <a:spLocks noChangeAspect="1" noChangeShapeType="1"/>
                  </p:cNvSpPr>
                  <p:nvPr/>
                </p:nvSpPr>
                <p:spPr bwMode="auto">
                  <a:xfrm flipH="1">
                    <a:off x="7598375" y="3163868"/>
                    <a:ext cx="165688" cy="0"/>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29" name="Arc 65">
                    <a:extLst>
                      <a:ext uri="{FF2B5EF4-FFF2-40B4-BE49-F238E27FC236}">
                        <a16:creationId xmlns:a16="http://schemas.microsoft.com/office/drawing/2014/main" id="{8DB761F7-CD96-B924-036B-04A2BA19B45C}"/>
                      </a:ext>
                    </a:extLst>
                  </p:cNvPr>
                  <p:cNvSpPr>
                    <a:spLocks noChangeAspect="1"/>
                  </p:cNvSpPr>
                  <p:nvPr/>
                </p:nvSpPr>
                <p:spPr bwMode="auto">
                  <a:xfrm>
                    <a:off x="7280187"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30" name="Arc 66">
                    <a:extLst>
                      <a:ext uri="{FF2B5EF4-FFF2-40B4-BE49-F238E27FC236}">
                        <a16:creationId xmlns:a16="http://schemas.microsoft.com/office/drawing/2014/main" id="{AF874A61-FC77-864F-1F62-2E2727F710E4}"/>
                      </a:ext>
                    </a:extLst>
                  </p:cNvPr>
                  <p:cNvSpPr>
                    <a:spLocks noChangeAspect="1"/>
                  </p:cNvSpPr>
                  <p:nvPr/>
                </p:nvSpPr>
                <p:spPr bwMode="auto">
                  <a:xfrm>
                    <a:off x="7387906"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31" name="Arc 68">
                    <a:extLst>
                      <a:ext uri="{FF2B5EF4-FFF2-40B4-BE49-F238E27FC236}">
                        <a16:creationId xmlns:a16="http://schemas.microsoft.com/office/drawing/2014/main" id="{51F82FC1-D155-9833-7101-AE44C12A5439}"/>
                      </a:ext>
                    </a:extLst>
                  </p:cNvPr>
                  <p:cNvSpPr>
                    <a:spLocks noChangeAspect="1"/>
                  </p:cNvSpPr>
                  <p:nvPr/>
                </p:nvSpPr>
                <p:spPr bwMode="auto">
                  <a:xfrm>
                    <a:off x="7494857"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32" name="Arc 70">
                    <a:extLst>
                      <a:ext uri="{FF2B5EF4-FFF2-40B4-BE49-F238E27FC236}">
                        <a16:creationId xmlns:a16="http://schemas.microsoft.com/office/drawing/2014/main" id="{F7FB1727-AF20-A154-2D3A-D149E204F7DA}"/>
                      </a:ext>
                    </a:extLst>
                  </p:cNvPr>
                  <p:cNvSpPr>
                    <a:spLocks noChangeAspect="1"/>
                  </p:cNvSpPr>
                  <p:nvPr/>
                </p:nvSpPr>
                <p:spPr bwMode="auto">
                  <a:xfrm>
                    <a:off x="7170933" y="3097193"/>
                    <a:ext cx="110683"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grpSp>
            <p:grpSp>
              <p:nvGrpSpPr>
                <p:cNvPr id="19" name="Group 18">
                  <a:extLst>
                    <a:ext uri="{FF2B5EF4-FFF2-40B4-BE49-F238E27FC236}">
                      <a16:creationId xmlns:a16="http://schemas.microsoft.com/office/drawing/2014/main" id="{BCAB6EB6-5107-0D69-7B20-08A03B5B1903}"/>
                    </a:ext>
                  </a:extLst>
                </p:cNvPr>
                <p:cNvGrpSpPr/>
                <p:nvPr/>
              </p:nvGrpSpPr>
              <p:grpSpPr>
                <a:xfrm>
                  <a:off x="6655456" y="4509869"/>
                  <a:ext cx="278956" cy="114234"/>
                  <a:chOff x="8244289" y="2225749"/>
                  <a:chExt cx="304800" cy="76931"/>
                </a:xfrm>
              </p:grpSpPr>
              <p:sp>
                <p:nvSpPr>
                  <p:cNvPr id="24" name="Line 99">
                    <a:extLst>
                      <a:ext uri="{FF2B5EF4-FFF2-40B4-BE49-F238E27FC236}">
                        <a16:creationId xmlns:a16="http://schemas.microsoft.com/office/drawing/2014/main" id="{DF3A058B-AC5C-60BF-1C0E-2C48CF4CEB5C}"/>
                      </a:ext>
                    </a:extLst>
                  </p:cNvPr>
                  <p:cNvSpPr>
                    <a:spLocks noChangeAspect="1" noChangeShapeType="1"/>
                  </p:cNvSpPr>
                  <p:nvPr/>
                </p:nvSpPr>
                <p:spPr bwMode="auto">
                  <a:xfrm>
                    <a:off x="8244289" y="2225749"/>
                    <a:ext cx="3048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25" name="Line 101">
                    <a:extLst>
                      <a:ext uri="{FF2B5EF4-FFF2-40B4-BE49-F238E27FC236}">
                        <a16:creationId xmlns:a16="http://schemas.microsoft.com/office/drawing/2014/main" id="{F7043EFA-3087-1394-B337-46E5FF8516D7}"/>
                      </a:ext>
                    </a:extLst>
                  </p:cNvPr>
                  <p:cNvSpPr>
                    <a:spLocks noChangeAspect="1" noChangeShapeType="1"/>
                  </p:cNvSpPr>
                  <p:nvPr/>
                </p:nvSpPr>
                <p:spPr bwMode="auto">
                  <a:xfrm>
                    <a:off x="8305891" y="2263849"/>
                    <a:ext cx="169491"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26" name="Line 103">
                    <a:extLst>
                      <a:ext uri="{FF2B5EF4-FFF2-40B4-BE49-F238E27FC236}">
                        <a16:creationId xmlns:a16="http://schemas.microsoft.com/office/drawing/2014/main" id="{7773DB57-0378-405F-9EF5-A28C59A3D2EE}"/>
                      </a:ext>
                    </a:extLst>
                  </p:cNvPr>
                  <p:cNvSpPr>
                    <a:spLocks noChangeAspect="1" noChangeShapeType="1"/>
                  </p:cNvSpPr>
                  <p:nvPr/>
                </p:nvSpPr>
                <p:spPr bwMode="auto">
                  <a:xfrm>
                    <a:off x="8358589" y="2302680"/>
                    <a:ext cx="762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20" name="Group 19">
                  <a:extLst>
                    <a:ext uri="{FF2B5EF4-FFF2-40B4-BE49-F238E27FC236}">
                      <a16:creationId xmlns:a16="http://schemas.microsoft.com/office/drawing/2014/main" id="{0845F6CA-50A0-3299-9F19-55A6E6EDD497}"/>
                    </a:ext>
                  </a:extLst>
                </p:cNvPr>
                <p:cNvGrpSpPr/>
                <p:nvPr/>
              </p:nvGrpSpPr>
              <p:grpSpPr>
                <a:xfrm>
                  <a:off x="5656832" y="4493723"/>
                  <a:ext cx="278956" cy="114234"/>
                  <a:chOff x="8244289" y="2225749"/>
                  <a:chExt cx="304800" cy="76931"/>
                </a:xfrm>
              </p:grpSpPr>
              <p:sp>
                <p:nvSpPr>
                  <p:cNvPr id="21" name="Line 99">
                    <a:extLst>
                      <a:ext uri="{FF2B5EF4-FFF2-40B4-BE49-F238E27FC236}">
                        <a16:creationId xmlns:a16="http://schemas.microsoft.com/office/drawing/2014/main" id="{9B7AD58B-5392-FA2B-26ED-33AE6A301B7C}"/>
                      </a:ext>
                    </a:extLst>
                  </p:cNvPr>
                  <p:cNvSpPr>
                    <a:spLocks noChangeAspect="1" noChangeShapeType="1"/>
                  </p:cNvSpPr>
                  <p:nvPr/>
                </p:nvSpPr>
                <p:spPr bwMode="auto">
                  <a:xfrm>
                    <a:off x="8244289" y="2225749"/>
                    <a:ext cx="3048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22" name="Line 101">
                    <a:extLst>
                      <a:ext uri="{FF2B5EF4-FFF2-40B4-BE49-F238E27FC236}">
                        <a16:creationId xmlns:a16="http://schemas.microsoft.com/office/drawing/2014/main" id="{5D4054BE-D805-BAFB-5A43-72C14C94B142}"/>
                      </a:ext>
                    </a:extLst>
                  </p:cNvPr>
                  <p:cNvSpPr>
                    <a:spLocks noChangeAspect="1" noChangeShapeType="1"/>
                  </p:cNvSpPr>
                  <p:nvPr/>
                </p:nvSpPr>
                <p:spPr bwMode="auto">
                  <a:xfrm>
                    <a:off x="8305891" y="2263849"/>
                    <a:ext cx="169491"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23" name="Line 103">
                    <a:extLst>
                      <a:ext uri="{FF2B5EF4-FFF2-40B4-BE49-F238E27FC236}">
                        <a16:creationId xmlns:a16="http://schemas.microsoft.com/office/drawing/2014/main" id="{46433CD8-0326-68AE-F580-139B07FFDB1F}"/>
                      </a:ext>
                    </a:extLst>
                  </p:cNvPr>
                  <p:cNvSpPr>
                    <a:spLocks noChangeAspect="1" noChangeShapeType="1"/>
                  </p:cNvSpPr>
                  <p:nvPr/>
                </p:nvSpPr>
                <p:spPr bwMode="auto">
                  <a:xfrm>
                    <a:off x="8358589" y="2302680"/>
                    <a:ext cx="762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grpSp>
        <p:sp>
          <p:nvSpPr>
            <p:cNvPr id="53" name="TextBox 52">
              <a:extLst>
                <a:ext uri="{FF2B5EF4-FFF2-40B4-BE49-F238E27FC236}">
                  <a16:creationId xmlns:a16="http://schemas.microsoft.com/office/drawing/2014/main" id="{DAFABE04-EE5D-6737-DFBC-C42A0BDB6A15}"/>
                </a:ext>
              </a:extLst>
            </p:cNvPr>
            <p:cNvSpPr txBox="1"/>
            <p:nvPr/>
          </p:nvSpPr>
          <p:spPr>
            <a:xfrm>
              <a:off x="1912973" y="3202083"/>
              <a:ext cx="1897443" cy="369332"/>
            </a:xfrm>
            <a:prstGeom prst="rect">
              <a:avLst/>
            </a:prstGeom>
            <a:noFill/>
          </p:spPr>
          <p:txBody>
            <a:bodyPr wrap="none" rtlCol="0">
              <a:spAutoFit/>
            </a:bodyPr>
            <a:lstStyle/>
            <a:p>
              <a:r>
                <a:rPr lang="en-US" dirty="0"/>
                <a:t>Envelope detector</a:t>
              </a:r>
            </a:p>
          </p:txBody>
        </p:sp>
      </p:grpSp>
      <p:grpSp>
        <p:nvGrpSpPr>
          <p:cNvPr id="45229" name="Group 45228">
            <a:extLst>
              <a:ext uri="{FF2B5EF4-FFF2-40B4-BE49-F238E27FC236}">
                <a16:creationId xmlns:a16="http://schemas.microsoft.com/office/drawing/2014/main" id="{0AAF45ED-440C-11FE-8BED-CC7A8B050DB4}"/>
              </a:ext>
            </a:extLst>
          </p:cNvPr>
          <p:cNvGrpSpPr/>
          <p:nvPr/>
        </p:nvGrpSpPr>
        <p:grpSpPr>
          <a:xfrm>
            <a:off x="382930" y="1752918"/>
            <a:ext cx="3639661" cy="1507263"/>
            <a:chOff x="382552" y="1375205"/>
            <a:chExt cx="3639661" cy="1507263"/>
          </a:xfrm>
        </p:grpSpPr>
        <p:grpSp>
          <p:nvGrpSpPr>
            <p:cNvPr id="2" name="Group 1">
              <a:extLst>
                <a:ext uri="{FF2B5EF4-FFF2-40B4-BE49-F238E27FC236}">
                  <a16:creationId xmlns:a16="http://schemas.microsoft.com/office/drawing/2014/main" id="{D657E636-A95C-D25E-AD3F-8270E510D7C7}"/>
                </a:ext>
              </a:extLst>
            </p:cNvPr>
            <p:cNvGrpSpPr/>
            <p:nvPr/>
          </p:nvGrpSpPr>
          <p:grpSpPr>
            <a:xfrm>
              <a:off x="583891" y="1944345"/>
              <a:ext cx="3335363" cy="695367"/>
              <a:chOff x="7058071" y="2790783"/>
              <a:chExt cx="1022444" cy="321207"/>
            </a:xfrm>
          </p:grpSpPr>
          <p:grpSp>
            <p:nvGrpSpPr>
              <p:cNvPr id="3" name="Group 2">
                <a:extLst>
                  <a:ext uri="{FF2B5EF4-FFF2-40B4-BE49-F238E27FC236}">
                    <a16:creationId xmlns:a16="http://schemas.microsoft.com/office/drawing/2014/main" id="{F950C42A-B8A0-A695-32D3-A3ACE0B20D5C}"/>
                  </a:ext>
                </a:extLst>
              </p:cNvPr>
              <p:cNvGrpSpPr/>
              <p:nvPr/>
            </p:nvGrpSpPr>
            <p:grpSpPr>
              <a:xfrm>
                <a:off x="7569179" y="2794609"/>
                <a:ext cx="511336" cy="317381"/>
                <a:chOff x="2595665" y="2241311"/>
                <a:chExt cx="855679" cy="316942"/>
              </a:xfrm>
            </p:grpSpPr>
            <p:grpSp>
              <p:nvGrpSpPr>
                <p:cNvPr id="45081" name="Group 45080">
                  <a:extLst>
                    <a:ext uri="{FF2B5EF4-FFF2-40B4-BE49-F238E27FC236}">
                      <a16:creationId xmlns:a16="http://schemas.microsoft.com/office/drawing/2014/main" id="{7684469E-71B7-791C-3A49-D7D52A6CB292}"/>
                    </a:ext>
                  </a:extLst>
                </p:cNvPr>
                <p:cNvGrpSpPr/>
                <p:nvPr/>
              </p:nvGrpSpPr>
              <p:grpSpPr>
                <a:xfrm>
                  <a:off x="2595665" y="2241311"/>
                  <a:ext cx="213654" cy="313888"/>
                  <a:chOff x="1377361" y="2075335"/>
                  <a:chExt cx="4467861" cy="3363622"/>
                </a:xfrm>
              </p:grpSpPr>
              <p:sp>
                <p:nvSpPr>
                  <p:cNvPr id="45091" name="Freeform 45090">
                    <a:extLst>
                      <a:ext uri="{FF2B5EF4-FFF2-40B4-BE49-F238E27FC236}">
                        <a16:creationId xmlns:a16="http://schemas.microsoft.com/office/drawing/2014/main" id="{5F9A60B8-58AB-437F-BE31-0D9C13C96CAF}"/>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5092" name="Freeform 45091">
                    <a:extLst>
                      <a:ext uri="{FF2B5EF4-FFF2-40B4-BE49-F238E27FC236}">
                        <a16:creationId xmlns:a16="http://schemas.microsoft.com/office/drawing/2014/main" id="{EC5BC93A-0048-8DE6-6550-582962BA271C}"/>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5082" name="Group 45081">
                  <a:extLst>
                    <a:ext uri="{FF2B5EF4-FFF2-40B4-BE49-F238E27FC236}">
                      <a16:creationId xmlns:a16="http://schemas.microsoft.com/office/drawing/2014/main" id="{D8673C36-6BCD-5487-2431-7C70BB6126FB}"/>
                    </a:ext>
                  </a:extLst>
                </p:cNvPr>
                <p:cNvGrpSpPr/>
                <p:nvPr/>
              </p:nvGrpSpPr>
              <p:grpSpPr>
                <a:xfrm>
                  <a:off x="2809318" y="2242669"/>
                  <a:ext cx="213652" cy="313888"/>
                  <a:chOff x="1377387" y="2075334"/>
                  <a:chExt cx="4467828" cy="3363620"/>
                </a:xfrm>
              </p:grpSpPr>
              <p:sp>
                <p:nvSpPr>
                  <p:cNvPr id="45089" name="Freeform 45088">
                    <a:extLst>
                      <a:ext uri="{FF2B5EF4-FFF2-40B4-BE49-F238E27FC236}">
                        <a16:creationId xmlns:a16="http://schemas.microsoft.com/office/drawing/2014/main" id="{C34B3CD7-F0A3-9D94-BBC4-DF981608624D}"/>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5090" name="Freeform 45089">
                    <a:extLst>
                      <a:ext uri="{FF2B5EF4-FFF2-40B4-BE49-F238E27FC236}">
                        <a16:creationId xmlns:a16="http://schemas.microsoft.com/office/drawing/2014/main" id="{9A6DD320-CEBD-0011-9D99-4E3FDCFFFBA9}"/>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5083" name="Group 45082">
                  <a:extLst>
                    <a:ext uri="{FF2B5EF4-FFF2-40B4-BE49-F238E27FC236}">
                      <a16:creationId xmlns:a16="http://schemas.microsoft.com/office/drawing/2014/main" id="{AE091FC9-741E-35C9-9F57-5D62BAE34EE8}"/>
                    </a:ext>
                  </a:extLst>
                </p:cNvPr>
                <p:cNvGrpSpPr/>
                <p:nvPr/>
              </p:nvGrpSpPr>
              <p:grpSpPr>
                <a:xfrm>
                  <a:off x="3024040" y="2243007"/>
                  <a:ext cx="213652" cy="313888"/>
                  <a:chOff x="1377387" y="2075335"/>
                  <a:chExt cx="4467828" cy="3363619"/>
                </a:xfrm>
              </p:grpSpPr>
              <p:sp>
                <p:nvSpPr>
                  <p:cNvPr id="45087" name="Freeform 45086">
                    <a:extLst>
                      <a:ext uri="{FF2B5EF4-FFF2-40B4-BE49-F238E27FC236}">
                        <a16:creationId xmlns:a16="http://schemas.microsoft.com/office/drawing/2014/main" id="{05FCC7BF-57CF-960C-7FD4-FF8D3B01D697}"/>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45088" name="Freeform 45087">
                    <a:extLst>
                      <a:ext uri="{FF2B5EF4-FFF2-40B4-BE49-F238E27FC236}">
                        <a16:creationId xmlns:a16="http://schemas.microsoft.com/office/drawing/2014/main" id="{BF985EA9-B222-D2E7-AE32-8501D4B9567C}"/>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5084" name="Group 45083">
                  <a:extLst>
                    <a:ext uri="{FF2B5EF4-FFF2-40B4-BE49-F238E27FC236}">
                      <a16:creationId xmlns:a16="http://schemas.microsoft.com/office/drawing/2014/main" id="{C8D2C498-56E8-652E-C7E7-BC16873ABB11}"/>
                    </a:ext>
                  </a:extLst>
                </p:cNvPr>
                <p:cNvGrpSpPr/>
                <p:nvPr/>
              </p:nvGrpSpPr>
              <p:grpSpPr>
                <a:xfrm>
                  <a:off x="3237692" y="2244365"/>
                  <a:ext cx="213652" cy="313888"/>
                  <a:chOff x="1377387" y="2075335"/>
                  <a:chExt cx="4467828" cy="3363619"/>
                </a:xfrm>
              </p:grpSpPr>
              <p:sp>
                <p:nvSpPr>
                  <p:cNvPr id="45085" name="Freeform 45084">
                    <a:extLst>
                      <a:ext uri="{FF2B5EF4-FFF2-40B4-BE49-F238E27FC236}">
                        <a16:creationId xmlns:a16="http://schemas.microsoft.com/office/drawing/2014/main" id="{35F1AF40-B7B3-3501-96CF-475F8103A44B}"/>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5086" name="Freeform 45085">
                    <a:extLst>
                      <a:ext uri="{FF2B5EF4-FFF2-40B4-BE49-F238E27FC236}">
                        <a16:creationId xmlns:a16="http://schemas.microsoft.com/office/drawing/2014/main" id="{2EA0C094-FBB4-B81E-BB6A-B285BC4D7720}"/>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4" name="Group 3">
                <a:extLst>
                  <a:ext uri="{FF2B5EF4-FFF2-40B4-BE49-F238E27FC236}">
                    <a16:creationId xmlns:a16="http://schemas.microsoft.com/office/drawing/2014/main" id="{D9D5DFAE-7389-2B13-AE35-C4670575C15B}"/>
                  </a:ext>
                </a:extLst>
              </p:cNvPr>
              <p:cNvGrpSpPr/>
              <p:nvPr/>
            </p:nvGrpSpPr>
            <p:grpSpPr>
              <a:xfrm>
                <a:off x="7058071" y="2790783"/>
                <a:ext cx="511336" cy="317381"/>
                <a:chOff x="2595665" y="2241311"/>
                <a:chExt cx="855679" cy="316942"/>
              </a:xfrm>
            </p:grpSpPr>
            <p:grpSp>
              <p:nvGrpSpPr>
                <p:cNvPr id="5" name="Group 4">
                  <a:extLst>
                    <a:ext uri="{FF2B5EF4-FFF2-40B4-BE49-F238E27FC236}">
                      <a16:creationId xmlns:a16="http://schemas.microsoft.com/office/drawing/2014/main" id="{EF924756-0211-E67B-A412-8257F28D65C8}"/>
                    </a:ext>
                  </a:extLst>
                </p:cNvPr>
                <p:cNvGrpSpPr/>
                <p:nvPr/>
              </p:nvGrpSpPr>
              <p:grpSpPr>
                <a:xfrm>
                  <a:off x="2595665" y="2241311"/>
                  <a:ext cx="213654" cy="313888"/>
                  <a:chOff x="1377361" y="2075335"/>
                  <a:chExt cx="4467861" cy="3363622"/>
                </a:xfrm>
              </p:grpSpPr>
              <p:sp>
                <p:nvSpPr>
                  <p:cNvPr id="45079" name="Freeform 45078">
                    <a:extLst>
                      <a:ext uri="{FF2B5EF4-FFF2-40B4-BE49-F238E27FC236}">
                        <a16:creationId xmlns:a16="http://schemas.microsoft.com/office/drawing/2014/main" id="{4EF8265D-1ED5-62B3-5AF6-EF4C19237E4D}"/>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5080" name="Freeform 45079">
                    <a:extLst>
                      <a:ext uri="{FF2B5EF4-FFF2-40B4-BE49-F238E27FC236}">
                        <a16:creationId xmlns:a16="http://schemas.microsoft.com/office/drawing/2014/main" id="{5C8D5231-75BD-0F62-4553-56C2986BB8D6}"/>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6" name="Group 5">
                  <a:extLst>
                    <a:ext uri="{FF2B5EF4-FFF2-40B4-BE49-F238E27FC236}">
                      <a16:creationId xmlns:a16="http://schemas.microsoft.com/office/drawing/2014/main" id="{D076ABEF-B994-464E-8F74-219328513A8C}"/>
                    </a:ext>
                  </a:extLst>
                </p:cNvPr>
                <p:cNvGrpSpPr/>
                <p:nvPr/>
              </p:nvGrpSpPr>
              <p:grpSpPr>
                <a:xfrm>
                  <a:off x="2809318" y="2242669"/>
                  <a:ext cx="213652" cy="313888"/>
                  <a:chOff x="1377387" y="2075334"/>
                  <a:chExt cx="4467828" cy="3363620"/>
                </a:xfrm>
              </p:grpSpPr>
              <p:sp>
                <p:nvSpPr>
                  <p:cNvPr id="45077" name="Freeform 45076">
                    <a:extLst>
                      <a:ext uri="{FF2B5EF4-FFF2-40B4-BE49-F238E27FC236}">
                        <a16:creationId xmlns:a16="http://schemas.microsoft.com/office/drawing/2014/main" id="{388FD1AB-DF92-1507-CB60-BDF6B0870A5E}"/>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45078" name="Freeform 45077">
                    <a:extLst>
                      <a:ext uri="{FF2B5EF4-FFF2-40B4-BE49-F238E27FC236}">
                        <a16:creationId xmlns:a16="http://schemas.microsoft.com/office/drawing/2014/main" id="{12C7B69C-8AA5-6095-9474-9B2446852EE1}"/>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0" name="Group 9">
                  <a:extLst>
                    <a:ext uri="{FF2B5EF4-FFF2-40B4-BE49-F238E27FC236}">
                      <a16:creationId xmlns:a16="http://schemas.microsoft.com/office/drawing/2014/main" id="{03091367-7F3A-A9B4-EEBF-F682221F012B}"/>
                    </a:ext>
                  </a:extLst>
                </p:cNvPr>
                <p:cNvGrpSpPr/>
                <p:nvPr/>
              </p:nvGrpSpPr>
              <p:grpSpPr>
                <a:xfrm>
                  <a:off x="3024040" y="2243007"/>
                  <a:ext cx="213652" cy="313888"/>
                  <a:chOff x="1377387" y="2075335"/>
                  <a:chExt cx="4467828" cy="3363619"/>
                </a:xfrm>
              </p:grpSpPr>
              <p:sp>
                <p:nvSpPr>
                  <p:cNvPr id="45074" name="Freeform 45073">
                    <a:extLst>
                      <a:ext uri="{FF2B5EF4-FFF2-40B4-BE49-F238E27FC236}">
                        <a16:creationId xmlns:a16="http://schemas.microsoft.com/office/drawing/2014/main" id="{319C2E1C-E413-5388-7390-F6993A493C2F}"/>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45076" name="Freeform 45075">
                    <a:extLst>
                      <a:ext uri="{FF2B5EF4-FFF2-40B4-BE49-F238E27FC236}">
                        <a16:creationId xmlns:a16="http://schemas.microsoft.com/office/drawing/2014/main" id="{9EB9E071-A3CE-FA05-E371-335A393FEA12}"/>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2" name="Group 11">
                  <a:extLst>
                    <a:ext uri="{FF2B5EF4-FFF2-40B4-BE49-F238E27FC236}">
                      <a16:creationId xmlns:a16="http://schemas.microsoft.com/office/drawing/2014/main" id="{8991FC7E-1484-1013-1623-1D958A08C773}"/>
                    </a:ext>
                  </a:extLst>
                </p:cNvPr>
                <p:cNvGrpSpPr/>
                <p:nvPr/>
              </p:nvGrpSpPr>
              <p:grpSpPr>
                <a:xfrm>
                  <a:off x="3237692" y="2244365"/>
                  <a:ext cx="213652" cy="313888"/>
                  <a:chOff x="1377387" y="2075335"/>
                  <a:chExt cx="4467828" cy="3363619"/>
                </a:xfrm>
              </p:grpSpPr>
              <p:sp>
                <p:nvSpPr>
                  <p:cNvPr id="13" name="Freeform 12">
                    <a:extLst>
                      <a:ext uri="{FF2B5EF4-FFF2-40B4-BE49-F238E27FC236}">
                        <a16:creationId xmlns:a16="http://schemas.microsoft.com/office/drawing/2014/main" id="{9228255C-ECD5-FE13-8B7B-9F27775875E5}"/>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0" name="Freeform 49">
                    <a:extLst>
                      <a:ext uri="{FF2B5EF4-FFF2-40B4-BE49-F238E27FC236}">
                        <a16:creationId xmlns:a16="http://schemas.microsoft.com/office/drawing/2014/main" id="{BB981D51-4EF3-8111-51A7-A8C9087E85AF}"/>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cxnSp>
          <p:nvCxnSpPr>
            <p:cNvPr id="45094" name="Straight Connector 45093">
              <a:extLst>
                <a:ext uri="{FF2B5EF4-FFF2-40B4-BE49-F238E27FC236}">
                  <a16:creationId xmlns:a16="http://schemas.microsoft.com/office/drawing/2014/main" id="{579DF27E-EF72-CCD3-4081-405F82F067A3}"/>
                </a:ext>
              </a:extLst>
            </p:cNvPr>
            <p:cNvCxnSpPr>
              <a:cxnSpLocks/>
            </p:cNvCxnSpPr>
            <p:nvPr/>
          </p:nvCxnSpPr>
          <p:spPr>
            <a:xfrm flipH="1" flipV="1">
              <a:off x="382552" y="1692184"/>
              <a:ext cx="995" cy="1179172"/>
            </a:xfrm>
            <a:prstGeom prst="line">
              <a:avLst/>
            </a:prstGeom>
            <a:ln w="12700">
              <a:solidFill>
                <a:schemeClr val="tx1">
                  <a:lumMod val="50000"/>
                  <a:lumOff val="50000"/>
                  <a:alpha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5095" name="Straight Connector 45094">
              <a:extLst>
                <a:ext uri="{FF2B5EF4-FFF2-40B4-BE49-F238E27FC236}">
                  <a16:creationId xmlns:a16="http://schemas.microsoft.com/office/drawing/2014/main" id="{6D263880-186D-3ABA-9752-67E54840B634}"/>
                </a:ext>
              </a:extLst>
            </p:cNvPr>
            <p:cNvCxnSpPr>
              <a:cxnSpLocks/>
            </p:cNvCxnSpPr>
            <p:nvPr/>
          </p:nvCxnSpPr>
          <p:spPr>
            <a:xfrm>
              <a:off x="383547" y="2860244"/>
              <a:ext cx="3638666" cy="22224"/>
            </a:xfrm>
            <a:prstGeom prst="line">
              <a:avLst/>
            </a:prstGeom>
            <a:ln w="12700">
              <a:solidFill>
                <a:schemeClr val="tx1">
                  <a:lumMod val="50000"/>
                  <a:lumOff val="50000"/>
                  <a:alpha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grpSp>
          <p:nvGrpSpPr>
            <p:cNvPr id="45152" name="Group 45151">
              <a:extLst>
                <a:ext uri="{FF2B5EF4-FFF2-40B4-BE49-F238E27FC236}">
                  <a16:creationId xmlns:a16="http://schemas.microsoft.com/office/drawing/2014/main" id="{A66FC972-8120-BCDB-1F38-021D9DE1939E}"/>
                </a:ext>
              </a:extLst>
            </p:cNvPr>
            <p:cNvGrpSpPr/>
            <p:nvPr/>
          </p:nvGrpSpPr>
          <p:grpSpPr>
            <a:xfrm>
              <a:off x="491115" y="1943346"/>
              <a:ext cx="3491199" cy="692425"/>
              <a:chOff x="370956" y="3141650"/>
              <a:chExt cx="3491199" cy="692425"/>
            </a:xfrm>
          </p:grpSpPr>
          <p:grpSp>
            <p:nvGrpSpPr>
              <p:cNvPr id="45140" name="Group 45139">
                <a:extLst>
                  <a:ext uri="{FF2B5EF4-FFF2-40B4-BE49-F238E27FC236}">
                    <a16:creationId xmlns:a16="http://schemas.microsoft.com/office/drawing/2014/main" id="{6348C492-FCCF-9058-AE55-E0AD42C6CCC9}"/>
                  </a:ext>
                </a:extLst>
              </p:cNvPr>
              <p:cNvGrpSpPr/>
              <p:nvPr/>
            </p:nvGrpSpPr>
            <p:grpSpPr>
              <a:xfrm>
                <a:off x="2365189" y="3149935"/>
                <a:ext cx="498161" cy="680463"/>
                <a:chOff x="1377361" y="2075335"/>
                <a:chExt cx="4467861" cy="3363622"/>
              </a:xfrm>
            </p:grpSpPr>
            <p:sp>
              <p:nvSpPr>
                <p:cNvPr id="45150" name="Freeform 45149">
                  <a:extLst>
                    <a:ext uri="{FF2B5EF4-FFF2-40B4-BE49-F238E27FC236}">
                      <a16:creationId xmlns:a16="http://schemas.microsoft.com/office/drawing/2014/main" id="{958296C7-EF29-09E5-36CC-115E9B8F9511}"/>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5151" name="Freeform 45150">
                  <a:extLst>
                    <a:ext uri="{FF2B5EF4-FFF2-40B4-BE49-F238E27FC236}">
                      <a16:creationId xmlns:a16="http://schemas.microsoft.com/office/drawing/2014/main" id="{3A767B20-8DC0-B24D-0FCF-3C161E002D99}"/>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5141" name="Group 45140">
                <a:extLst>
                  <a:ext uri="{FF2B5EF4-FFF2-40B4-BE49-F238E27FC236}">
                    <a16:creationId xmlns:a16="http://schemas.microsoft.com/office/drawing/2014/main" id="{4E547301-3B2D-1FDC-EBE7-B50D0B1C2916}"/>
                  </a:ext>
                </a:extLst>
              </p:cNvPr>
              <p:cNvGrpSpPr/>
              <p:nvPr/>
            </p:nvGrpSpPr>
            <p:grpSpPr>
              <a:xfrm>
                <a:off x="2863348" y="3152879"/>
                <a:ext cx="498156" cy="680463"/>
                <a:chOff x="1377387" y="2075334"/>
                <a:chExt cx="4467828" cy="3363620"/>
              </a:xfrm>
            </p:grpSpPr>
            <p:sp>
              <p:nvSpPr>
                <p:cNvPr id="45148" name="Freeform 45147">
                  <a:extLst>
                    <a:ext uri="{FF2B5EF4-FFF2-40B4-BE49-F238E27FC236}">
                      <a16:creationId xmlns:a16="http://schemas.microsoft.com/office/drawing/2014/main" id="{4B71E41F-0D20-D3D4-029D-4DC349FFCCBE}"/>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5149" name="Freeform 45148">
                  <a:extLst>
                    <a:ext uri="{FF2B5EF4-FFF2-40B4-BE49-F238E27FC236}">
                      <a16:creationId xmlns:a16="http://schemas.microsoft.com/office/drawing/2014/main" id="{DB839DD8-F47E-8977-0137-FD9F42FE8258}"/>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5142" name="Group 45141">
                <a:extLst>
                  <a:ext uri="{FF2B5EF4-FFF2-40B4-BE49-F238E27FC236}">
                    <a16:creationId xmlns:a16="http://schemas.microsoft.com/office/drawing/2014/main" id="{1E703C32-26D9-0FBD-04CA-AAA439CB2A77}"/>
                  </a:ext>
                </a:extLst>
              </p:cNvPr>
              <p:cNvGrpSpPr/>
              <p:nvPr/>
            </p:nvGrpSpPr>
            <p:grpSpPr>
              <a:xfrm>
                <a:off x="3363999" y="3153612"/>
                <a:ext cx="498156" cy="680463"/>
                <a:chOff x="1377387" y="2075335"/>
                <a:chExt cx="4467828" cy="3363619"/>
              </a:xfrm>
            </p:grpSpPr>
            <p:sp>
              <p:nvSpPr>
                <p:cNvPr id="45146" name="Freeform 45145">
                  <a:extLst>
                    <a:ext uri="{FF2B5EF4-FFF2-40B4-BE49-F238E27FC236}">
                      <a16:creationId xmlns:a16="http://schemas.microsoft.com/office/drawing/2014/main" id="{ECFF362C-3EA7-9268-C12D-B4C16CE6C8F4}"/>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45147" name="Freeform 45146">
                  <a:extLst>
                    <a:ext uri="{FF2B5EF4-FFF2-40B4-BE49-F238E27FC236}">
                      <a16:creationId xmlns:a16="http://schemas.microsoft.com/office/drawing/2014/main" id="{F3E440D5-D564-769E-13E9-5655FBD1DB02}"/>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5128" name="Group 45127">
                <a:extLst>
                  <a:ext uri="{FF2B5EF4-FFF2-40B4-BE49-F238E27FC236}">
                    <a16:creationId xmlns:a16="http://schemas.microsoft.com/office/drawing/2014/main" id="{85E19F6C-849F-D191-460F-42D398BCE17D}"/>
                  </a:ext>
                </a:extLst>
              </p:cNvPr>
              <p:cNvGrpSpPr/>
              <p:nvPr/>
            </p:nvGrpSpPr>
            <p:grpSpPr>
              <a:xfrm>
                <a:off x="370956" y="3141650"/>
                <a:ext cx="498157" cy="680462"/>
                <a:chOff x="1377388" y="2075336"/>
                <a:chExt cx="4467825" cy="3363616"/>
              </a:xfrm>
            </p:grpSpPr>
            <p:sp>
              <p:nvSpPr>
                <p:cNvPr id="45138" name="Freeform 45137">
                  <a:extLst>
                    <a:ext uri="{FF2B5EF4-FFF2-40B4-BE49-F238E27FC236}">
                      <a16:creationId xmlns:a16="http://schemas.microsoft.com/office/drawing/2014/main" id="{DBA88FAC-8703-B45A-0FA5-DB78E16DDC5A}"/>
                    </a:ext>
                  </a:extLst>
                </p:cNvPr>
                <p:cNvSpPr/>
                <p:nvPr/>
              </p:nvSpPr>
              <p:spPr>
                <a:xfrm>
                  <a:off x="1377388" y="2075336"/>
                  <a:ext cx="2233917" cy="1689905"/>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5139" name="Freeform 45138">
                  <a:extLst>
                    <a:ext uri="{FF2B5EF4-FFF2-40B4-BE49-F238E27FC236}">
                      <a16:creationId xmlns:a16="http://schemas.microsoft.com/office/drawing/2014/main" id="{5D681AD0-CD29-76E4-136F-6C93D7E77E03}"/>
                    </a:ext>
                  </a:extLst>
                </p:cNvPr>
                <p:cNvSpPr/>
                <p:nvPr/>
              </p:nvSpPr>
              <p:spPr>
                <a:xfrm flipV="1">
                  <a:off x="3611296" y="3749047"/>
                  <a:ext cx="2233917" cy="1689905"/>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5129" name="Group 45128">
                <a:extLst>
                  <a:ext uri="{FF2B5EF4-FFF2-40B4-BE49-F238E27FC236}">
                    <a16:creationId xmlns:a16="http://schemas.microsoft.com/office/drawing/2014/main" id="{DF5B19EA-7AAD-58E7-DF9C-27AAAFBBB9CB}"/>
                  </a:ext>
                </a:extLst>
              </p:cNvPr>
              <p:cNvGrpSpPr/>
              <p:nvPr/>
            </p:nvGrpSpPr>
            <p:grpSpPr>
              <a:xfrm>
                <a:off x="869112" y="3144594"/>
                <a:ext cx="498156" cy="680463"/>
                <a:chOff x="1377387" y="2075335"/>
                <a:chExt cx="4467828" cy="3363619"/>
              </a:xfrm>
            </p:grpSpPr>
            <p:sp>
              <p:nvSpPr>
                <p:cNvPr id="45136" name="Freeform 45135">
                  <a:extLst>
                    <a:ext uri="{FF2B5EF4-FFF2-40B4-BE49-F238E27FC236}">
                      <a16:creationId xmlns:a16="http://schemas.microsoft.com/office/drawing/2014/main" id="{B9284862-C397-6AF7-BBC1-B06C7A4A5DA3}"/>
                    </a:ext>
                  </a:extLst>
                </p:cNvPr>
                <p:cNvSpPr/>
                <p:nvPr/>
              </p:nvSpPr>
              <p:spPr>
                <a:xfrm>
                  <a:off x="1377387" y="2075335"/>
                  <a:ext cx="2233914" cy="168990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5137" name="Freeform 45136">
                  <a:extLst>
                    <a:ext uri="{FF2B5EF4-FFF2-40B4-BE49-F238E27FC236}">
                      <a16:creationId xmlns:a16="http://schemas.microsoft.com/office/drawing/2014/main" id="{236FB491-49E4-7DFF-2DDF-0951BAF5EF4D}"/>
                    </a:ext>
                  </a:extLst>
                </p:cNvPr>
                <p:cNvSpPr/>
                <p:nvPr/>
              </p:nvSpPr>
              <p:spPr>
                <a:xfrm flipV="1">
                  <a:off x="3611301" y="3749045"/>
                  <a:ext cx="2233914" cy="168990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5130" name="Group 45129">
                <a:extLst>
                  <a:ext uri="{FF2B5EF4-FFF2-40B4-BE49-F238E27FC236}">
                    <a16:creationId xmlns:a16="http://schemas.microsoft.com/office/drawing/2014/main" id="{8A1941FE-EDFC-7EAF-5077-7F4ADC5186D5}"/>
                  </a:ext>
                </a:extLst>
              </p:cNvPr>
              <p:cNvGrpSpPr/>
              <p:nvPr/>
            </p:nvGrpSpPr>
            <p:grpSpPr>
              <a:xfrm>
                <a:off x="1369763" y="3145327"/>
                <a:ext cx="498156" cy="680463"/>
                <a:chOff x="1377387" y="2075335"/>
                <a:chExt cx="4467828" cy="3363619"/>
              </a:xfrm>
            </p:grpSpPr>
            <p:sp>
              <p:nvSpPr>
                <p:cNvPr id="45134" name="Freeform 45133">
                  <a:extLst>
                    <a:ext uri="{FF2B5EF4-FFF2-40B4-BE49-F238E27FC236}">
                      <a16:creationId xmlns:a16="http://schemas.microsoft.com/office/drawing/2014/main" id="{2DDEF254-94E9-E9EC-7BB4-72AA57A10287}"/>
                    </a:ext>
                  </a:extLst>
                </p:cNvPr>
                <p:cNvSpPr/>
                <p:nvPr/>
              </p:nvSpPr>
              <p:spPr>
                <a:xfrm>
                  <a:off x="1377387" y="2075335"/>
                  <a:ext cx="2233914" cy="168990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45135" name="Freeform 45134">
                  <a:extLst>
                    <a:ext uri="{FF2B5EF4-FFF2-40B4-BE49-F238E27FC236}">
                      <a16:creationId xmlns:a16="http://schemas.microsoft.com/office/drawing/2014/main" id="{913C4D1E-DCF9-94B1-2AA3-FDDCAA33F9FE}"/>
                    </a:ext>
                  </a:extLst>
                </p:cNvPr>
                <p:cNvSpPr/>
                <p:nvPr/>
              </p:nvSpPr>
              <p:spPr>
                <a:xfrm flipV="1">
                  <a:off x="3611301" y="3749045"/>
                  <a:ext cx="2233914" cy="168990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5131" name="Group 45130">
                <a:extLst>
                  <a:ext uri="{FF2B5EF4-FFF2-40B4-BE49-F238E27FC236}">
                    <a16:creationId xmlns:a16="http://schemas.microsoft.com/office/drawing/2014/main" id="{39DCD188-EF51-2A54-89DA-B6F3295F23FB}"/>
                  </a:ext>
                </a:extLst>
              </p:cNvPr>
              <p:cNvGrpSpPr/>
              <p:nvPr/>
            </p:nvGrpSpPr>
            <p:grpSpPr>
              <a:xfrm>
                <a:off x="1867919" y="3148271"/>
                <a:ext cx="498156" cy="680463"/>
                <a:chOff x="1377387" y="2075335"/>
                <a:chExt cx="4467828" cy="3363619"/>
              </a:xfrm>
            </p:grpSpPr>
            <p:sp>
              <p:nvSpPr>
                <p:cNvPr id="45132" name="Freeform 45131">
                  <a:extLst>
                    <a:ext uri="{FF2B5EF4-FFF2-40B4-BE49-F238E27FC236}">
                      <a16:creationId xmlns:a16="http://schemas.microsoft.com/office/drawing/2014/main" id="{C8250DA0-49FB-1A1A-567E-4F8A0B6C26D5}"/>
                    </a:ext>
                  </a:extLst>
                </p:cNvPr>
                <p:cNvSpPr/>
                <p:nvPr/>
              </p:nvSpPr>
              <p:spPr>
                <a:xfrm>
                  <a:off x="1377387" y="2075335"/>
                  <a:ext cx="2233914" cy="168990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5133" name="Freeform 45132">
                  <a:extLst>
                    <a:ext uri="{FF2B5EF4-FFF2-40B4-BE49-F238E27FC236}">
                      <a16:creationId xmlns:a16="http://schemas.microsoft.com/office/drawing/2014/main" id="{77812FF9-356F-AEC5-9D90-519A94D7AE30}"/>
                    </a:ext>
                  </a:extLst>
                </p:cNvPr>
                <p:cNvSpPr/>
                <p:nvPr/>
              </p:nvSpPr>
              <p:spPr>
                <a:xfrm flipV="1">
                  <a:off x="3611301" y="3749045"/>
                  <a:ext cx="2233914" cy="168990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sp>
          <p:nvSpPr>
            <p:cNvPr id="45174" name="TextBox 45173">
              <a:extLst>
                <a:ext uri="{FF2B5EF4-FFF2-40B4-BE49-F238E27FC236}">
                  <a16:creationId xmlns:a16="http://schemas.microsoft.com/office/drawing/2014/main" id="{96D1DD23-E94F-7C09-0B0B-162EE08773B9}"/>
                </a:ext>
              </a:extLst>
            </p:cNvPr>
            <p:cNvSpPr txBox="1"/>
            <p:nvPr/>
          </p:nvSpPr>
          <p:spPr>
            <a:xfrm>
              <a:off x="925720" y="1375205"/>
              <a:ext cx="1172116" cy="369332"/>
            </a:xfrm>
            <a:prstGeom prst="rect">
              <a:avLst/>
            </a:prstGeom>
            <a:solidFill>
              <a:schemeClr val="accent1"/>
            </a:solidFill>
          </p:spPr>
          <p:txBody>
            <a:bodyPr wrap="none" rtlCol="0">
              <a:spAutoFit/>
            </a:bodyPr>
            <a:lstStyle/>
            <a:p>
              <a:r>
                <a:rPr lang="en-US" dirty="0">
                  <a:solidFill>
                    <a:schemeClr val="bg1"/>
                  </a:solidFill>
                </a:rPr>
                <a:t>Input1 = f</a:t>
              </a:r>
              <a:r>
                <a:rPr lang="en-US" baseline="-25000" dirty="0">
                  <a:solidFill>
                    <a:schemeClr val="bg1"/>
                  </a:solidFill>
                </a:rPr>
                <a:t>1</a:t>
              </a:r>
              <a:endParaRPr lang="en-US" dirty="0">
                <a:solidFill>
                  <a:schemeClr val="bg1"/>
                </a:solidFill>
              </a:endParaRPr>
            </a:p>
          </p:txBody>
        </p:sp>
        <p:sp>
          <p:nvSpPr>
            <p:cNvPr id="45175" name="TextBox 45174">
              <a:extLst>
                <a:ext uri="{FF2B5EF4-FFF2-40B4-BE49-F238E27FC236}">
                  <a16:creationId xmlns:a16="http://schemas.microsoft.com/office/drawing/2014/main" id="{B7DCD215-978D-554A-042B-AD822DDC6CB7}"/>
                </a:ext>
              </a:extLst>
            </p:cNvPr>
            <p:cNvSpPr txBox="1"/>
            <p:nvPr/>
          </p:nvSpPr>
          <p:spPr>
            <a:xfrm>
              <a:off x="2266766" y="1375205"/>
              <a:ext cx="1172116" cy="369332"/>
            </a:xfrm>
            <a:prstGeom prst="rect">
              <a:avLst/>
            </a:prstGeom>
            <a:solidFill>
              <a:srgbClr val="C00000"/>
            </a:solidFill>
          </p:spPr>
          <p:txBody>
            <a:bodyPr wrap="none" rtlCol="0">
              <a:spAutoFit/>
            </a:bodyPr>
            <a:lstStyle/>
            <a:p>
              <a:r>
                <a:rPr lang="en-US" dirty="0">
                  <a:solidFill>
                    <a:schemeClr val="bg1"/>
                  </a:solidFill>
                </a:rPr>
                <a:t>Input2 = f</a:t>
              </a:r>
              <a:r>
                <a:rPr lang="en-US" baseline="-25000" dirty="0">
                  <a:solidFill>
                    <a:schemeClr val="bg1"/>
                  </a:solidFill>
                </a:rPr>
                <a:t>2</a:t>
              </a:r>
              <a:endParaRPr lang="en-US" dirty="0">
                <a:solidFill>
                  <a:schemeClr val="bg1"/>
                </a:solidFill>
              </a:endParaRPr>
            </a:p>
          </p:txBody>
        </p:sp>
      </p:grpSp>
      <p:sp>
        <p:nvSpPr>
          <p:cNvPr id="45227" name="TextBox 45226">
            <a:extLst>
              <a:ext uri="{FF2B5EF4-FFF2-40B4-BE49-F238E27FC236}">
                <a16:creationId xmlns:a16="http://schemas.microsoft.com/office/drawing/2014/main" id="{23AD7448-234D-AEF7-98BB-9FB7D0849029}"/>
              </a:ext>
            </a:extLst>
          </p:cNvPr>
          <p:cNvSpPr txBox="1"/>
          <p:nvPr/>
        </p:nvSpPr>
        <p:spPr>
          <a:xfrm>
            <a:off x="9243174" y="1712648"/>
            <a:ext cx="1869423" cy="369332"/>
          </a:xfrm>
          <a:prstGeom prst="rect">
            <a:avLst/>
          </a:prstGeom>
          <a:solidFill>
            <a:schemeClr val="accent6"/>
          </a:solidFill>
        </p:spPr>
        <p:txBody>
          <a:bodyPr wrap="none" rtlCol="0">
            <a:spAutoFit/>
          </a:bodyPr>
          <a:lstStyle/>
          <a:p>
            <a:r>
              <a:rPr lang="en-US" dirty="0">
                <a:solidFill>
                  <a:schemeClr val="bg1"/>
                </a:solidFill>
              </a:rPr>
              <a:t>Output = |f</a:t>
            </a:r>
            <a:r>
              <a:rPr lang="en-US" baseline="-25000" dirty="0">
                <a:solidFill>
                  <a:schemeClr val="bg1"/>
                </a:solidFill>
              </a:rPr>
              <a:t>1</a:t>
            </a:r>
            <a:r>
              <a:rPr lang="en-US" dirty="0">
                <a:solidFill>
                  <a:schemeClr val="bg1"/>
                </a:solidFill>
              </a:rPr>
              <a:t>  -  f</a:t>
            </a:r>
            <a:r>
              <a:rPr lang="en-US" baseline="-25000" dirty="0">
                <a:solidFill>
                  <a:schemeClr val="bg1"/>
                </a:solidFill>
              </a:rPr>
              <a:t>2</a:t>
            </a:r>
            <a:r>
              <a:rPr lang="en-US" dirty="0">
                <a:solidFill>
                  <a:schemeClr val="bg1"/>
                </a:solidFill>
              </a:rPr>
              <a:t>|</a:t>
            </a:r>
          </a:p>
        </p:txBody>
      </p:sp>
      <p:sp>
        <p:nvSpPr>
          <p:cNvPr id="55" name="TextBox 54">
            <a:extLst>
              <a:ext uri="{FF2B5EF4-FFF2-40B4-BE49-F238E27FC236}">
                <a16:creationId xmlns:a16="http://schemas.microsoft.com/office/drawing/2014/main" id="{30D7BDCF-C63B-FCD8-C559-9D5A24612003}"/>
              </a:ext>
            </a:extLst>
          </p:cNvPr>
          <p:cNvSpPr txBox="1"/>
          <p:nvPr/>
        </p:nvSpPr>
        <p:spPr>
          <a:xfrm>
            <a:off x="599538" y="3491173"/>
            <a:ext cx="1104277" cy="523220"/>
          </a:xfrm>
          <a:prstGeom prst="rect">
            <a:avLst/>
          </a:prstGeom>
          <a:noFill/>
        </p:spPr>
        <p:txBody>
          <a:bodyPr wrap="none" rtlCol="0">
            <a:spAutoFit/>
          </a:bodyPr>
          <a:lstStyle/>
          <a:p>
            <a:pPr algn="ctr"/>
            <a:r>
              <a:rPr lang="en-US" sz="1400" dirty="0"/>
              <a:t>Constructive</a:t>
            </a:r>
          </a:p>
          <a:p>
            <a:pPr algn="ctr"/>
            <a:r>
              <a:rPr lang="en-US" sz="1400" dirty="0"/>
              <a:t>Interference</a:t>
            </a:r>
          </a:p>
        </p:txBody>
      </p:sp>
      <p:sp>
        <p:nvSpPr>
          <p:cNvPr id="56" name="TextBox 55">
            <a:extLst>
              <a:ext uri="{FF2B5EF4-FFF2-40B4-BE49-F238E27FC236}">
                <a16:creationId xmlns:a16="http://schemas.microsoft.com/office/drawing/2014/main" id="{CBB085F3-24F7-30BF-A294-5103CEEDF6AB}"/>
              </a:ext>
            </a:extLst>
          </p:cNvPr>
          <p:cNvSpPr txBox="1"/>
          <p:nvPr/>
        </p:nvSpPr>
        <p:spPr>
          <a:xfrm>
            <a:off x="1824925" y="3487296"/>
            <a:ext cx="1083117" cy="523220"/>
          </a:xfrm>
          <a:prstGeom prst="rect">
            <a:avLst/>
          </a:prstGeom>
          <a:noFill/>
        </p:spPr>
        <p:txBody>
          <a:bodyPr wrap="none" rtlCol="0">
            <a:spAutoFit/>
          </a:bodyPr>
          <a:lstStyle/>
          <a:p>
            <a:pPr algn="ctr"/>
            <a:r>
              <a:rPr lang="en-US" sz="1400" dirty="0"/>
              <a:t>Destructive</a:t>
            </a:r>
          </a:p>
          <a:p>
            <a:pPr algn="ctr"/>
            <a:r>
              <a:rPr lang="en-US" sz="1400" dirty="0"/>
              <a:t>Interference</a:t>
            </a:r>
          </a:p>
        </p:txBody>
      </p:sp>
      <p:sp>
        <p:nvSpPr>
          <p:cNvPr id="57" name="Rounded Rectangle 56">
            <a:extLst>
              <a:ext uri="{FF2B5EF4-FFF2-40B4-BE49-F238E27FC236}">
                <a16:creationId xmlns:a16="http://schemas.microsoft.com/office/drawing/2014/main" id="{FBA085DB-76CB-0DB3-F872-029D0D3304F1}"/>
              </a:ext>
            </a:extLst>
          </p:cNvPr>
          <p:cNvSpPr/>
          <p:nvPr/>
        </p:nvSpPr>
        <p:spPr>
          <a:xfrm>
            <a:off x="875071" y="2222094"/>
            <a:ext cx="541804" cy="1200191"/>
          </a:xfrm>
          <a:prstGeom prst="roundRect">
            <a:avLst/>
          </a:prstGeom>
          <a:solidFill>
            <a:schemeClr val="tx1">
              <a:alpha val="5000"/>
            </a:schemeClr>
          </a:solidFill>
          <a:ln>
            <a:solidFill>
              <a:schemeClr val="tx1"/>
            </a:solidFill>
            <a:prstDash val="dash"/>
            <a:extLst>
              <a:ext uri="{C807C97D-BFC1-408E-A445-0C87EB9F89A2}">
                <ask:lineSketchStyleProps xmlns:ask="http://schemas.microsoft.com/office/drawing/2018/sketchyshapes" sd="1219033472">
                  <a:custGeom>
                    <a:avLst/>
                    <a:gdLst>
                      <a:gd name="connsiteX0" fmla="*/ 0 w 541804"/>
                      <a:gd name="connsiteY0" fmla="*/ 90302 h 1613209"/>
                      <a:gd name="connsiteX1" fmla="*/ 90302 w 541804"/>
                      <a:gd name="connsiteY1" fmla="*/ 0 h 1613209"/>
                      <a:gd name="connsiteX2" fmla="*/ 451502 w 541804"/>
                      <a:gd name="connsiteY2" fmla="*/ 0 h 1613209"/>
                      <a:gd name="connsiteX3" fmla="*/ 541804 w 541804"/>
                      <a:gd name="connsiteY3" fmla="*/ 90302 h 1613209"/>
                      <a:gd name="connsiteX4" fmla="*/ 541804 w 541804"/>
                      <a:gd name="connsiteY4" fmla="*/ 524859 h 1613209"/>
                      <a:gd name="connsiteX5" fmla="*/ 541804 w 541804"/>
                      <a:gd name="connsiteY5" fmla="*/ 1031046 h 1613209"/>
                      <a:gd name="connsiteX6" fmla="*/ 541804 w 541804"/>
                      <a:gd name="connsiteY6" fmla="*/ 1522907 h 1613209"/>
                      <a:gd name="connsiteX7" fmla="*/ 451502 w 541804"/>
                      <a:gd name="connsiteY7" fmla="*/ 1613209 h 1613209"/>
                      <a:gd name="connsiteX8" fmla="*/ 90302 w 541804"/>
                      <a:gd name="connsiteY8" fmla="*/ 1613209 h 1613209"/>
                      <a:gd name="connsiteX9" fmla="*/ 0 w 541804"/>
                      <a:gd name="connsiteY9" fmla="*/ 1522907 h 1613209"/>
                      <a:gd name="connsiteX10" fmla="*/ 0 w 541804"/>
                      <a:gd name="connsiteY10" fmla="*/ 1016720 h 1613209"/>
                      <a:gd name="connsiteX11" fmla="*/ 0 w 541804"/>
                      <a:gd name="connsiteY11" fmla="*/ 524859 h 1613209"/>
                      <a:gd name="connsiteX12" fmla="*/ 0 w 541804"/>
                      <a:gd name="connsiteY12" fmla="*/ 90302 h 161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1804" h="1613209" fill="none" extrusionOk="0">
                        <a:moveTo>
                          <a:pt x="0" y="90302"/>
                        </a:moveTo>
                        <a:cubicBezTo>
                          <a:pt x="-11002" y="42237"/>
                          <a:pt x="32857" y="-5225"/>
                          <a:pt x="90302" y="0"/>
                        </a:cubicBezTo>
                        <a:cubicBezTo>
                          <a:pt x="181200" y="-3811"/>
                          <a:pt x="370534" y="14780"/>
                          <a:pt x="451502" y="0"/>
                        </a:cubicBezTo>
                        <a:cubicBezTo>
                          <a:pt x="500340" y="-3110"/>
                          <a:pt x="549630" y="38840"/>
                          <a:pt x="541804" y="90302"/>
                        </a:cubicBezTo>
                        <a:cubicBezTo>
                          <a:pt x="537728" y="298845"/>
                          <a:pt x="529428" y="424527"/>
                          <a:pt x="541804" y="524859"/>
                        </a:cubicBezTo>
                        <a:cubicBezTo>
                          <a:pt x="554180" y="625191"/>
                          <a:pt x="547256" y="797444"/>
                          <a:pt x="541804" y="1031046"/>
                        </a:cubicBezTo>
                        <a:cubicBezTo>
                          <a:pt x="536352" y="1264648"/>
                          <a:pt x="528581" y="1351206"/>
                          <a:pt x="541804" y="1522907"/>
                        </a:cubicBezTo>
                        <a:cubicBezTo>
                          <a:pt x="547057" y="1583180"/>
                          <a:pt x="496118" y="1615981"/>
                          <a:pt x="451502" y="1613209"/>
                        </a:cubicBezTo>
                        <a:cubicBezTo>
                          <a:pt x="275266" y="1603873"/>
                          <a:pt x="233902" y="1631125"/>
                          <a:pt x="90302" y="1613209"/>
                        </a:cubicBezTo>
                        <a:cubicBezTo>
                          <a:pt x="42141" y="1607947"/>
                          <a:pt x="8211" y="1581658"/>
                          <a:pt x="0" y="1522907"/>
                        </a:cubicBezTo>
                        <a:cubicBezTo>
                          <a:pt x="-19879" y="1288782"/>
                          <a:pt x="-14853" y="1234262"/>
                          <a:pt x="0" y="1016720"/>
                        </a:cubicBezTo>
                        <a:cubicBezTo>
                          <a:pt x="14853" y="799178"/>
                          <a:pt x="15641" y="738690"/>
                          <a:pt x="0" y="524859"/>
                        </a:cubicBezTo>
                        <a:cubicBezTo>
                          <a:pt x="-15641" y="311028"/>
                          <a:pt x="-4395" y="190961"/>
                          <a:pt x="0" y="90302"/>
                        </a:cubicBezTo>
                        <a:close/>
                      </a:path>
                      <a:path w="541804" h="1613209" stroke="0" extrusionOk="0">
                        <a:moveTo>
                          <a:pt x="0" y="90302"/>
                        </a:moveTo>
                        <a:cubicBezTo>
                          <a:pt x="-2715" y="38755"/>
                          <a:pt x="31884" y="3207"/>
                          <a:pt x="90302" y="0"/>
                        </a:cubicBezTo>
                        <a:cubicBezTo>
                          <a:pt x="182794" y="-557"/>
                          <a:pt x="310653" y="-17311"/>
                          <a:pt x="451502" y="0"/>
                        </a:cubicBezTo>
                        <a:cubicBezTo>
                          <a:pt x="491936" y="-7179"/>
                          <a:pt x="540514" y="43078"/>
                          <a:pt x="541804" y="90302"/>
                        </a:cubicBezTo>
                        <a:cubicBezTo>
                          <a:pt x="540019" y="318216"/>
                          <a:pt x="556588" y="351574"/>
                          <a:pt x="541804" y="567837"/>
                        </a:cubicBezTo>
                        <a:cubicBezTo>
                          <a:pt x="527020" y="784100"/>
                          <a:pt x="562945" y="806365"/>
                          <a:pt x="541804" y="1031046"/>
                        </a:cubicBezTo>
                        <a:cubicBezTo>
                          <a:pt x="520663" y="1255727"/>
                          <a:pt x="565767" y="1324286"/>
                          <a:pt x="541804" y="1522907"/>
                        </a:cubicBezTo>
                        <a:cubicBezTo>
                          <a:pt x="541253" y="1567525"/>
                          <a:pt x="499943" y="1615198"/>
                          <a:pt x="451502" y="1613209"/>
                        </a:cubicBezTo>
                        <a:cubicBezTo>
                          <a:pt x="319816" y="1618729"/>
                          <a:pt x="166218" y="1607162"/>
                          <a:pt x="90302" y="1613209"/>
                        </a:cubicBezTo>
                        <a:cubicBezTo>
                          <a:pt x="28787" y="1612543"/>
                          <a:pt x="4210" y="1561233"/>
                          <a:pt x="0" y="1522907"/>
                        </a:cubicBezTo>
                        <a:cubicBezTo>
                          <a:pt x="-8585" y="1322388"/>
                          <a:pt x="-17262" y="1245714"/>
                          <a:pt x="0" y="1031046"/>
                        </a:cubicBezTo>
                        <a:cubicBezTo>
                          <a:pt x="17262" y="816378"/>
                          <a:pt x="-20273" y="759905"/>
                          <a:pt x="0" y="524859"/>
                        </a:cubicBezTo>
                        <a:cubicBezTo>
                          <a:pt x="20273" y="289813"/>
                          <a:pt x="19899" y="197351"/>
                          <a:pt x="0" y="90302"/>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a:extLst>
              <a:ext uri="{FF2B5EF4-FFF2-40B4-BE49-F238E27FC236}">
                <a16:creationId xmlns:a16="http://schemas.microsoft.com/office/drawing/2014/main" id="{F50AC13E-70EC-D4A1-2CCC-A64BEF4D60D6}"/>
              </a:ext>
            </a:extLst>
          </p:cNvPr>
          <p:cNvSpPr/>
          <p:nvPr/>
        </p:nvSpPr>
        <p:spPr>
          <a:xfrm>
            <a:off x="2079405" y="2228809"/>
            <a:ext cx="541804" cy="1200191"/>
          </a:xfrm>
          <a:prstGeom prst="roundRect">
            <a:avLst/>
          </a:prstGeom>
          <a:solidFill>
            <a:schemeClr val="tx1">
              <a:alpha val="5000"/>
            </a:schemeClr>
          </a:solidFill>
          <a:ln>
            <a:solidFill>
              <a:schemeClr val="tx1"/>
            </a:solidFill>
            <a:prstDash val="dash"/>
            <a:extLst>
              <a:ext uri="{C807C97D-BFC1-408E-A445-0C87EB9F89A2}">
                <ask:lineSketchStyleProps xmlns:ask="http://schemas.microsoft.com/office/drawing/2018/sketchyshapes" sd="1219033472">
                  <a:custGeom>
                    <a:avLst/>
                    <a:gdLst>
                      <a:gd name="connsiteX0" fmla="*/ 0 w 541804"/>
                      <a:gd name="connsiteY0" fmla="*/ 90302 h 1613209"/>
                      <a:gd name="connsiteX1" fmla="*/ 90302 w 541804"/>
                      <a:gd name="connsiteY1" fmla="*/ 0 h 1613209"/>
                      <a:gd name="connsiteX2" fmla="*/ 451502 w 541804"/>
                      <a:gd name="connsiteY2" fmla="*/ 0 h 1613209"/>
                      <a:gd name="connsiteX3" fmla="*/ 541804 w 541804"/>
                      <a:gd name="connsiteY3" fmla="*/ 90302 h 1613209"/>
                      <a:gd name="connsiteX4" fmla="*/ 541804 w 541804"/>
                      <a:gd name="connsiteY4" fmla="*/ 524859 h 1613209"/>
                      <a:gd name="connsiteX5" fmla="*/ 541804 w 541804"/>
                      <a:gd name="connsiteY5" fmla="*/ 1031046 h 1613209"/>
                      <a:gd name="connsiteX6" fmla="*/ 541804 w 541804"/>
                      <a:gd name="connsiteY6" fmla="*/ 1522907 h 1613209"/>
                      <a:gd name="connsiteX7" fmla="*/ 451502 w 541804"/>
                      <a:gd name="connsiteY7" fmla="*/ 1613209 h 1613209"/>
                      <a:gd name="connsiteX8" fmla="*/ 90302 w 541804"/>
                      <a:gd name="connsiteY8" fmla="*/ 1613209 h 1613209"/>
                      <a:gd name="connsiteX9" fmla="*/ 0 w 541804"/>
                      <a:gd name="connsiteY9" fmla="*/ 1522907 h 1613209"/>
                      <a:gd name="connsiteX10" fmla="*/ 0 w 541804"/>
                      <a:gd name="connsiteY10" fmla="*/ 1016720 h 1613209"/>
                      <a:gd name="connsiteX11" fmla="*/ 0 w 541804"/>
                      <a:gd name="connsiteY11" fmla="*/ 524859 h 1613209"/>
                      <a:gd name="connsiteX12" fmla="*/ 0 w 541804"/>
                      <a:gd name="connsiteY12" fmla="*/ 90302 h 161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1804" h="1613209" fill="none" extrusionOk="0">
                        <a:moveTo>
                          <a:pt x="0" y="90302"/>
                        </a:moveTo>
                        <a:cubicBezTo>
                          <a:pt x="-11002" y="42237"/>
                          <a:pt x="32857" y="-5225"/>
                          <a:pt x="90302" y="0"/>
                        </a:cubicBezTo>
                        <a:cubicBezTo>
                          <a:pt x="181200" y="-3811"/>
                          <a:pt x="370534" y="14780"/>
                          <a:pt x="451502" y="0"/>
                        </a:cubicBezTo>
                        <a:cubicBezTo>
                          <a:pt x="500340" y="-3110"/>
                          <a:pt x="549630" y="38840"/>
                          <a:pt x="541804" y="90302"/>
                        </a:cubicBezTo>
                        <a:cubicBezTo>
                          <a:pt x="537728" y="298845"/>
                          <a:pt x="529428" y="424527"/>
                          <a:pt x="541804" y="524859"/>
                        </a:cubicBezTo>
                        <a:cubicBezTo>
                          <a:pt x="554180" y="625191"/>
                          <a:pt x="547256" y="797444"/>
                          <a:pt x="541804" y="1031046"/>
                        </a:cubicBezTo>
                        <a:cubicBezTo>
                          <a:pt x="536352" y="1264648"/>
                          <a:pt x="528581" y="1351206"/>
                          <a:pt x="541804" y="1522907"/>
                        </a:cubicBezTo>
                        <a:cubicBezTo>
                          <a:pt x="547057" y="1583180"/>
                          <a:pt x="496118" y="1615981"/>
                          <a:pt x="451502" y="1613209"/>
                        </a:cubicBezTo>
                        <a:cubicBezTo>
                          <a:pt x="275266" y="1603873"/>
                          <a:pt x="233902" y="1631125"/>
                          <a:pt x="90302" y="1613209"/>
                        </a:cubicBezTo>
                        <a:cubicBezTo>
                          <a:pt x="42141" y="1607947"/>
                          <a:pt x="8211" y="1581658"/>
                          <a:pt x="0" y="1522907"/>
                        </a:cubicBezTo>
                        <a:cubicBezTo>
                          <a:pt x="-19879" y="1288782"/>
                          <a:pt x="-14853" y="1234262"/>
                          <a:pt x="0" y="1016720"/>
                        </a:cubicBezTo>
                        <a:cubicBezTo>
                          <a:pt x="14853" y="799178"/>
                          <a:pt x="15641" y="738690"/>
                          <a:pt x="0" y="524859"/>
                        </a:cubicBezTo>
                        <a:cubicBezTo>
                          <a:pt x="-15641" y="311028"/>
                          <a:pt x="-4395" y="190961"/>
                          <a:pt x="0" y="90302"/>
                        </a:cubicBezTo>
                        <a:close/>
                      </a:path>
                      <a:path w="541804" h="1613209" stroke="0" extrusionOk="0">
                        <a:moveTo>
                          <a:pt x="0" y="90302"/>
                        </a:moveTo>
                        <a:cubicBezTo>
                          <a:pt x="-2715" y="38755"/>
                          <a:pt x="31884" y="3207"/>
                          <a:pt x="90302" y="0"/>
                        </a:cubicBezTo>
                        <a:cubicBezTo>
                          <a:pt x="182794" y="-557"/>
                          <a:pt x="310653" y="-17311"/>
                          <a:pt x="451502" y="0"/>
                        </a:cubicBezTo>
                        <a:cubicBezTo>
                          <a:pt x="491936" y="-7179"/>
                          <a:pt x="540514" y="43078"/>
                          <a:pt x="541804" y="90302"/>
                        </a:cubicBezTo>
                        <a:cubicBezTo>
                          <a:pt x="540019" y="318216"/>
                          <a:pt x="556588" y="351574"/>
                          <a:pt x="541804" y="567837"/>
                        </a:cubicBezTo>
                        <a:cubicBezTo>
                          <a:pt x="527020" y="784100"/>
                          <a:pt x="562945" y="806365"/>
                          <a:pt x="541804" y="1031046"/>
                        </a:cubicBezTo>
                        <a:cubicBezTo>
                          <a:pt x="520663" y="1255727"/>
                          <a:pt x="565767" y="1324286"/>
                          <a:pt x="541804" y="1522907"/>
                        </a:cubicBezTo>
                        <a:cubicBezTo>
                          <a:pt x="541253" y="1567525"/>
                          <a:pt x="499943" y="1615198"/>
                          <a:pt x="451502" y="1613209"/>
                        </a:cubicBezTo>
                        <a:cubicBezTo>
                          <a:pt x="319816" y="1618729"/>
                          <a:pt x="166218" y="1607162"/>
                          <a:pt x="90302" y="1613209"/>
                        </a:cubicBezTo>
                        <a:cubicBezTo>
                          <a:pt x="28787" y="1612543"/>
                          <a:pt x="4210" y="1561233"/>
                          <a:pt x="0" y="1522907"/>
                        </a:cubicBezTo>
                        <a:cubicBezTo>
                          <a:pt x="-8585" y="1322388"/>
                          <a:pt x="-17262" y="1245714"/>
                          <a:pt x="0" y="1031046"/>
                        </a:cubicBezTo>
                        <a:cubicBezTo>
                          <a:pt x="17262" y="816378"/>
                          <a:pt x="-20273" y="759905"/>
                          <a:pt x="0" y="524859"/>
                        </a:cubicBezTo>
                        <a:cubicBezTo>
                          <a:pt x="20273" y="289813"/>
                          <a:pt x="19899" y="197351"/>
                          <a:pt x="0" y="90302"/>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B3ADC6F1-C4CA-CD67-579E-8550B6BBF027}"/>
              </a:ext>
            </a:extLst>
          </p:cNvPr>
          <p:cNvCxnSpPr>
            <a:cxnSpLocks/>
          </p:cNvCxnSpPr>
          <p:nvPr/>
        </p:nvCxnSpPr>
        <p:spPr>
          <a:xfrm flipH="1" flipV="1">
            <a:off x="8262838" y="2047673"/>
            <a:ext cx="995" cy="1179172"/>
          </a:xfrm>
          <a:prstGeom prst="line">
            <a:avLst/>
          </a:prstGeom>
          <a:ln w="12700">
            <a:solidFill>
              <a:schemeClr val="tx1">
                <a:lumMod val="50000"/>
                <a:lumOff val="50000"/>
                <a:alpha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0C02BEC-9F58-BB73-27AC-CCCCA272E2F4}"/>
              </a:ext>
            </a:extLst>
          </p:cNvPr>
          <p:cNvCxnSpPr>
            <a:cxnSpLocks/>
          </p:cNvCxnSpPr>
          <p:nvPr/>
        </p:nvCxnSpPr>
        <p:spPr>
          <a:xfrm>
            <a:off x="8263833" y="3215733"/>
            <a:ext cx="3638666" cy="22224"/>
          </a:xfrm>
          <a:prstGeom prst="line">
            <a:avLst/>
          </a:prstGeom>
          <a:ln w="12700">
            <a:solidFill>
              <a:schemeClr val="tx1">
                <a:lumMod val="50000"/>
                <a:lumOff val="50000"/>
                <a:alpha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pic>
        <p:nvPicPr>
          <p:cNvPr id="61" name="Picture 2" descr="Beat Frequencies in Sound by Ron Kurtus - Physics Lessons: School for  Champions">
            <a:extLst>
              <a:ext uri="{FF2B5EF4-FFF2-40B4-BE49-F238E27FC236}">
                <a16:creationId xmlns:a16="http://schemas.microsoft.com/office/drawing/2014/main" id="{7B5D4A0F-E1DB-7740-0E4A-3D13BC853F4B}"/>
              </a:ext>
            </a:extLst>
          </p:cNvPr>
          <p:cNvPicPr>
            <a:picLocks noChangeAspect="1" noChangeArrowheads="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24018" y="2076548"/>
            <a:ext cx="3767561" cy="1122952"/>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AA5ACAC8-BDA5-4AF4-9D6F-246829113EB1}"/>
              </a:ext>
            </a:extLst>
          </p:cNvPr>
          <p:cNvSpPr txBox="1"/>
          <p:nvPr/>
        </p:nvSpPr>
        <p:spPr>
          <a:xfrm>
            <a:off x="9849510" y="3275111"/>
            <a:ext cx="854849" cy="307777"/>
          </a:xfrm>
          <a:prstGeom prst="rect">
            <a:avLst/>
          </a:prstGeom>
          <a:noFill/>
        </p:spPr>
        <p:txBody>
          <a:bodyPr wrap="none" rtlCol="0">
            <a:spAutoFit/>
          </a:bodyPr>
          <a:lstStyle/>
          <a:p>
            <a:r>
              <a:rPr lang="en-US" sz="1400" dirty="0"/>
              <a:t>Envelope</a:t>
            </a:r>
            <a:endParaRPr lang="en-US" dirty="0"/>
          </a:p>
        </p:txBody>
      </p:sp>
      <p:pic>
        <p:nvPicPr>
          <p:cNvPr id="63" name="Picture 62">
            <a:extLst>
              <a:ext uri="{FF2B5EF4-FFF2-40B4-BE49-F238E27FC236}">
                <a16:creationId xmlns:a16="http://schemas.microsoft.com/office/drawing/2014/main" id="{83CE570E-5349-804F-2EA6-0C84E7E1DC98}"/>
              </a:ext>
            </a:extLst>
          </p:cNvPr>
          <p:cNvPicPr>
            <a:picLocks noChangeAspect="1"/>
          </p:cNvPicPr>
          <p:nvPr/>
        </p:nvPicPr>
        <p:blipFill>
          <a:blip r:embed="rId7"/>
          <a:stretch>
            <a:fillRect/>
          </a:stretch>
        </p:blipFill>
        <p:spPr>
          <a:xfrm>
            <a:off x="525299" y="4389256"/>
            <a:ext cx="3272384" cy="445354"/>
          </a:xfrm>
          <a:prstGeom prst="rect">
            <a:avLst/>
          </a:prstGeom>
        </p:spPr>
      </p:pic>
      <p:sp>
        <p:nvSpPr>
          <p:cNvPr id="45069" name="TextBox 45068">
            <a:extLst>
              <a:ext uri="{FF2B5EF4-FFF2-40B4-BE49-F238E27FC236}">
                <a16:creationId xmlns:a16="http://schemas.microsoft.com/office/drawing/2014/main" id="{7EFD10FD-164D-203E-BB91-FA379B34860F}"/>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Collision detection: Non-linearity</a:t>
            </a:r>
          </a:p>
        </p:txBody>
      </p:sp>
    </p:spTree>
    <p:extLst>
      <p:ext uri="{BB962C8B-B14F-4D97-AF65-F5344CB8AC3E}">
        <p14:creationId xmlns:p14="http://schemas.microsoft.com/office/powerpoint/2010/main" val="730713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E68B39-A0C8-DCFB-8EF1-C05733152B6D}"/>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Internet of </a:t>
            </a:r>
            <a:r>
              <a:rPr lang="en-US" sz="4400" b="1" dirty="0">
                <a:solidFill>
                  <a:schemeClr val="accent6"/>
                </a:solidFill>
                <a:latin typeface=""/>
                <a:cs typeface="Futura Medium" panose="020B0602020204020303" pitchFamily="34" charset="-79"/>
              </a:rPr>
              <a:t>Low-power</a:t>
            </a:r>
            <a:r>
              <a:rPr lang="en-US" sz="4400" b="1" dirty="0">
                <a:solidFill>
                  <a:schemeClr val="tx1">
                    <a:lumMod val="75000"/>
                    <a:lumOff val="25000"/>
                  </a:schemeClr>
                </a:solidFill>
                <a:latin typeface=""/>
                <a:cs typeface="Futura Medium" panose="020B0602020204020303" pitchFamily="34" charset="-79"/>
              </a:rPr>
              <a:t> Things</a:t>
            </a:r>
          </a:p>
        </p:txBody>
      </p:sp>
      <p:pic>
        <p:nvPicPr>
          <p:cNvPr id="1026" name="Picture 2" descr="Precision Farming vs. Digital Farming vs. Smart Farming - DTN">
            <a:extLst>
              <a:ext uri="{FF2B5EF4-FFF2-40B4-BE49-F238E27FC236}">
                <a16:creationId xmlns:a16="http://schemas.microsoft.com/office/drawing/2014/main" id="{46EDB568-89BB-1516-EBBF-BAC4F0C4CB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923"/>
          <a:stretch/>
        </p:blipFill>
        <p:spPr bwMode="auto">
          <a:xfrm>
            <a:off x="2771849" y="1853393"/>
            <a:ext cx="2100401" cy="1412333"/>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7D326FC-92AE-58A1-61B9-326933E9EE89}"/>
              </a:ext>
            </a:extLst>
          </p:cNvPr>
          <p:cNvSpPr txBox="1"/>
          <p:nvPr/>
        </p:nvSpPr>
        <p:spPr>
          <a:xfrm>
            <a:off x="1049441" y="3497604"/>
            <a:ext cx="3137014" cy="58477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spAutoFit/>
          </a:bodyPr>
          <a:lstStyle/>
          <a:p>
            <a:pPr algn="ctr"/>
            <a:r>
              <a:rPr lang="en-US" sz="3200" dirty="0"/>
              <a:t>Precision Farming</a:t>
            </a:r>
          </a:p>
        </p:txBody>
      </p:sp>
      <p:sp>
        <p:nvSpPr>
          <p:cNvPr id="7" name="TextBox 6">
            <a:extLst>
              <a:ext uri="{FF2B5EF4-FFF2-40B4-BE49-F238E27FC236}">
                <a16:creationId xmlns:a16="http://schemas.microsoft.com/office/drawing/2014/main" id="{569EAB60-E161-6E43-F920-4524C122CD85}"/>
              </a:ext>
            </a:extLst>
          </p:cNvPr>
          <p:cNvSpPr txBox="1"/>
          <p:nvPr/>
        </p:nvSpPr>
        <p:spPr>
          <a:xfrm>
            <a:off x="4512059" y="3512942"/>
            <a:ext cx="3410101" cy="58477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spAutoFit/>
          </a:bodyPr>
          <a:lstStyle/>
          <a:p>
            <a:pPr algn="ctr"/>
            <a:r>
              <a:rPr lang="en-US" sz="3200" dirty="0"/>
              <a:t>Wildlife monitoring</a:t>
            </a:r>
          </a:p>
        </p:txBody>
      </p:sp>
      <p:pic>
        <p:nvPicPr>
          <p:cNvPr id="15" name="Picture 12" descr="One Solution to Rhino Poaching: Use Sensors to Monitor the Other Animals">
            <a:extLst>
              <a:ext uri="{FF2B5EF4-FFF2-40B4-BE49-F238E27FC236}">
                <a16:creationId xmlns:a16="http://schemas.microsoft.com/office/drawing/2014/main" id="{6C091404-4949-44C5-9955-33012D2C8F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618" r="3980"/>
          <a:stretch/>
        </p:blipFill>
        <p:spPr bwMode="auto">
          <a:xfrm>
            <a:off x="5097590" y="1851305"/>
            <a:ext cx="2100401" cy="1399834"/>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14" descr="Tracking Ocean Animals - Science Update">
            <a:extLst>
              <a:ext uri="{FF2B5EF4-FFF2-40B4-BE49-F238E27FC236}">
                <a16:creationId xmlns:a16="http://schemas.microsoft.com/office/drawing/2014/main" id="{8FED2F1F-7E54-6D0F-3903-5AB6CC2E09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0704"/>
          <a:stretch/>
        </p:blipFill>
        <p:spPr bwMode="auto">
          <a:xfrm>
            <a:off x="7423331" y="1851305"/>
            <a:ext cx="2100401" cy="1396602"/>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6" descr="Saudi Arabia buying up farmland in US Southwest">
            <a:extLst>
              <a:ext uri="{FF2B5EF4-FFF2-40B4-BE49-F238E27FC236}">
                <a16:creationId xmlns:a16="http://schemas.microsoft.com/office/drawing/2014/main" id="{F97D6B86-3FE9-0BA4-6268-DD7ADAE973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107" y="1853393"/>
            <a:ext cx="2100401" cy="1399835"/>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Can AI Save Climate Change? | Dogtown Media">
            <a:extLst>
              <a:ext uri="{FF2B5EF4-FFF2-40B4-BE49-F238E27FC236}">
                <a16:creationId xmlns:a16="http://schemas.microsoft.com/office/drawing/2014/main" id="{DA3963EE-AB76-6903-992F-5E4180A0E2D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33177"/>
          <a:stretch/>
        </p:blipFill>
        <p:spPr bwMode="auto">
          <a:xfrm>
            <a:off x="9749073" y="1841220"/>
            <a:ext cx="2100401" cy="1406686"/>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Rounded Rectangle 19">
            <a:extLst>
              <a:ext uri="{FF2B5EF4-FFF2-40B4-BE49-F238E27FC236}">
                <a16:creationId xmlns:a16="http://schemas.microsoft.com/office/drawing/2014/main" id="{859FE680-4040-C95A-7CF3-B7C3F86CA619}"/>
              </a:ext>
            </a:extLst>
          </p:cNvPr>
          <p:cNvSpPr/>
          <p:nvPr/>
        </p:nvSpPr>
        <p:spPr>
          <a:xfrm>
            <a:off x="649406" y="4531827"/>
            <a:ext cx="3410101" cy="139660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30 Billion IoT devices by 2030</a:t>
            </a:r>
          </a:p>
        </p:txBody>
      </p:sp>
      <p:sp>
        <p:nvSpPr>
          <p:cNvPr id="21" name="Rounded Rectangle 20">
            <a:extLst>
              <a:ext uri="{FF2B5EF4-FFF2-40B4-BE49-F238E27FC236}">
                <a16:creationId xmlns:a16="http://schemas.microsoft.com/office/drawing/2014/main" id="{ABA1785B-2E53-5BB8-E489-4D8AD4934A38}"/>
              </a:ext>
            </a:extLst>
          </p:cNvPr>
          <p:cNvSpPr/>
          <p:nvPr/>
        </p:nvSpPr>
        <p:spPr>
          <a:xfrm>
            <a:off x="5109708" y="4531827"/>
            <a:ext cx="6522848" cy="139660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Localization is important for Geo-tagging data and tracking IoT nodes</a:t>
            </a:r>
          </a:p>
        </p:txBody>
      </p:sp>
      <p:sp>
        <p:nvSpPr>
          <p:cNvPr id="2" name="TextBox 1">
            <a:extLst>
              <a:ext uri="{FF2B5EF4-FFF2-40B4-BE49-F238E27FC236}">
                <a16:creationId xmlns:a16="http://schemas.microsoft.com/office/drawing/2014/main" id="{D3A26055-9A1A-8A3A-C90A-6F2B2B9724D3}"/>
              </a:ext>
            </a:extLst>
          </p:cNvPr>
          <p:cNvSpPr txBox="1"/>
          <p:nvPr/>
        </p:nvSpPr>
        <p:spPr>
          <a:xfrm>
            <a:off x="8310732" y="3512942"/>
            <a:ext cx="2790957" cy="58477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spAutoFit/>
          </a:bodyPr>
          <a:lstStyle/>
          <a:p>
            <a:pPr algn="ctr"/>
            <a:r>
              <a:rPr lang="en-US" sz="3200" dirty="0"/>
              <a:t>Climate sensing</a:t>
            </a:r>
          </a:p>
        </p:txBody>
      </p:sp>
      <p:pic>
        <p:nvPicPr>
          <p:cNvPr id="3" name="Picture 2" descr="University of Maryland Primary logo">
            <a:extLst>
              <a:ext uri="{FF2B5EF4-FFF2-40B4-BE49-F238E27FC236}">
                <a16:creationId xmlns:a16="http://schemas.microsoft.com/office/drawing/2014/main" id="{BEC990FC-57DB-37BC-DF0B-485ECE78F5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CoSMoS">
            <a:extLst>
              <a:ext uri="{FF2B5EF4-FFF2-40B4-BE49-F238E27FC236}">
                <a16:creationId xmlns:a16="http://schemas.microsoft.com/office/drawing/2014/main" id="{9A6ECAAD-D26F-7511-D99A-CB018C49F20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a:extLst>
              <a:ext uri="{FF2B5EF4-FFF2-40B4-BE49-F238E27FC236}">
                <a16:creationId xmlns:a16="http://schemas.microsoft.com/office/drawing/2014/main" id="{4B2042BE-F40D-DD49-5601-ED06832B94AD}"/>
              </a:ext>
            </a:extLst>
          </p:cNvPr>
          <p:cNvSpPr/>
          <p:nvPr/>
        </p:nvSpPr>
        <p:spPr>
          <a:xfrm>
            <a:off x="649406" y="4531827"/>
            <a:ext cx="10983149" cy="139660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latin typeface="Roboto" panose="02000000000000000000" pitchFamily="2" charset="0"/>
                <a:ea typeface="Roboto" panose="02000000000000000000" pitchFamily="2" charset="0"/>
              </a:rPr>
              <a:t>Self-localization is necessary for scalability.</a:t>
            </a:r>
          </a:p>
        </p:txBody>
      </p:sp>
    </p:spTree>
    <p:extLst>
      <p:ext uri="{BB962C8B-B14F-4D97-AF65-F5344CB8AC3E}">
        <p14:creationId xmlns:p14="http://schemas.microsoft.com/office/powerpoint/2010/main" val="32021305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University of Maryland Primary logo">
            <a:extLst>
              <a:ext uri="{FF2B5EF4-FFF2-40B4-BE49-F238E27FC236}">
                <a16:creationId xmlns:a16="http://schemas.microsoft.com/office/drawing/2014/main" id="{EB4A6B41-22F7-DFE4-D01B-28508A8284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CoSMoS">
            <a:extLst>
              <a:ext uri="{FF2B5EF4-FFF2-40B4-BE49-F238E27FC236}">
                <a16:creationId xmlns:a16="http://schemas.microsoft.com/office/drawing/2014/main" id="{F219FA56-3669-5C55-E712-C88F67529E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grpSp>
        <p:nvGrpSpPr>
          <p:cNvPr id="45093" name="Group 45092">
            <a:extLst>
              <a:ext uri="{FF2B5EF4-FFF2-40B4-BE49-F238E27FC236}">
                <a16:creationId xmlns:a16="http://schemas.microsoft.com/office/drawing/2014/main" id="{130C99B1-62F2-DF36-03D2-6E01A3250267}"/>
              </a:ext>
            </a:extLst>
          </p:cNvPr>
          <p:cNvGrpSpPr/>
          <p:nvPr/>
        </p:nvGrpSpPr>
        <p:grpSpPr>
          <a:xfrm>
            <a:off x="4918005" y="1255076"/>
            <a:ext cx="2917563" cy="2260482"/>
            <a:chOff x="1690737" y="1337156"/>
            <a:chExt cx="2917563" cy="2260482"/>
          </a:xfrm>
        </p:grpSpPr>
        <p:grpSp>
          <p:nvGrpSpPr>
            <p:cNvPr id="52" name="Group 51">
              <a:extLst>
                <a:ext uri="{FF2B5EF4-FFF2-40B4-BE49-F238E27FC236}">
                  <a16:creationId xmlns:a16="http://schemas.microsoft.com/office/drawing/2014/main" id="{C3A6B429-E939-755A-7BC7-24A11CD1C3AC}"/>
                </a:ext>
              </a:extLst>
            </p:cNvPr>
            <p:cNvGrpSpPr/>
            <p:nvPr/>
          </p:nvGrpSpPr>
          <p:grpSpPr>
            <a:xfrm>
              <a:off x="1690737" y="1337156"/>
              <a:ext cx="2917563" cy="2260482"/>
              <a:chOff x="1690737" y="1337156"/>
              <a:chExt cx="2917563" cy="2260482"/>
            </a:xfrm>
          </p:grpSpPr>
          <p:grpSp>
            <p:nvGrpSpPr>
              <p:cNvPr id="51" name="Group 50">
                <a:extLst>
                  <a:ext uri="{FF2B5EF4-FFF2-40B4-BE49-F238E27FC236}">
                    <a16:creationId xmlns:a16="http://schemas.microsoft.com/office/drawing/2014/main" id="{FB0FC68F-C8EA-94DC-84C8-22CAA13BA643}"/>
                  </a:ext>
                </a:extLst>
              </p:cNvPr>
              <p:cNvGrpSpPr/>
              <p:nvPr/>
            </p:nvGrpSpPr>
            <p:grpSpPr>
              <a:xfrm>
                <a:off x="1690737" y="1337156"/>
                <a:ext cx="2917563" cy="2260482"/>
                <a:chOff x="1690737" y="1337156"/>
                <a:chExt cx="2917563" cy="2260482"/>
              </a:xfrm>
            </p:grpSpPr>
            <p:sp>
              <p:nvSpPr>
                <p:cNvPr id="49" name="Rounded Rectangle 48">
                  <a:extLst>
                    <a:ext uri="{FF2B5EF4-FFF2-40B4-BE49-F238E27FC236}">
                      <a16:creationId xmlns:a16="http://schemas.microsoft.com/office/drawing/2014/main" id="{FF334566-845A-B3F4-C487-320CD79BC447}"/>
                    </a:ext>
                  </a:extLst>
                </p:cNvPr>
                <p:cNvSpPr/>
                <p:nvPr/>
              </p:nvSpPr>
              <p:spPr>
                <a:xfrm>
                  <a:off x="1690737" y="1858779"/>
                  <a:ext cx="2371598" cy="1738859"/>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058" name="Picture 2" descr="Crown vector icon. Crown emoji symbol. Royal crown isolated">
                  <a:extLst>
                    <a:ext uri="{FF2B5EF4-FFF2-40B4-BE49-F238E27FC236}">
                      <a16:creationId xmlns:a16="http://schemas.microsoft.com/office/drawing/2014/main" id="{00F7E3E1-7C4D-D24F-3C68-A4434A8B6E5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504" t="21952" r="24693" b="19688"/>
                <a:stretch/>
              </p:blipFill>
              <p:spPr bwMode="auto">
                <a:xfrm rot="2406395">
                  <a:off x="3660924" y="1337156"/>
                  <a:ext cx="947376" cy="7552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7C37B1C9-04D1-AA09-6FFF-9815223A0E7B}"/>
                  </a:ext>
                </a:extLst>
              </p:cNvPr>
              <p:cNvGrpSpPr/>
              <p:nvPr/>
            </p:nvGrpSpPr>
            <p:grpSpPr>
              <a:xfrm>
                <a:off x="1900599" y="2015070"/>
                <a:ext cx="1957298" cy="1077218"/>
                <a:chOff x="5175744" y="3841491"/>
                <a:chExt cx="1837078" cy="782612"/>
              </a:xfrm>
            </p:grpSpPr>
            <p:grpSp>
              <p:nvGrpSpPr>
                <p:cNvPr id="14" name="Group 218">
                  <a:extLst>
                    <a:ext uri="{FF2B5EF4-FFF2-40B4-BE49-F238E27FC236}">
                      <a16:creationId xmlns:a16="http://schemas.microsoft.com/office/drawing/2014/main" id="{901DA5E7-761F-3C73-7307-3D049D3D871D}"/>
                    </a:ext>
                  </a:extLst>
                </p:cNvPr>
                <p:cNvGrpSpPr>
                  <a:grpSpLocks/>
                </p:cNvGrpSpPr>
                <p:nvPr/>
              </p:nvGrpSpPr>
              <p:grpSpPr bwMode="auto">
                <a:xfrm rot="5400000">
                  <a:off x="6537317" y="3535442"/>
                  <a:ext cx="112860" cy="838151"/>
                  <a:chOff x="5280" y="1031"/>
                  <a:chExt cx="96" cy="649"/>
                </a:xfrm>
              </p:grpSpPr>
              <p:sp>
                <p:nvSpPr>
                  <p:cNvPr id="45" name="Line 106">
                    <a:extLst>
                      <a:ext uri="{FF2B5EF4-FFF2-40B4-BE49-F238E27FC236}">
                        <a16:creationId xmlns:a16="http://schemas.microsoft.com/office/drawing/2014/main" id="{7274C099-C044-DCB5-7643-CCD0A842AC71}"/>
                      </a:ext>
                    </a:extLst>
                  </p:cNvPr>
                  <p:cNvSpPr>
                    <a:spLocks noChangeAspect="1" noChangeShapeType="1"/>
                  </p:cNvSpPr>
                  <p:nvPr/>
                </p:nvSpPr>
                <p:spPr bwMode="auto">
                  <a:xfrm>
                    <a:off x="5328" y="1031"/>
                    <a:ext cx="0" cy="361"/>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46" name="Line 107">
                    <a:extLst>
                      <a:ext uri="{FF2B5EF4-FFF2-40B4-BE49-F238E27FC236}">
                        <a16:creationId xmlns:a16="http://schemas.microsoft.com/office/drawing/2014/main" id="{8D8AB0DD-FE5F-D743-36FF-83CF4196E568}"/>
                      </a:ext>
                    </a:extLst>
                  </p:cNvPr>
                  <p:cNvSpPr>
                    <a:spLocks noChangeAspect="1" noChangeShapeType="1"/>
                  </p:cNvSpPr>
                  <p:nvPr/>
                </p:nvSpPr>
                <p:spPr bwMode="auto">
                  <a:xfrm>
                    <a:off x="5280" y="1392"/>
                    <a:ext cx="96"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47" name="Freeform 46">
                    <a:extLst>
                      <a:ext uri="{FF2B5EF4-FFF2-40B4-BE49-F238E27FC236}">
                        <a16:creationId xmlns:a16="http://schemas.microsoft.com/office/drawing/2014/main" id="{62E4AF42-B643-32FB-7288-2A281DCA7204}"/>
                      </a:ext>
                    </a:extLst>
                  </p:cNvPr>
                  <p:cNvSpPr>
                    <a:spLocks noChangeAspect="1"/>
                  </p:cNvSpPr>
                  <p:nvPr/>
                </p:nvSpPr>
                <p:spPr bwMode="auto">
                  <a:xfrm>
                    <a:off x="5280" y="1392"/>
                    <a:ext cx="96" cy="96"/>
                  </a:xfrm>
                  <a:custGeom>
                    <a:avLst/>
                    <a:gdLst>
                      <a:gd name="T0" fmla="*/ 16 w 288"/>
                      <a:gd name="T1" fmla="*/ 0 h 240"/>
                      <a:gd name="T2" fmla="*/ 0 w 288"/>
                      <a:gd name="T3" fmla="*/ 38 h 240"/>
                      <a:gd name="T4" fmla="*/ 32 w 288"/>
                      <a:gd name="T5" fmla="*/ 38 h 240"/>
                      <a:gd name="T6" fmla="*/ 16 w 288"/>
                      <a:gd name="T7" fmla="*/ 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144" y="0"/>
                        </a:moveTo>
                        <a:lnTo>
                          <a:pt x="0" y="240"/>
                        </a:lnTo>
                        <a:lnTo>
                          <a:pt x="288" y="240"/>
                        </a:lnTo>
                        <a:lnTo>
                          <a:pt x="144" y="0"/>
                        </a:lnTo>
                        <a:close/>
                      </a:path>
                    </a:pathLst>
                  </a:custGeom>
                  <a:solidFill>
                    <a:schemeClr val="tx1">
                      <a:lumMod val="75000"/>
                      <a:lumOff val="25000"/>
                    </a:schemeClr>
                  </a:solidFill>
                  <a:ln w="25400" cmpd="sng">
                    <a:solidFill>
                      <a:schemeClr val="tx1">
                        <a:lumMod val="75000"/>
                        <a:lumOff val="25000"/>
                      </a:schemeClr>
                    </a:solidFill>
                    <a:round/>
                    <a:headEnd/>
                    <a:tailEnd/>
                  </a:ln>
                </p:spPr>
                <p:txBody>
                  <a:bodyPr/>
                  <a:lstStyle/>
                  <a:p>
                    <a:endParaRPr lang="en-US" sz="800"/>
                  </a:p>
                </p:txBody>
              </p:sp>
              <p:sp>
                <p:nvSpPr>
                  <p:cNvPr id="48" name="Line 109">
                    <a:extLst>
                      <a:ext uri="{FF2B5EF4-FFF2-40B4-BE49-F238E27FC236}">
                        <a16:creationId xmlns:a16="http://schemas.microsoft.com/office/drawing/2014/main" id="{16A6001B-1A2E-08EF-73FC-63034B01721F}"/>
                      </a:ext>
                    </a:extLst>
                  </p:cNvPr>
                  <p:cNvSpPr>
                    <a:spLocks noChangeAspect="1" noChangeShapeType="1"/>
                  </p:cNvSpPr>
                  <p:nvPr/>
                </p:nvSpPr>
                <p:spPr bwMode="auto">
                  <a:xfrm>
                    <a:off x="5328" y="1488"/>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5" name="Group 218">
                  <a:extLst>
                    <a:ext uri="{FF2B5EF4-FFF2-40B4-BE49-F238E27FC236}">
                      <a16:creationId xmlns:a16="http://schemas.microsoft.com/office/drawing/2014/main" id="{901B1E27-0E2A-EF95-16E9-9506FE4BD1C0}"/>
                    </a:ext>
                  </a:extLst>
                </p:cNvPr>
                <p:cNvGrpSpPr>
                  <a:grpSpLocks/>
                </p:cNvGrpSpPr>
                <p:nvPr/>
              </p:nvGrpSpPr>
              <p:grpSpPr bwMode="auto">
                <a:xfrm rot="10800000">
                  <a:off x="6732574" y="3954517"/>
                  <a:ext cx="123978" cy="564289"/>
                  <a:chOff x="5280" y="1200"/>
                  <a:chExt cx="96" cy="480"/>
                </a:xfrm>
              </p:grpSpPr>
              <p:sp>
                <p:nvSpPr>
                  <p:cNvPr id="41" name="Line 106">
                    <a:extLst>
                      <a:ext uri="{FF2B5EF4-FFF2-40B4-BE49-F238E27FC236}">
                        <a16:creationId xmlns:a16="http://schemas.microsoft.com/office/drawing/2014/main" id="{16674FF8-2E7F-D19A-E477-AE72F8102C26}"/>
                      </a:ext>
                    </a:extLst>
                  </p:cNvPr>
                  <p:cNvSpPr>
                    <a:spLocks noChangeAspect="1" noChangeShapeType="1"/>
                  </p:cNvSpPr>
                  <p:nvPr/>
                </p:nvSpPr>
                <p:spPr bwMode="auto">
                  <a:xfrm>
                    <a:off x="5328" y="1200"/>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42" name="Line 107">
                    <a:extLst>
                      <a:ext uri="{FF2B5EF4-FFF2-40B4-BE49-F238E27FC236}">
                        <a16:creationId xmlns:a16="http://schemas.microsoft.com/office/drawing/2014/main" id="{62A2E4D4-E36C-161C-BD56-4DCFCB6FB10F}"/>
                      </a:ext>
                    </a:extLst>
                  </p:cNvPr>
                  <p:cNvSpPr>
                    <a:spLocks noChangeAspect="1" noChangeShapeType="1"/>
                  </p:cNvSpPr>
                  <p:nvPr/>
                </p:nvSpPr>
                <p:spPr bwMode="auto">
                  <a:xfrm>
                    <a:off x="5280" y="1392"/>
                    <a:ext cx="96"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43" name="Freeform 42">
                    <a:extLst>
                      <a:ext uri="{FF2B5EF4-FFF2-40B4-BE49-F238E27FC236}">
                        <a16:creationId xmlns:a16="http://schemas.microsoft.com/office/drawing/2014/main" id="{A4016F09-2CDC-D507-35BD-574770ED4888}"/>
                      </a:ext>
                    </a:extLst>
                  </p:cNvPr>
                  <p:cNvSpPr>
                    <a:spLocks noChangeAspect="1"/>
                  </p:cNvSpPr>
                  <p:nvPr/>
                </p:nvSpPr>
                <p:spPr bwMode="auto">
                  <a:xfrm>
                    <a:off x="5280" y="1392"/>
                    <a:ext cx="96" cy="96"/>
                  </a:xfrm>
                  <a:custGeom>
                    <a:avLst/>
                    <a:gdLst>
                      <a:gd name="T0" fmla="*/ 16 w 288"/>
                      <a:gd name="T1" fmla="*/ 0 h 240"/>
                      <a:gd name="T2" fmla="*/ 0 w 288"/>
                      <a:gd name="T3" fmla="*/ 38 h 240"/>
                      <a:gd name="T4" fmla="*/ 32 w 288"/>
                      <a:gd name="T5" fmla="*/ 38 h 240"/>
                      <a:gd name="T6" fmla="*/ 16 w 288"/>
                      <a:gd name="T7" fmla="*/ 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144" y="0"/>
                        </a:moveTo>
                        <a:lnTo>
                          <a:pt x="0" y="240"/>
                        </a:lnTo>
                        <a:lnTo>
                          <a:pt x="288" y="240"/>
                        </a:lnTo>
                        <a:lnTo>
                          <a:pt x="144" y="0"/>
                        </a:lnTo>
                        <a:close/>
                      </a:path>
                    </a:pathLst>
                  </a:custGeom>
                  <a:solidFill>
                    <a:schemeClr val="tx1">
                      <a:lumMod val="75000"/>
                      <a:lumOff val="25000"/>
                    </a:schemeClr>
                  </a:solidFill>
                  <a:ln w="25400" cmpd="sng">
                    <a:solidFill>
                      <a:schemeClr val="tx1">
                        <a:lumMod val="75000"/>
                        <a:lumOff val="25000"/>
                      </a:schemeClr>
                    </a:solidFill>
                    <a:round/>
                    <a:headEnd/>
                    <a:tailEnd/>
                  </a:ln>
                </p:spPr>
                <p:txBody>
                  <a:bodyPr/>
                  <a:lstStyle/>
                  <a:p>
                    <a:endParaRPr lang="en-US" sz="800"/>
                  </a:p>
                </p:txBody>
              </p:sp>
              <p:sp>
                <p:nvSpPr>
                  <p:cNvPr id="44" name="Line 109">
                    <a:extLst>
                      <a:ext uri="{FF2B5EF4-FFF2-40B4-BE49-F238E27FC236}">
                        <a16:creationId xmlns:a16="http://schemas.microsoft.com/office/drawing/2014/main" id="{D8B48AF6-9C61-CB7A-B91F-ADF44B71334D}"/>
                      </a:ext>
                    </a:extLst>
                  </p:cNvPr>
                  <p:cNvSpPr>
                    <a:spLocks noChangeAspect="1" noChangeShapeType="1"/>
                  </p:cNvSpPr>
                  <p:nvPr/>
                </p:nvSpPr>
                <p:spPr bwMode="auto">
                  <a:xfrm>
                    <a:off x="5328" y="1488"/>
                    <a:ext cx="0" cy="192"/>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6" name="Group 210">
                  <a:extLst>
                    <a:ext uri="{FF2B5EF4-FFF2-40B4-BE49-F238E27FC236}">
                      <a16:creationId xmlns:a16="http://schemas.microsoft.com/office/drawing/2014/main" id="{2C9F956D-C449-A982-ACD3-8CDAECBCF5E6}"/>
                    </a:ext>
                  </a:extLst>
                </p:cNvPr>
                <p:cNvGrpSpPr>
                  <a:grpSpLocks/>
                </p:cNvGrpSpPr>
                <p:nvPr/>
              </p:nvGrpSpPr>
              <p:grpSpPr bwMode="auto">
                <a:xfrm rot="5400000">
                  <a:off x="5912647" y="3623092"/>
                  <a:ext cx="225715" cy="662514"/>
                  <a:chOff x="3216" y="1728"/>
                  <a:chExt cx="192" cy="513"/>
                </a:xfrm>
              </p:grpSpPr>
              <p:sp>
                <p:nvSpPr>
                  <p:cNvPr id="37" name="Line 8">
                    <a:extLst>
                      <a:ext uri="{FF2B5EF4-FFF2-40B4-BE49-F238E27FC236}">
                        <a16:creationId xmlns:a16="http://schemas.microsoft.com/office/drawing/2014/main" id="{B5A810E1-E794-11A4-2316-04E2E3C436FF}"/>
                      </a:ext>
                    </a:extLst>
                  </p:cNvPr>
                  <p:cNvSpPr>
                    <a:spLocks noChangeAspect="1" noChangeShapeType="1"/>
                  </p:cNvSpPr>
                  <p:nvPr/>
                </p:nvSpPr>
                <p:spPr bwMode="auto">
                  <a:xfrm>
                    <a:off x="3312" y="1728"/>
                    <a:ext cx="0" cy="216"/>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38" name="Line 9">
                    <a:extLst>
                      <a:ext uri="{FF2B5EF4-FFF2-40B4-BE49-F238E27FC236}">
                        <a16:creationId xmlns:a16="http://schemas.microsoft.com/office/drawing/2014/main" id="{E5EBDA3B-8CCD-22A7-2829-0A6E7BF56C28}"/>
                      </a:ext>
                    </a:extLst>
                  </p:cNvPr>
                  <p:cNvSpPr>
                    <a:spLocks noChangeAspect="1" noChangeShapeType="1"/>
                  </p:cNvSpPr>
                  <p:nvPr/>
                </p:nvSpPr>
                <p:spPr bwMode="auto">
                  <a:xfrm>
                    <a:off x="3312" y="1992"/>
                    <a:ext cx="0" cy="249"/>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39" name="Line 10">
                    <a:extLst>
                      <a:ext uri="{FF2B5EF4-FFF2-40B4-BE49-F238E27FC236}">
                        <a16:creationId xmlns:a16="http://schemas.microsoft.com/office/drawing/2014/main" id="{42376D38-9630-8C33-5CBF-F878292A2EE0}"/>
                      </a:ext>
                    </a:extLst>
                  </p:cNvPr>
                  <p:cNvSpPr>
                    <a:spLocks noChangeAspect="1" noChangeShapeType="1"/>
                  </p:cNvSpPr>
                  <p:nvPr/>
                </p:nvSpPr>
                <p:spPr bwMode="auto">
                  <a:xfrm>
                    <a:off x="3216" y="1944"/>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40" name="Line 11">
                    <a:extLst>
                      <a:ext uri="{FF2B5EF4-FFF2-40B4-BE49-F238E27FC236}">
                        <a16:creationId xmlns:a16="http://schemas.microsoft.com/office/drawing/2014/main" id="{1A6588DA-81FC-A1E3-0885-3C0FD1281332}"/>
                      </a:ext>
                    </a:extLst>
                  </p:cNvPr>
                  <p:cNvSpPr>
                    <a:spLocks noChangeAspect="1" noChangeShapeType="1"/>
                  </p:cNvSpPr>
                  <p:nvPr/>
                </p:nvSpPr>
                <p:spPr bwMode="auto">
                  <a:xfrm>
                    <a:off x="3216" y="1992"/>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7" name="Group 210">
                  <a:extLst>
                    <a:ext uri="{FF2B5EF4-FFF2-40B4-BE49-F238E27FC236}">
                      <a16:creationId xmlns:a16="http://schemas.microsoft.com/office/drawing/2014/main" id="{3BF8BAB9-0F66-B9E8-515E-E78329674BAB}"/>
                    </a:ext>
                  </a:extLst>
                </p:cNvPr>
                <p:cNvGrpSpPr>
                  <a:grpSpLocks/>
                </p:cNvGrpSpPr>
                <p:nvPr/>
              </p:nvGrpSpPr>
              <p:grpSpPr bwMode="auto">
                <a:xfrm rot="5400000">
                  <a:off x="5372834" y="3644407"/>
                  <a:ext cx="225715" cy="619896"/>
                  <a:chOff x="3216" y="1728"/>
                  <a:chExt cx="192" cy="480"/>
                </a:xfrm>
              </p:grpSpPr>
              <p:sp>
                <p:nvSpPr>
                  <p:cNvPr id="33" name="Line 8">
                    <a:extLst>
                      <a:ext uri="{FF2B5EF4-FFF2-40B4-BE49-F238E27FC236}">
                        <a16:creationId xmlns:a16="http://schemas.microsoft.com/office/drawing/2014/main" id="{06600ACC-6969-06EF-26D5-741A93D3F9A2}"/>
                      </a:ext>
                    </a:extLst>
                  </p:cNvPr>
                  <p:cNvSpPr>
                    <a:spLocks noChangeAspect="1" noChangeShapeType="1"/>
                  </p:cNvSpPr>
                  <p:nvPr/>
                </p:nvSpPr>
                <p:spPr bwMode="auto">
                  <a:xfrm>
                    <a:off x="3312" y="1728"/>
                    <a:ext cx="0" cy="216"/>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34" name="Line 9">
                    <a:extLst>
                      <a:ext uri="{FF2B5EF4-FFF2-40B4-BE49-F238E27FC236}">
                        <a16:creationId xmlns:a16="http://schemas.microsoft.com/office/drawing/2014/main" id="{C80FDB5C-380A-72F2-9503-892C98AEE15B}"/>
                      </a:ext>
                    </a:extLst>
                  </p:cNvPr>
                  <p:cNvSpPr>
                    <a:spLocks noChangeAspect="1" noChangeShapeType="1"/>
                  </p:cNvSpPr>
                  <p:nvPr/>
                </p:nvSpPr>
                <p:spPr bwMode="auto">
                  <a:xfrm>
                    <a:off x="3312" y="1992"/>
                    <a:ext cx="0" cy="216"/>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35" name="Line 10">
                    <a:extLst>
                      <a:ext uri="{FF2B5EF4-FFF2-40B4-BE49-F238E27FC236}">
                        <a16:creationId xmlns:a16="http://schemas.microsoft.com/office/drawing/2014/main" id="{67A03C09-471A-D639-857E-C3E0959A8A45}"/>
                      </a:ext>
                    </a:extLst>
                  </p:cNvPr>
                  <p:cNvSpPr>
                    <a:spLocks noChangeAspect="1" noChangeShapeType="1"/>
                  </p:cNvSpPr>
                  <p:nvPr/>
                </p:nvSpPr>
                <p:spPr bwMode="auto">
                  <a:xfrm>
                    <a:off x="3216" y="1944"/>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36" name="Line 11">
                    <a:extLst>
                      <a:ext uri="{FF2B5EF4-FFF2-40B4-BE49-F238E27FC236}">
                        <a16:creationId xmlns:a16="http://schemas.microsoft.com/office/drawing/2014/main" id="{E24B000C-E518-8243-6DEE-86BBE49D9EDA}"/>
                      </a:ext>
                    </a:extLst>
                  </p:cNvPr>
                  <p:cNvSpPr>
                    <a:spLocks noChangeAspect="1" noChangeShapeType="1"/>
                  </p:cNvSpPr>
                  <p:nvPr/>
                </p:nvSpPr>
                <p:spPr bwMode="auto">
                  <a:xfrm>
                    <a:off x="3216" y="1992"/>
                    <a:ext cx="192"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18" name="Group 17">
                  <a:extLst>
                    <a:ext uri="{FF2B5EF4-FFF2-40B4-BE49-F238E27FC236}">
                      <a16:creationId xmlns:a16="http://schemas.microsoft.com/office/drawing/2014/main" id="{6CA05607-FABF-0020-DD25-3C47FD53778B}"/>
                    </a:ext>
                  </a:extLst>
                </p:cNvPr>
                <p:cNvGrpSpPr/>
                <p:nvPr/>
              </p:nvGrpSpPr>
              <p:grpSpPr>
                <a:xfrm rot="5400000">
                  <a:off x="5546067" y="4191778"/>
                  <a:ext cx="555042" cy="64573"/>
                  <a:chOff x="7014555" y="3097193"/>
                  <a:chExt cx="749508" cy="79375"/>
                </a:xfrm>
              </p:grpSpPr>
              <p:sp>
                <p:nvSpPr>
                  <p:cNvPr id="27" name="Line 63">
                    <a:extLst>
                      <a:ext uri="{FF2B5EF4-FFF2-40B4-BE49-F238E27FC236}">
                        <a16:creationId xmlns:a16="http://schemas.microsoft.com/office/drawing/2014/main" id="{5BE2D682-B02F-131B-20FE-5FEFDDB0AE1D}"/>
                      </a:ext>
                    </a:extLst>
                  </p:cNvPr>
                  <p:cNvSpPr>
                    <a:spLocks noChangeAspect="1" noChangeShapeType="1"/>
                  </p:cNvSpPr>
                  <p:nvPr/>
                </p:nvSpPr>
                <p:spPr bwMode="auto">
                  <a:xfrm flipH="1">
                    <a:off x="7014555" y="3167193"/>
                    <a:ext cx="168217" cy="0"/>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28" name="Line 64">
                    <a:extLst>
                      <a:ext uri="{FF2B5EF4-FFF2-40B4-BE49-F238E27FC236}">
                        <a16:creationId xmlns:a16="http://schemas.microsoft.com/office/drawing/2014/main" id="{DC261AB9-79F9-1ED6-E5E9-5F73E9590E15}"/>
                      </a:ext>
                    </a:extLst>
                  </p:cNvPr>
                  <p:cNvSpPr>
                    <a:spLocks noChangeAspect="1" noChangeShapeType="1"/>
                  </p:cNvSpPr>
                  <p:nvPr/>
                </p:nvSpPr>
                <p:spPr bwMode="auto">
                  <a:xfrm flipH="1">
                    <a:off x="7598375" y="3163868"/>
                    <a:ext cx="165688" cy="0"/>
                  </a:xfrm>
                  <a:prstGeom prst="line">
                    <a:avLst/>
                  </a:prstGeom>
                  <a:noFill/>
                  <a:ln w="25400">
                    <a:solidFill>
                      <a:schemeClr val="tx1">
                        <a:lumMod val="75000"/>
                        <a:lumOff val="25000"/>
                      </a:schemeClr>
                    </a:solidFill>
                    <a:round/>
                    <a:headEnd type="none"/>
                    <a:tailEnd/>
                  </a:ln>
                  <a:extLst>
                    <a:ext uri="{909E8E84-426E-40DD-AFC4-6F175D3DCCD1}">
                      <a14:hiddenFill xmlns:a14="http://schemas.microsoft.com/office/drawing/2010/main">
                        <a:noFill/>
                      </a14:hiddenFill>
                    </a:ext>
                  </a:extLst>
                </p:spPr>
                <p:txBody>
                  <a:bodyPr/>
                  <a:lstStyle/>
                  <a:p>
                    <a:endParaRPr lang="en-US" sz="800"/>
                  </a:p>
                </p:txBody>
              </p:sp>
              <p:sp>
                <p:nvSpPr>
                  <p:cNvPr id="29" name="Arc 65">
                    <a:extLst>
                      <a:ext uri="{FF2B5EF4-FFF2-40B4-BE49-F238E27FC236}">
                        <a16:creationId xmlns:a16="http://schemas.microsoft.com/office/drawing/2014/main" id="{8DB761F7-CD96-B924-036B-04A2BA19B45C}"/>
                      </a:ext>
                    </a:extLst>
                  </p:cNvPr>
                  <p:cNvSpPr>
                    <a:spLocks noChangeAspect="1"/>
                  </p:cNvSpPr>
                  <p:nvPr/>
                </p:nvSpPr>
                <p:spPr bwMode="auto">
                  <a:xfrm>
                    <a:off x="7280187"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30" name="Arc 66">
                    <a:extLst>
                      <a:ext uri="{FF2B5EF4-FFF2-40B4-BE49-F238E27FC236}">
                        <a16:creationId xmlns:a16="http://schemas.microsoft.com/office/drawing/2014/main" id="{AF874A61-FC77-864F-1F62-2E2727F710E4}"/>
                      </a:ext>
                    </a:extLst>
                  </p:cNvPr>
                  <p:cNvSpPr>
                    <a:spLocks noChangeAspect="1"/>
                  </p:cNvSpPr>
                  <p:nvPr/>
                </p:nvSpPr>
                <p:spPr bwMode="auto">
                  <a:xfrm>
                    <a:off x="7387906"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31" name="Arc 68">
                    <a:extLst>
                      <a:ext uri="{FF2B5EF4-FFF2-40B4-BE49-F238E27FC236}">
                        <a16:creationId xmlns:a16="http://schemas.microsoft.com/office/drawing/2014/main" id="{51F82FC1-D155-9833-7101-AE44C12A5439}"/>
                      </a:ext>
                    </a:extLst>
                  </p:cNvPr>
                  <p:cNvSpPr>
                    <a:spLocks noChangeAspect="1"/>
                  </p:cNvSpPr>
                  <p:nvPr/>
                </p:nvSpPr>
                <p:spPr bwMode="auto">
                  <a:xfrm>
                    <a:off x="7494857" y="3097193"/>
                    <a:ext cx="109167"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sp>
                <p:nvSpPr>
                  <p:cNvPr id="32" name="Arc 70">
                    <a:extLst>
                      <a:ext uri="{FF2B5EF4-FFF2-40B4-BE49-F238E27FC236}">
                        <a16:creationId xmlns:a16="http://schemas.microsoft.com/office/drawing/2014/main" id="{F7FB1727-AF20-A154-2D3A-D149E204F7DA}"/>
                      </a:ext>
                    </a:extLst>
                  </p:cNvPr>
                  <p:cNvSpPr>
                    <a:spLocks noChangeAspect="1"/>
                  </p:cNvSpPr>
                  <p:nvPr/>
                </p:nvSpPr>
                <p:spPr bwMode="auto">
                  <a:xfrm>
                    <a:off x="7170933" y="3097193"/>
                    <a:ext cx="110683" cy="79375"/>
                  </a:xfrm>
                  <a:custGeom>
                    <a:avLst/>
                    <a:gdLst>
                      <a:gd name="T0" fmla="*/ 0 w 43200"/>
                      <a:gd name="T1" fmla="*/ 0 h 22481"/>
                      <a:gd name="T2" fmla="*/ 0 w 43200"/>
                      <a:gd name="T3" fmla="*/ 0 h 22481"/>
                      <a:gd name="T4" fmla="*/ 0 w 43200"/>
                      <a:gd name="T5" fmla="*/ 0 h 22481"/>
                      <a:gd name="T6" fmla="*/ 0 60000 65536"/>
                      <a:gd name="T7" fmla="*/ 0 60000 65536"/>
                      <a:gd name="T8" fmla="*/ 0 60000 65536"/>
                      <a:gd name="T9" fmla="*/ 0 w 43200"/>
                      <a:gd name="T10" fmla="*/ 0 h 22481"/>
                      <a:gd name="T11" fmla="*/ 43200 w 43200"/>
                      <a:gd name="T12" fmla="*/ 22481 h 22481"/>
                    </a:gdLst>
                    <a:ahLst/>
                    <a:cxnLst>
                      <a:cxn ang="T6">
                        <a:pos x="T0" y="T1"/>
                      </a:cxn>
                      <a:cxn ang="T7">
                        <a:pos x="T2" y="T3"/>
                      </a:cxn>
                      <a:cxn ang="T8">
                        <a:pos x="T4" y="T5"/>
                      </a:cxn>
                    </a:cxnLst>
                    <a:rect l="T9" t="T10" r="T11" b="T12"/>
                    <a:pathLst>
                      <a:path w="43200" h="22481" fill="none" extrusionOk="0">
                        <a:moveTo>
                          <a:pt x="17" y="22481"/>
                        </a:moveTo>
                        <a:cubicBezTo>
                          <a:pt x="5" y="22187"/>
                          <a:pt x="0" y="21893"/>
                          <a:pt x="0" y="21600"/>
                        </a:cubicBezTo>
                        <a:cubicBezTo>
                          <a:pt x="0" y="9670"/>
                          <a:pt x="9670" y="0"/>
                          <a:pt x="21600" y="0"/>
                        </a:cubicBezTo>
                        <a:cubicBezTo>
                          <a:pt x="33529" y="-1"/>
                          <a:pt x="43199" y="9670"/>
                          <a:pt x="43200" y="21599"/>
                        </a:cubicBezTo>
                      </a:path>
                      <a:path w="43200" h="22481" stroke="0" extrusionOk="0">
                        <a:moveTo>
                          <a:pt x="17" y="22481"/>
                        </a:moveTo>
                        <a:cubicBezTo>
                          <a:pt x="5" y="22187"/>
                          <a:pt x="0" y="21893"/>
                          <a:pt x="0" y="21600"/>
                        </a:cubicBezTo>
                        <a:cubicBezTo>
                          <a:pt x="0" y="9670"/>
                          <a:pt x="9670" y="0"/>
                          <a:pt x="21600" y="0"/>
                        </a:cubicBezTo>
                        <a:cubicBezTo>
                          <a:pt x="33529" y="-1"/>
                          <a:pt x="43199" y="9670"/>
                          <a:pt x="43200" y="21599"/>
                        </a:cubicBezTo>
                        <a:lnTo>
                          <a:pt x="21600" y="21600"/>
                        </a:lnTo>
                        <a:lnTo>
                          <a:pt x="17" y="22481"/>
                        </a:lnTo>
                        <a:close/>
                      </a:path>
                    </a:pathLst>
                  </a:custGeom>
                  <a:noFill/>
                  <a:ln w="25400">
                    <a:solidFill>
                      <a:schemeClr val="tx1">
                        <a:lumMod val="75000"/>
                        <a:lumOff val="25000"/>
                      </a:schemeClr>
                    </a:solidFill>
                    <a:round/>
                    <a:headEnd type="none"/>
                    <a:tailEnd/>
                  </a:ln>
                  <a:extLst>
                    <a:ext uri="{909E8E84-426E-40DD-AFC4-6F175D3DCCD1}">
                      <a14:hiddenFill xmlns:a14="http://schemas.microsoft.com/office/drawing/2010/main">
                        <a:solidFill>
                          <a:srgbClr val="FFFFFF"/>
                        </a:solidFill>
                      </a14:hiddenFill>
                    </a:ext>
                  </a:extLst>
                </p:spPr>
                <p:txBody>
                  <a:bodyPr wrap="none" anchor="ctr"/>
                  <a:lstStyle/>
                  <a:p>
                    <a:endParaRPr lang="en-US" sz="800"/>
                  </a:p>
                </p:txBody>
              </p:sp>
            </p:grpSp>
            <p:grpSp>
              <p:nvGrpSpPr>
                <p:cNvPr id="19" name="Group 18">
                  <a:extLst>
                    <a:ext uri="{FF2B5EF4-FFF2-40B4-BE49-F238E27FC236}">
                      <a16:creationId xmlns:a16="http://schemas.microsoft.com/office/drawing/2014/main" id="{BCAB6EB6-5107-0D69-7B20-08A03B5B1903}"/>
                    </a:ext>
                  </a:extLst>
                </p:cNvPr>
                <p:cNvGrpSpPr/>
                <p:nvPr/>
              </p:nvGrpSpPr>
              <p:grpSpPr>
                <a:xfrm>
                  <a:off x="6655456" y="4509869"/>
                  <a:ext cx="278956" cy="114234"/>
                  <a:chOff x="8244289" y="2225749"/>
                  <a:chExt cx="304800" cy="76931"/>
                </a:xfrm>
              </p:grpSpPr>
              <p:sp>
                <p:nvSpPr>
                  <p:cNvPr id="24" name="Line 99">
                    <a:extLst>
                      <a:ext uri="{FF2B5EF4-FFF2-40B4-BE49-F238E27FC236}">
                        <a16:creationId xmlns:a16="http://schemas.microsoft.com/office/drawing/2014/main" id="{DF3A058B-AC5C-60BF-1C0E-2C48CF4CEB5C}"/>
                      </a:ext>
                    </a:extLst>
                  </p:cNvPr>
                  <p:cNvSpPr>
                    <a:spLocks noChangeAspect="1" noChangeShapeType="1"/>
                  </p:cNvSpPr>
                  <p:nvPr/>
                </p:nvSpPr>
                <p:spPr bwMode="auto">
                  <a:xfrm>
                    <a:off x="8244289" y="2225749"/>
                    <a:ext cx="3048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25" name="Line 101">
                    <a:extLst>
                      <a:ext uri="{FF2B5EF4-FFF2-40B4-BE49-F238E27FC236}">
                        <a16:creationId xmlns:a16="http://schemas.microsoft.com/office/drawing/2014/main" id="{F7043EFA-3087-1394-B337-46E5FF8516D7}"/>
                      </a:ext>
                    </a:extLst>
                  </p:cNvPr>
                  <p:cNvSpPr>
                    <a:spLocks noChangeAspect="1" noChangeShapeType="1"/>
                  </p:cNvSpPr>
                  <p:nvPr/>
                </p:nvSpPr>
                <p:spPr bwMode="auto">
                  <a:xfrm>
                    <a:off x="8305891" y="2263849"/>
                    <a:ext cx="169491"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26" name="Line 103">
                    <a:extLst>
                      <a:ext uri="{FF2B5EF4-FFF2-40B4-BE49-F238E27FC236}">
                        <a16:creationId xmlns:a16="http://schemas.microsoft.com/office/drawing/2014/main" id="{7773DB57-0378-405F-9EF5-A28C59A3D2EE}"/>
                      </a:ext>
                    </a:extLst>
                  </p:cNvPr>
                  <p:cNvSpPr>
                    <a:spLocks noChangeAspect="1" noChangeShapeType="1"/>
                  </p:cNvSpPr>
                  <p:nvPr/>
                </p:nvSpPr>
                <p:spPr bwMode="auto">
                  <a:xfrm>
                    <a:off x="8358589" y="2302680"/>
                    <a:ext cx="762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nvGrpSpPr>
                <p:cNvPr id="20" name="Group 19">
                  <a:extLst>
                    <a:ext uri="{FF2B5EF4-FFF2-40B4-BE49-F238E27FC236}">
                      <a16:creationId xmlns:a16="http://schemas.microsoft.com/office/drawing/2014/main" id="{0845F6CA-50A0-3299-9F19-55A6E6EDD497}"/>
                    </a:ext>
                  </a:extLst>
                </p:cNvPr>
                <p:cNvGrpSpPr/>
                <p:nvPr/>
              </p:nvGrpSpPr>
              <p:grpSpPr>
                <a:xfrm>
                  <a:off x="5656832" y="4493723"/>
                  <a:ext cx="278956" cy="114234"/>
                  <a:chOff x="8244289" y="2225749"/>
                  <a:chExt cx="304800" cy="76931"/>
                </a:xfrm>
              </p:grpSpPr>
              <p:sp>
                <p:nvSpPr>
                  <p:cNvPr id="21" name="Line 99">
                    <a:extLst>
                      <a:ext uri="{FF2B5EF4-FFF2-40B4-BE49-F238E27FC236}">
                        <a16:creationId xmlns:a16="http://schemas.microsoft.com/office/drawing/2014/main" id="{9B7AD58B-5392-FA2B-26ED-33AE6A301B7C}"/>
                      </a:ext>
                    </a:extLst>
                  </p:cNvPr>
                  <p:cNvSpPr>
                    <a:spLocks noChangeAspect="1" noChangeShapeType="1"/>
                  </p:cNvSpPr>
                  <p:nvPr/>
                </p:nvSpPr>
                <p:spPr bwMode="auto">
                  <a:xfrm>
                    <a:off x="8244289" y="2225749"/>
                    <a:ext cx="3048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22" name="Line 101">
                    <a:extLst>
                      <a:ext uri="{FF2B5EF4-FFF2-40B4-BE49-F238E27FC236}">
                        <a16:creationId xmlns:a16="http://schemas.microsoft.com/office/drawing/2014/main" id="{5D4054BE-D805-BAFB-5A43-72C14C94B142}"/>
                      </a:ext>
                    </a:extLst>
                  </p:cNvPr>
                  <p:cNvSpPr>
                    <a:spLocks noChangeAspect="1" noChangeShapeType="1"/>
                  </p:cNvSpPr>
                  <p:nvPr/>
                </p:nvSpPr>
                <p:spPr bwMode="auto">
                  <a:xfrm>
                    <a:off x="8305891" y="2263849"/>
                    <a:ext cx="169491"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sp>
                <p:nvSpPr>
                  <p:cNvPr id="23" name="Line 103">
                    <a:extLst>
                      <a:ext uri="{FF2B5EF4-FFF2-40B4-BE49-F238E27FC236}">
                        <a16:creationId xmlns:a16="http://schemas.microsoft.com/office/drawing/2014/main" id="{46433CD8-0326-68AE-F580-139B07FFDB1F}"/>
                      </a:ext>
                    </a:extLst>
                  </p:cNvPr>
                  <p:cNvSpPr>
                    <a:spLocks noChangeAspect="1" noChangeShapeType="1"/>
                  </p:cNvSpPr>
                  <p:nvPr/>
                </p:nvSpPr>
                <p:spPr bwMode="auto">
                  <a:xfrm>
                    <a:off x="8358589" y="2302680"/>
                    <a:ext cx="76200" cy="0"/>
                  </a:xfrm>
                  <a:prstGeom prst="line">
                    <a:avLst/>
                  </a:prstGeom>
                  <a:noFill/>
                  <a:ln w="25400">
                    <a:solidFill>
                      <a:schemeClr val="tx1">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en-US" sz="800"/>
                  </a:p>
                </p:txBody>
              </p:sp>
            </p:grpSp>
          </p:grpSp>
        </p:grpSp>
        <p:sp>
          <p:nvSpPr>
            <p:cNvPr id="53" name="TextBox 52">
              <a:extLst>
                <a:ext uri="{FF2B5EF4-FFF2-40B4-BE49-F238E27FC236}">
                  <a16:creationId xmlns:a16="http://schemas.microsoft.com/office/drawing/2014/main" id="{DAFABE04-EE5D-6737-DFBC-C42A0BDB6A15}"/>
                </a:ext>
              </a:extLst>
            </p:cNvPr>
            <p:cNvSpPr txBox="1"/>
            <p:nvPr/>
          </p:nvSpPr>
          <p:spPr>
            <a:xfrm>
              <a:off x="1912973" y="3202083"/>
              <a:ext cx="1897443" cy="369332"/>
            </a:xfrm>
            <a:prstGeom prst="rect">
              <a:avLst/>
            </a:prstGeom>
            <a:noFill/>
          </p:spPr>
          <p:txBody>
            <a:bodyPr wrap="none" rtlCol="0">
              <a:spAutoFit/>
            </a:bodyPr>
            <a:lstStyle/>
            <a:p>
              <a:r>
                <a:rPr lang="en-US" dirty="0"/>
                <a:t>Envelope detector</a:t>
              </a:r>
            </a:p>
          </p:txBody>
        </p:sp>
      </p:grpSp>
      <p:grpSp>
        <p:nvGrpSpPr>
          <p:cNvPr id="45229" name="Group 45228">
            <a:extLst>
              <a:ext uri="{FF2B5EF4-FFF2-40B4-BE49-F238E27FC236}">
                <a16:creationId xmlns:a16="http://schemas.microsoft.com/office/drawing/2014/main" id="{0AAF45ED-440C-11FE-8BED-CC7A8B050DB4}"/>
              </a:ext>
            </a:extLst>
          </p:cNvPr>
          <p:cNvGrpSpPr/>
          <p:nvPr/>
        </p:nvGrpSpPr>
        <p:grpSpPr>
          <a:xfrm>
            <a:off x="382930" y="1752918"/>
            <a:ext cx="3639661" cy="1507263"/>
            <a:chOff x="382552" y="1375205"/>
            <a:chExt cx="3639661" cy="1507263"/>
          </a:xfrm>
        </p:grpSpPr>
        <p:grpSp>
          <p:nvGrpSpPr>
            <p:cNvPr id="2" name="Group 1">
              <a:extLst>
                <a:ext uri="{FF2B5EF4-FFF2-40B4-BE49-F238E27FC236}">
                  <a16:creationId xmlns:a16="http://schemas.microsoft.com/office/drawing/2014/main" id="{D657E636-A95C-D25E-AD3F-8270E510D7C7}"/>
                </a:ext>
              </a:extLst>
            </p:cNvPr>
            <p:cNvGrpSpPr/>
            <p:nvPr/>
          </p:nvGrpSpPr>
          <p:grpSpPr>
            <a:xfrm>
              <a:off x="583891" y="1944345"/>
              <a:ext cx="3335363" cy="695367"/>
              <a:chOff x="7058071" y="2790783"/>
              <a:chExt cx="1022444" cy="321207"/>
            </a:xfrm>
          </p:grpSpPr>
          <p:grpSp>
            <p:nvGrpSpPr>
              <p:cNvPr id="3" name="Group 2">
                <a:extLst>
                  <a:ext uri="{FF2B5EF4-FFF2-40B4-BE49-F238E27FC236}">
                    <a16:creationId xmlns:a16="http://schemas.microsoft.com/office/drawing/2014/main" id="{F950C42A-B8A0-A695-32D3-A3ACE0B20D5C}"/>
                  </a:ext>
                </a:extLst>
              </p:cNvPr>
              <p:cNvGrpSpPr/>
              <p:nvPr/>
            </p:nvGrpSpPr>
            <p:grpSpPr>
              <a:xfrm>
                <a:off x="7569179" y="2794609"/>
                <a:ext cx="511336" cy="317381"/>
                <a:chOff x="2595665" y="2241311"/>
                <a:chExt cx="855679" cy="316942"/>
              </a:xfrm>
            </p:grpSpPr>
            <p:grpSp>
              <p:nvGrpSpPr>
                <p:cNvPr id="45081" name="Group 45080">
                  <a:extLst>
                    <a:ext uri="{FF2B5EF4-FFF2-40B4-BE49-F238E27FC236}">
                      <a16:creationId xmlns:a16="http://schemas.microsoft.com/office/drawing/2014/main" id="{7684469E-71B7-791C-3A49-D7D52A6CB292}"/>
                    </a:ext>
                  </a:extLst>
                </p:cNvPr>
                <p:cNvGrpSpPr/>
                <p:nvPr/>
              </p:nvGrpSpPr>
              <p:grpSpPr>
                <a:xfrm>
                  <a:off x="2595665" y="2241311"/>
                  <a:ext cx="213654" cy="313888"/>
                  <a:chOff x="1377361" y="2075335"/>
                  <a:chExt cx="4467861" cy="3363622"/>
                </a:xfrm>
              </p:grpSpPr>
              <p:sp>
                <p:nvSpPr>
                  <p:cNvPr id="45091" name="Freeform 45090">
                    <a:extLst>
                      <a:ext uri="{FF2B5EF4-FFF2-40B4-BE49-F238E27FC236}">
                        <a16:creationId xmlns:a16="http://schemas.microsoft.com/office/drawing/2014/main" id="{5F9A60B8-58AB-437F-BE31-0D9C13C96CAF}"/>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5092" name="Freeform 45091">
                    <a:extLst>
                      <a:ext uri="{FF2B5EF4-FFF2-40B4-BE49-F238E27FC236}">
                        <a16:creationId xmlns:a16="http://schemas.microsoft.com/office/drawing/2014/main" id="{EC5BC93A-0048-8DE6-6550-582962BA271C}"/>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5082" name="Group 45081">
                  <a:extLst>
                    <a:ext uri="{FF2B5EF4-FFF2-40B4-BE49-F238E27FC236}">
                      <a16:creationId xmlns:a16="http://schemas.microsoft.com/office/drawing/2014/main" id="{D8673C36-6BCD-5487-2431-7C70BB6126FB}"/>
                    </a:ext>
                  </a:extLst>
                </p:cNvPr>
                <p:cNvGrpSpPr/>
                <p:nvPr/>
              </p:nvGrpSpPr>
              <p:grpSpPr>
                <a:xfrm>
                  <a:off x="2809318" y="2242669"/>
                  <a:ext cx="213652" cy="313888"/>
                  <a:chOff x="1377387" y="2075334"/>
                  <a:chExt cx="4467828" cy="3363620"/>
                </a:xfrm>
              </p:grpSpPr>
              <p:sp>
                <p:nvSpPr>
                  <p:cNvPr id="45089" name="Freeform 45088">
                    <a:extLst>
                      <a:ext uri="{FF2B5EF4-FFF2-40B4-BE49-F238E27FC236}">
                        <a16:creationId xmlns:a16="http://schemas.microsoft.com/office/drawing/2014/main" id="{C34B3CD7-F0A3-9D94-BBC4-DF981608624D}"/>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5090" name="Freeform 45089">
                    <a:extLst>
                      <a:ext uri="{FF2B5EF4-FFF2-40B4-BE49-F238E27FC236}">
                        <a16:creationId xmlns:a16="http://schemas.microsoft.com/office/drawing/2014/main" id="{9A6DD320-CEBD-0011-9D99-4E3FDCFFFBA9}"/>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5083" name="Group 45082">
                  <a:extLst>
                    <a:ext uri="{FF2B5EF4-FFF2-40B4-BE49-F238E27FC236}">
                      <a16:creationId xmlns:a16="http://schemas.microsoft.com/office/drawing/2014/main" id="{AE091FC9-741E-35C9-9F57-5D62BAE34EE8}"/>
                    </a:ext>
                  </a:extLst>
                </p:cNvPr>
                <p:cNvGrpSpPr/>
                <p:nvPr/>
              </p:nvGrpSpPr>
              <p:grpSpPr>
                <a:xfrm>
                  <a:off x="3024040" y="2243007"/>
                  <a:ext cx="213652" cy="313888"/>
                  <a:chOff x="1377387" y="2075335"/>
                  <a:chExt cx="4467828" cy="3363619"/>
                </a:xfrm>
              </p:grpSpPr>
              <p:sp>
                <p:nvSpPr>
                  <p:cNvPr id="45087" name="Freeform 45086">
                    <a:extLst>
                      <a:ext uri="{FF2B5EF4-FFF2-40B4-BE49-F238E27FC236}">
                        <a16:creationId xmlns:a16="http://schemas.microsoft.com/office/drawing/2014/main" id="{05FCC7BF-57CF-960C-7FD4-FF8D3B01D697}"/>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45088" name="Freeform 45087">
                    <a:extLst>
                      <a:ext uri="{FF2B5EF4-FFF2-40B4-BE49-F238E27FC236}">
                        <a16:creationId xmlns:a16="http://schemas.microsoft.com/office/drawing/2014/main" id="{BF985EA9-B222-D2E7-AE32-8501D4B9567C}"/>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5084" name="Group 45083">
                  <a:extLst>
                    <a:ext uri="{FF2B5EF4-FFF2-40B4-BE49-F238E27FC236}">
                      <a16:creationId xmlns:a16="http://schemas.microsoft.com/office/drawing/2014/main" id="{C8D2C498-56E8-652E-C7E7-BC16873ABB11}"/>
                    </a:ext>
                  </a:extLst>
                </p:cNvPr>
                <p:cNvGrpSpPr/>
                <p:nvPr/>
              </p:nvGrpSpPr>
              <p:grpSpPr>
                <a:xfrm>
                  <a:off x="3237692" y="2244365"/>
                  <a:ext cx="213652" cy="313888"/>
                  <a:chOff x="1377387" y="2075335"/>
                  <a:chExt cx="4467828" cy="3363619"/>
                </a:xfrm>
              </p:grpSpPr>
              <p:sp>
                <p:nvSpPr>
                  <p:cNvPr id="45085" name="Freeform 45084">
                    <a:extLst>
                      <a:ext uri="{FF2B5EF4-FFF2-40B4-BE49-F238E27FC236}">
                        <a16:creationId xmlns:a16="http://schemas.microsoft.com/office/drawing/2014/main" id="{35F1AF40-B7B3-3501-96CF-475F8103A44B}"/>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5086" name="Freeform 45085">
                    <a:extLst>
                      <a:ext uri="{FF2B5EF4-FFF2-40B4-BE49-F238E27FC236}">
                        <a16:creationId xmlns:a16="http://schemas.microsoft.com/office/drawing/2014/main" id="{2EA0C094-FBB4-B81E-BB6A-B285BC4D7720}"/>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4" name="Group 3">
                <a:extLst>
                  <a:ext uri="{FF2B5EF4-FFF2-40B4-BE49-F238E27FC236}">
                    <a16:creationId xmlns:a16="http://schemas.microsoft.com/office/drawing/2014/main" id="{D9D5DFAE-7389-2B13-AE35-C4670575C15B}"/>
                  </a:ext>
                </a:extLst>
              </p:cNvPr>
              <p:cNvGrpSpPr/>
              <p:nvPr/>
            </p:nvGrpSpPr>
            <p:grpSpPr>
              <a:xfrm>
                <a:off x="7058071" y="2790783"/>
                <a:ext cx="511336" cy="317381"/>
                <a:chOff x="2595665" y="2241311"/>
                <a:chExt cx="855679" cy="316942"/>
              </a:xfrm>
            </p:grpSpPr>
            <p:grpSp>
              <p:nvGrpSpPr>
                <p:cNvPr id="5" name="Group 4">
                  <a:extLst>
                    <a:ext uri="{FF2B5EF4-FFF2-40B4-BE49-F238E27FC236}">
                      <a16:creationId xmlns:a16="http://schemas.microsoft.com/office/drawing/2014/main" id="{EF924756-0211-E67B-A412-8257F28D65C8}"/>
                    </a:ext>
                  </a:extLst>
                </p:cNvPr>
                <p:cNvGrpSpPr/>
                <p:nvPr/>
              </p:nvGrpSpPr>
              <p:grpSpPr>
                <a:xfrm>
                  <a:off x="2595665" y="2241311"/>
                  <a:ext cx="213654" cy="313888"/>
                  <a:chOff x="1377361" y="2075335"/>
                  <a:chExt cx="4467861" cy="3363622"/>
                </a:xfrm>
              </p:grpSpPr>
              <p:sp>
                <p:nvSpPr>
                  <p:cNvPr id="45079" name="Freeform 45078">
                    <a:extLst>
                      <a:ext uri="{FF2B5EF4-FFF2-40B4-BE49-F238E27FC236}">
                        <a16:creationId xmlns:a16="http://schemas.microsoft.com/office/drawing/2014/main" id="{4EF8265D-1ED5-62B3-5AF6-EF4C19237E4D}"/>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5080" name="Freeform 45079">
                    <a:extLst>
                      <a:ext uri="{FF2B5EF4-FFF2-40B4-BE49-F238E27FC236}">
                        <a16:creationId xmlns:a16="http://schemas.microsoft.com/office/drawing/2014/main" id="{5C8D5231-75BD-0F62-4553-56C2986BB8D6}"/>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6" name="Group 5">
                  <a:extLst>
                    <a:ext uri="{FF2B5EF4-FFF2-40B4-BE49-F238E27FC236}">
                      <a16:creationId xmlns:a16="http://schemas.microsoft.com/office/drawing/2014/main" id="{D076ABEF-B994-464E-8F74-219328513A8C}"/>
                    </a:ext>
                  </a:extLst>
                </p:cNvPr>
                <p:cNvGrpSpPr/>
                <p:nvPr/>
              </p:nvGrpSpPr>
              <p:grpSpPr>
                <a:xfrm>
                  <a:off x="2809318" y="2242669"/>
                  <a:ext cx="213652" cy="313888"/>
                  <a:chOff x="1377387" y="2075334"/>
                  <a:chExt cx="4467828" cy="3363620"/>
                </a:xfrm>
              </p:grpSpPr>
              <p:sp>
                <p:nvSpPr>
                  <p:cNvPr id="45077" name="Freeform 45076">
                    <a:extLst>
                      <a:ext uri="{FF2B5EF4-FFF2-40B4-BE49-F238E27FC236}">
                        <a16:creationId xmlns:a16="http://schemas.microsoft.com/office/drawing/2014/main" id="{388FD1AB-DF92-1507-CB60-BDF6B0870A5E}"/>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45078" name="Freeform 45077">
                    <a:extLst>
                      <a:ext uri="{FF2B5EF4-FFF2-40B4-BE49-F238E27FC236}">
                        <a16:creationId xmlns:a16="http://schemas.microsoft.com/office/drawing/2014/main" id="{12C7B69C-8AA5-6095-9474-9B2446852EE1}"/>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0" name="Group 9">
                  <a:extLst>
                    <a:ext uri="{FF2B5EF4-FFF2-40B4-BE49-F238E27FC236}">
                      <a16:creationId xmlns:a16="http://schemas.microsoft.com/office/drawing/2014/main" id="{03091367-7F3A-A9B4-EEBF-F682221F012B}"/>
                    </a:ext>
                  </a:extLst>
                </p:cNvPr>
                <p:cNvGrpSpPr/>
                <p:nvPr/>
              </p:nvGrpSpPr>
              <p:grpSpPr>
                <a:xfrm>
                  <a:off x="3024040" y="2243007"/>
                  <a:ext cx="213652" cy="313888"/>
                  <a:chOff x="1377387" y="2075335"/>
                  <a:chExt cx="4467828" cy="3363619"/>
                </a:xfrm>
              </p:grpSpPr>
              <p:sp>
                <p:nvSpPr>
                  <p:cNvPr id="45074" name="Freeform 45073">
                    <a:extLst>
                      <a:ext uri="{FF2B5EF4-FFF2-40B4-BE49-F238E27FC236}">
                        <a16:creationId xmlns:a16="http://schemas.microsoft.com/office/drawing/2014/main" id="{319C2E1C-E413-5388-7390-F6993A493C2F}"/>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45076" name="Freeform 45075">
                    <a:extLst>
                      <a:ext uri="{FF2B5EF4-FFF2-40B4-BE49-F238E27FC236}">
                        <a16:creationId xmlns:a16="http://schemas.microsoft.com/office/drawing/2014/main" id="{9EB9E071-A3CE-FA05-E371-335A393FEA12}"/>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12" name="Group 11">
                  <a:extLst>
                    <a:ext uri="{FF2B5EF4-FFF2-40B4-BE49-F238E27FC236}">
                      <a16:creationId xmlns:a16="http://schemas.microsoft.com/office/drawing/2014/main" id="{8991FC7E-1484-1013-1623-1D958A08C773}"/>
                    </a:ext>
                  </a:extLst>
                </p:cNvPr>
                <p:cNvGrpSpPr/>
                <p:nvPr/>
              </p:nvGrpSpPr>
              <p:grpSpPr>
                <a:xfrm>
                  <a:off x="3237692" y="2244365"/>
                  <a:ext cx="213652" cy="313888"/>
                  <a:chOff x="1377387" y="2075335"/>
                  <a:chExt cx="4467828" cy="3363619"/>
                </a:xfrm>
              </p:grpSpPr>
              <p:sp>
                <p:nvSpPr>
                  <p:cNvPr id="13" name="Freeform 12">
                    <a:extLst>
                      <a:ext uri="{FF2B5EF4-FFF2-40B4-BE49-F238E27FC236}">
                        <a16:creationId xmlns:a16="http://schemas.microsoft.com/office/drawing/2014/main" id="{9228255C-ECD5-FE13-8B7B-9F27775875E5}"/>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0" name="Freeform 49">
                    <a:extLst>
                      <a:ext uri="{FF2B5EF4-FFF2-40B4-BE49-F238E27FC236}">
                        <a16:creationId xmlns:a16="http://schemas.microsoft.com/office/drawing/2014/main" id="{BB981D51-4EF3-8111-51A7-A8C9087E85AF}"/>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cxnSp>
          <p:nvCxnSpPr>
            <p:cNvPr id="45094" name="Straight Connector 45093">
              <a:extLst>
                <a:ext uri="{FF2B5EF4-FFF2-40B4-BE49-F238E27FC236}">
                  <a16:creationId xmlns:a16="http://schemas.microsoft.com/office/drawing/2014/main" id="{579DF27E-EF72-CCD3-4081-405F82F067A3}"/>
                </a:ext>
              </a:extLst>
            </p:cNvPr>
            <p:cNvCxnSpPr>
              <a:cxnSpLocks/>
            </p:cNvCxnSpPr>
            <p:nvPr/>
          </p:nvCxnSpPr>
          <p:spPr>
            <a:xfrm flipH="1" flipV="1">
              <a:off x="382552" y="1692184"/>
              <a:ext cx="995" cy="1179172"/>
            </a:xfrm>
            <a:prstGeom prst="line">
              <a:avLst/>
            </a:prstGeom>
            <a:ln w="12700">
              <a:solidFill>
                <a:schemeClr val="tx1">
                  <a:lumMod val="50000"/>
                  <a:lumOff val="50000"/>
                  <a:alpha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5095" name="Straight Connector 45094">
              <a:extLst>
                <a:ext uri="{FF2B5EF4-FFF2-40B4-BE49-F238E27FC236}">
                  <a16:creationId xmlns:a16="http://schemas.microsoft.com/office/drawing/2014/main" id="{6D263880-186D-3ABA-9752-67E54840B634}"/>
                </a:ext>
              </a:extLst>
            </p:cNvPr>
            <p:cNvCxnSpPr>
              <a:cxnSpLocks/>
            </p:cNvCxnSpPr>
            <p:nvPr/>
          </p:nvCxnSpPr>
          <p:spPr>
            <a:xfrm>
              <a:off x="383547" y="2860244"/>
              <a:ext cx="3638666" cy="22224"/>
            </a:xfrm>
            <a:prstGeom prst="line">
              <a:avLst/>
            </a:prstGeom>
            <a:ln w="12700">
              <a:solidFill>
                <a:schemeClr val="tx1">
                  <a:lumMod val="50000"/>
                  <a:lumOff val="50000"/>
                  <a:alpha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grpSp>
          <p:nvGrpSpPr>
            <p:cNvPr id="45152" name="Group 45151">
              <a:extLst>
                <a:ext uri="{FF2B5EF4-FFF2-40B4-BE49-F238E27FC236}">
                  <a16:creationId xmlns:a16="http://schemas.microsoft.com/office/drawing/2014/main" id="{A66FC972-8120-BCDB-1F38-021D9DE1939E}"/>
                </a:ext>
              </a:extLst>
            </p:cNvPr>
            <p:cNvGrpSpPr/>
            <p:nvPr/>
          </p:nvGrpSpPr>
          <p:grpSpPr>
            <a:xfrm>
              <a:off x="491115" y="1943346"/>
              <a:ext cx="3491199" cy="692425"/>
              <a:chOff x="370956" y="3141650"/>
              <a:chExt cx="3491199" cy="692425"/>
            </a:xfrm>
          </p:grpSpPr>
          <p:grpSp>
            <p:nvGrpSpPr>
              <p:cNvPr id="45140" name="Group 45139">
                <a:extLst>
                  <a:ext uri="{FF2B5EF4-FFF2-40B4-BE49-F238E27FC236}">
                    <a16:creationId xmlns:a16="http://schemas.microsoft.com/office/drawing/2014/main" id="{6348C492-FCCF-9058-AE55-E0AD42C6CCC9}"/>
                  </a:ext>
                </a:extLst>
              </p:cNvPr>
              <p:cNvGrpSpPr/>
              <p:nvPr/>
            </p:nvGrpSpPr>
            <p:grpSpPr>
              <a:xfrm>
                <a:off x="2365189" y="3149935"/>
                <a:ext cx="498161" cy="680463"/>
                <a:chOff x="1377361" y="2075335"/>
                <a:chExt cx="4467861" cy="3363622"/>
              </a:xfrm>
            </p:grpSpPr>
            <p:sp>
              <p:nvSpPr>
                <p:cNvPr id="45150" name="Freeform 45149">
                  <a:extLst>
                    <a:ext uri="{FF2B5EF4-FFF2-40B4-BE49-F238E27FC236}">
                      <a16:creationId xmlns:a16="http://schemas.microsoft.com/office/drawing/2014/main" id="{958296C7-EF29-09E5-36CC-115E9B8F9511}"/>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5151" name="Freeform 45150">
                  <a:extLst>
                    <a:ext uri="{FF2B5EF4-FFF2-40B4-BE49-F238E27FC236}">
                      <a16:creationId xmlns:a16="http://schemas.microsoft.com/office/drawing/2014/main" id="{3A767B20-8DC0-B24D-0FCF-3C161E002D99}"/>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5141" name="Group 45140">
                <a:extLst>
                  <a:ext uri="{FF2B5EF4-FFF2-40B4-BE49-F238E27FC236}">
                    <a16:creationId xmlns:a16="http://schemas.microsoft.com/office/drawing/2014/main" id="{4E547301-3B2D-1FDC-EBE7-B50D0B1C2916}"/>
                  </a:ext>
                </a:extLst>
              </p:cNvPr>
              <p:cNvGrpSpPr/>
              <p:nvPr/>
            </p:nvGrpSpPr>
            <p:grpSpPr>
              <a:xfrm>
                <a:off x="2863348" y="3152879"/>
                <a:ext cx="498156" cy="680463"/>
                <a:chOff x="1377387" y="2075334"/>
                <a:chExt cx="4467828" cy="3363620"/>
              </a:xfrm>
            </p:grpSpPr>
            <p:sp>
              <p:nvSpPr>
                <p:cNvPr id="45148" name="Freeform 45147">
                  <a:extLst>
                    <a:ext uri="{FF2B5EF4-FFF2-40B4-BE49-F238E27FC236}">
                      <a16:creationId xmlns:a16="http://schemas.microsoft.com/office/drawing/2014/main" id="{4B71E41F-0D20-D3D4-029D-4DC349FFCCBE}"/>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5149" name="Freeform 45148">
                  <a:extLst>
                    <a:ext uri="{FF2B5EF4-FFF2-40B4-BE49-F238E27FC236}">
                      <a16:creationId xmlns:a16="http://schemas.microsoft.com/office/drawing/2014/main" id="{DB839DD8-F47E-8977-0137-FD9F42FE8258}"/>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5142" name="Group 45141">
                <a:extLst>
                  <a:ext uri="{FF2B5EF4-FFF2-40B4-BE49-F238E27FC236}">
                    <a16:creationId xmlns:a16="http://schemas.microsoft.com/office/drawing/2014/main" id="{1E703C32-26D9-0FBD-04CA-AAA439CB2A77}"/>
                  </a:ext>
                </a:extLst>
              </p:cNvPr>
              <p:cNvGrpSpPr/>
              <p:nvPr/>
            </p:nvGrpSpPr>
            <p:grpSpPr>
              <a:xfrm>
                <a:off x="3363999" y="3153612"/>
                <a:ext cx="498156" cy="680463"/>
                <a:chOff x="1377387" y="2075335"/>
                <a:chExt cx="4467828" cy="3363619"/>
              </a:xfrm>
            </p:grpSpPr>
            <p:sp>
              <p:nvSpPr>
                <p:cNvPr id="45146" name="Freeform 45145">
                  <a:extLst>
                    <a:ext uri="{FF2B5EF4-FFF2-40B4-BE49-F238E27FC236}">
                      <a16:creationId xmlns:a16="http://schemas.microsoft.com/office/drawing/2014/main" id="{ECFF362C-3EA7-9268-C12D-B4C16CE6C8F4}"/>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45147" name="Freeform 45146">
                  <a:extLst>
                    <a:ext uri="{FF2B5EF4-FFF2-40B4-BE49-F238E27FC236}">
                      <a16:creationId xmlns:a16="http://schemas.microsoft.com/office/drawing/2014/main" id="{F3E440D5-D564-769E-13E9-5655FBD1DB02}"/>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5128" name="Group 45127">
                <a:extLst>
                  <a:ext uri="{FF2B5EF4-FFF2-40B4-BE49-F238E27FC236}">
                    <a16:creationId xmlns:a16="http://schemas.microsoft.com/office/drawing/2014/main" id="{85E19F6C-849F-D191-460F-42D398BCE17D}"/>
                  </a:ext>
                </a:extLst>
              </p:cNvPr>
              <p:cNvGrpSpPr/>
              <p:nvPr/>
            </p:nvGrpSpPr>
            <p:grpSpPr>
              <a:xfrm>
                <a:off x="370956" y="3141650"/>
                <a:ext cx="498157" cy="680462"/>
                <a:chOff x="1377388" y="2075336"/>
                <a:chExt cx="4467825" cy="3363616"/>
              </a:xfrm>
            </p:grpSpPr>
            <p:sp>
              <p:nvSpPr>
                <p:cNvPr id="45138" name="Freeform 45137">
                  <a:extLst>
                    <a:ext uri="{FF2B5EF4-FFF2-40B4-BE49-F238E27FC236}">
                      <a16:creationId xmlns:a16="http://schemas.microsoft.com/office/drawing/2014/main" id="{DBA88FAC-8703-B45A-0FA5-DB78E16DDC5A}"/>
                    </a:ext>
                  </a:extLst>
                </p:cNvPr>
                <p:cNvSpPr/>
                <p:nvPr/>
              </p:nvSpPr>
              <p:spPr>
                <a:xfrm>
                  <a:off x="1377388" y="2075336"/>
                  <a:ext cx="2233917" cy="1689905"/>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5139" name="Freeform 45138">
                  <a:extLst>
                    <a:ext uri="{FF2B5EF4-FFF2-40B4-BE49-F238E27FC236}">
                      <a16:creationId xmlns:a16="http://schemas.microsoft.com/office/drawing/2014/main" id="{5D681AD0-CD29-76E4-136F-6C93D7E77E03}"/>
                    </a:ext>
                  </a:extLst>
                </p:cNvPr>
                <p:cNvSpPr/>
                <p:nvPr/>
              </p:nvSpPr>
              <p:spPr>
                <a:xfrm flipV="1">
                  <a:off x="3611296" y="3749047"/>
                  <a:ext cx="2233917" cy="1689905"/>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5129" name="Group 45128">
                <a:extLst>
                  <a:ext uri="{FF2B5EF4-FFF2-40B4-BE49-F238E27FC236}">
                    <a16:creationId xmlns:a16="http://schemas.microsoft.com/office/drawing/2014/main" id="{DF5B19EA-7AAD-58E7-DF9C-27AAAFBBB9CB}"/>
                  </a:ext>
                </a:extLst>
              </p:cNvPr>
              <p:cNvGrpSpPr/>
              <p:nvPr/>
            </p:nvGrpSpPr>
            <p:grpSpPr>
              <a:xfrm>
                <a:off x="869112" y="3144594"/>
                <a:ext cx="498156" cy="680463"/>
                <a:chOff x="1377387" y="2075335"/>
                <a:chExt cx="4467828" cy="3363619"/>
              </a:xfrm>
            </p:grpSpPr>
            <p:sp>
              <p:nvSpPr>
                <p:cNvPr id="45136" name="Freeform 45135">
                  <a:extLst>
                    <a:ext uri="{FF2B5EF4-FFF2-40B4-BE49-F238E27FC236}">
                      <a16:creationId xmlns:a16="http://schemas.microsoft.com/office/drawing/2014/main" id="{B9284862-C397-6AF7-BBC1-B06C7A4A5DA3}"/>
                    </a:ext>
                  </a:extLst>
                </p:cNvPr>
                <p:cNvSpPr/>
                <p:nvPr/>
              </p:nvSpPr>
              <p:spPr>
                <a:xfrm>
                  <a:off x="1377387" y="2075335"/>
                  <a:ext cx="2233914" cy="168990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5137" name="Freeform 45136">
                  <a:extLst>
                    <a:ext uri="{FF2B5EF4-FFF2-40B4-BE49-F238E27FC236}">
                      <a16:creationId xmlns:a16="http://schemas.microsoft.com/office/drawing/2014/main" id="{236FB491-49E4-7DFF-2DDF-0951BAF5EF4D}"/>
                    </a:ext>
                  </a:extLst>
                </p:cNvPr>
                <p:cNvSpPr/>
                <p:nvPr/>
              </p:nvSpPr>
              <p:spPr>
                <a:xfrm flipV="1">
                  <a:off x="3611301" y="3749045"/>
                  <a:ext cx="2233914" cy="168990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5130" name="Group 45129">
                <a:extLst>
                  <a:ext uri="{FF2B5EF4-FFF2-40B4-BE49-F238E27FC236}">
                    <a16:creationId xmlns:a16="http://schemas.microsoft.com/office/drawing/2014/main" id="{8A1941FE-EDFC-7EAF-5077-7F4ADC5186D5}"/>
                  </a:ext>
                </a:extLst>
              </p:cNvPr>
              <p:cNvGrpSpPr/>
              <p:nvPr/>
            </p:nvGrpSpPr>
            <p:grpSpPr>
              <a:xfrm>
                <a:off x="1369763" y="3145327"/>
                <a:ext cx="498156" cy="680463"/>
                <a:chOff x="1377387" y="2075335"/>
                <a:chExt cx="4467828" cy="3363619"/>
              </a:xfrm>
            </p:grpSpPr>
            <p:sp>
              <p:nvSpPr>
                <p:cNvPr id="45134" name="Freeform 45133">
                  <a:extLst>
                    <a:ext uri="{FF2B5EF4-FFF2-40B4-BE49-F238E27FC236}">
                      <a16:creationId xmlns:a16="http://schemas.microsoft.com/office/drawing/2014/main" id="{2DDEF254-94E9-E9EC-7BB4-72AA57A10287}"/>
                    </a:ext>
                  </a:extLst>
                </p:cNvPr>
                <p:cNvSpPr/>
                <p:nvPr/>
              </p:nvSpPr>
              <p:spPr>
                <a:xfrm>
                  <a:off x="1377387" y="2075335"/>
                  <a:ext cx="2233914" cy="168990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45135" name="Freeform 45134">
                  <a:extLst>
                    <a:ext uri="{FF2B5EF4-FFF2-40B4-BE49-F238E27FC236}">
                      <a16:creationId xmlns:a16="http://schemas.microsoft.com/office/drawing/2014/main" id="{913C4D1E-DCF9-94B1-2AA3-FDDCAA33F9FE}"/>
                    </a:ext>
                  </a:extLst>
                </p:cNvPr>
                <p:cNvSpPr/>
                <p:nvPr/>
              </p:nvSpPr>
              <p:spPr>
                <a:xfrm flipV="1">
                  <a:off x="3611301" y="3749045"/>
                  <a:ext cx="2233914" cy="168990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5131" name="Group 45130">
                <a:extLst>
                  <a:ext uri="{FF2B5EF4-FFF2-40B4-BE49-F238E27FC236}">
                    <a16:creationId xmlns:a16="http://schemas.microsoft.com/office/drawing/2014/main" id="{39DCD188-EF51-2A54-89DA-B6F3295F23FB}"/>
                  </a:ext>
                </a:extLst>
              </p:cNvPr>
              <p:cNvGrpSpPr/>
              <p:nvPr/>
            </p:nvGrpSpPr>
            <p:grpSpPr>
              <a:xfrm>
                <a:off x="1867919" y="3148271"/>
                <a:ext cx="498156" cy="680463"/>
                <a:chOff x="1377387" y="2075335"/>
                <a:chExt cx="4467828" cy="3363619"/>
              </a:xfrm>
            </p:grpSpPr>
            <p:sp>
              <p:nvSpPr>
                <p:cNvPr id="45132" name="Freeform 45131">
                  <a:extLst>
                    <a:ext uri="{FF2B5EF4-FFF2-40B4-BE49-F238E27FC236}">
                      <a16:creationId xmlns:a16="http://schemas.microsoft.com/office/drawing/2014/main" id="{C8250DA0-49FB-1A1A-567E-4F8A0B6C26D5}"/>
                    </a:ext>
                  </a:extLst>
                </p:cNvPr>
                <p:cNvSpPr/>
                <p:nvPr/>
              </p:nvSpPr>
              <p:spPr>
                <a:xfrm>
                  <a:off x="1377387" y="2075335"/>
                  <a:ext cx="2233914" cy="168990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5133" name="Freeform 45132">
                  <a:extLst>
                    <a:ext uri="{FF2B5EF4-FFF2-40B4-BE49-F238E27FC236}">
                      <a16:creationId xmlns:a16="http://schemas.microsoft.com/office/drawing/2014/main" id="{77812FF9-356F-AEC5-9D90-519A94D7AE30}"/>
                    </a:ext>
                  </a:extLst>
                </p:cNvPr>
                <p:cNvSpPr/>
                <p:nvPr/>
              </p:nvSpPr>
              <p:spPr>
                <a:xfrm flipV="1">
                  <a:off x="3611301" y="3749045"/>
                  <a:ext cx="2233914" cy="1689909"/>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sp>
          <p:nvSpPr>
            <p:cNvPr id="45174" name="TextBox 45173">
              <a:extLst>
                <a:ext uri="{FF2B5EF4-FFF2-40B4-BE49-F238E27FC236}">
                  <a16:creationId xmlns:a16="http://schemas.microsoft.com/office/drawing/2014/main" id="{96D1DD23-E94F-7C09-0B0B-162EE08773B9}"/>
                </a:ext>
              </a:extLst>
            </p:cNvPr>
            <p:cNvSpPr txBox="1"/>
            <p:nvPr/>
          </p:nvSpPr>
          <p:spPr>
            <a:xfrm>
              <a:off x="925720" y="1375205"/>
              <a:ext cx="1172116" cy="369332"/>
            </a:xfrm>
            <a:prstGeom prst="rect">
              <a:avLst/>
            </a:prstGeom>
            <a:solidFill>
              <a:schemeClr val="accent1"/>
            </a:solidFill>
          </p:spPr>
          <p:txBody>
            <a:bodyPr wrap="none" rtlCol="0">
              <a:spAutoFit/>
            </a:bodyPr>
            <a:lstStyle/>
            <a:p>
              <a:r>
                <a:rPr lang="en-US" dirty="0">
                  <a:solidFill>
                    <a:schemeClr val="bg1"/>
                  </a:solidFill>
                </a:rPr>
                <a:t>Input1 = f</a:t>
              </a:r>
              <a:r>
                <a:rPr lang="en-US" baseline="-25000" dirty="0">
                  <a:solidFill>
                    <a:schemeClr val="bg1"/>
                  </a:solidFill>
                </a:rPr>
                <a:t>1</a:t>
              </a:r>
              <a:endParaRPr lang="en-US" dirty="0">
                <a:solidFill>
                  <a:schemeClr val="bg1"/>
                </a:solidFill>
              </a:endParaRPr>
            </a:p>
          </p:txBody>
        </p:sp>
        <p:sp>
          <p:nvSpPr>
            <p:cNvPr id="45175" name="TextBox 45174">
              <a:extLst>
                <a:ext uri="{FF2B5EF4-FFF2-40B4-BE49-F238E27FC236}">
                  <a16:creationId xmlns:a16="http://schemas.microsoft.com/office/drawing/2014/main" id="{B7DCD215-978D-554A-042B-AD822DDC6CB7}"/>
                </a:ext>
              </a:extLst>
            </p:cNvPr>
            <p:cNvSpPr txBox="1"/>
            <p:nvPr/>
          </p:nvSpPr>
          <p:spPr>
            <a:xfrm>
              <a:off x="2266766" y="1375205"/>
              <a:ext cx="1172116" cy="369332"/>
            </a:xfrm>
            <a:prstGeom prst="rect">
              <a:avLst/>
            </a:prstGeom>
            <a:solidFill>
              <a:srgbClr val="C00000"/>
            </a:solidFill>
          </p:spPr>
          <p:txBody>
            <a:bodyPr wrap="none" rtlCol="0">
              <a:spAutoFit/>
            </a:bodyPr>
            <a:lstStyle/>
            <a:p>
              <a:r>
                <a:rPr lang="en-US" dirty="0">
                  <a:solidFill>
                    <a:schemeClr val="bg1"/>
                  </a:solidFill>
                </a:rPr>
                <a:t>Input2 = f</a:t>
              </a:r>
              <a:r>
                <a:rPr lang="en-US" baseline="-25000" dirty="0">
                  <a:solidFill>
                    <a:schemeClr val="bg1"/>
                  </a:solidFill>
                </a:rPr>
                <a:t>2</a:t>
              </a:r>
              <a:endParaRPr lang="en-US" dirty="0">
                <a:solidFill>
                  <a:schemeClr val="bg1"/>
                </a:solidFill>
              </a:endParaRPr>
            </a:p>
          </p:txBody>
        </p:sp>
      </p:grpSp>
      <p:sp>
        <p:nvSpPr>
          <p:cNvPr id="45227" name="TextBox 45226">
            <a:extLst>
              <a:ext uri="{FF2B5EF4-FFF2-40B4-BE49-F238E27FC236}">
                <a16:creationId xmlns:a16="http://schemas.microsoft.com/office/drawing/2014/main" id="{23AD7448-234D-AEF7-98BB-9FB7D0849029}"/>
              </a:ext>
            </a:extLst>
          </p:cNvPr>
          <p:cNvSpPr txBox="1"/>
          <p:nvPr/>
        </p:nvSpPr>
        <p:spPr>
          <a:xfrm>
            <a:off x="9243174" y="1712648"/>
            <a:ext cx="1869423" cy="369332"/>
          </a:xfrm>
          <a:prstGeom prst="rect">
            <a:avLst/>
          </a:prstGeom>
          <a:solidFill>
            <a:schemeClr val="accent6"/>
          </a:solidFill>
        </p:spPr>
        <p:txBody>
          <a:bodyPr wrap="none" rtlCol="0">
            <a:spAutoFit/>
          </a:bodyPr>
          <a:lstStyle/>
          <a:p>
            <a:r>
              <a:rPr lang="en-US" dirty="0">
                <a:solidFill>
                  <a:schemeClr val="bg1"/>
                </a:solidFill>
              </a:rPr>
              <a:t>Output = |f</a:t>
            </a:r>
            <a:r>
              <a:rPr lang="en-US" baseline="-25000" dirty="0">
                <a:solidFill>
                  <a:schemeClr val="bg1"/>
                </a:solidFill>
              </a:rPr>
              <a:t>1</a:t>
            </a:r>
            <a:r>
              <a:rPr lang="en-US" dirty="0">
                <a:solidFill>
                  <a:schemeClr val="bg1"/>
                </a:solidFill>
              </a:rPr>
              <a:t>  -  f</a:t>
            </a:r>
            <a:r>
              <a:rPr lang="en-US" baseline="-25000" dirty="0">
                <a:solidFill>
                  <a:schemeClr val="bg1"/>
                </a:solidFill>
              </a:rPr>
              <a:t>2</a:t>
            </a:r>
            <a:r>
              <a:rPr lang="en-US" dirty="0">
                <a:solidFill>
                  <a:schemeClr val="bg1"/>
                </a:solidFill>
              </a:rPr>
              <a:t>|</a:t>
            </a:r>
          </a:p>
        </p:txBody>
      </p:sp>
      <p:pic>
        <p:nvPicPr>
          <p:cNvPr id="45246" name="Picture 45245">
            <a:extLst>
              <a:ext uri="{FF2B5EF4-FFF2-40B4-BE49-F238E27FC236}">
                <a16:creationId xmlns:a16="http://schemas.microsoft.com/office/drawing/2014/main" id="{55804102-8184-8B8B-00A3-348F88EDF7B7}"/>
              </a:ext>
            </a:extLst>
          </p:cNvPr>
          <p:cNvPicPr>
            <a:picLocks noChangeAspect="1"/>
          </p:cNvPicPr>
          <p:nvPr/>
        </p:nvPicPr>
        <p:blipFill>
          <a:blip r:embed="rId6"/>
          <a:stretch>
            <a:fillRect/>
          </a:stretch>
        </p:blipFill>
        <p:spPr>
          <a:xfrm>
            <a:off x="525299" y="4389256"/>
            <a:ext cx="3272384" cy="445354"/>
          </a:xfrm>
          <a:prstGeom prst="rect">
            <a:avLst/>
          </a:prstGeom>
        </p:spPr>
      </p:pic>
      <p:sp>
        <p:nvSpPr>
          <p:cNvPr id="54" name="TextBox 53">
            <a:extLst>
              <a:ext uri="{FF2B5EF4-FFF2-40B4-BE49-F238E27FC236}">
                <a16:creationId xmlns:a16="http://schemas.microsoft.com/office/drawing/2014/main" id="{15F0A728-BEE4-66F1-0845-7CCE8A2585AA}"/>
              </a:ext>
            </a:extLst>
          </p:cNvPr>
          <p:cNvSpPr txBox="1"/>
          <p:nvPr/>
        </p:nvSpPr>
        <p:spPr>
          <a:xfrm>
            <a:off x="599538" y="3491173"/>
            <a:ext cx="1104277" cy="523220"/>
          </a:xfrm>
          <a:prstGeom prst="rect">
            <a:avLst/>
          </a:prstGeom>
          <a:noFill/>
        </p:spPr>
        <p:txBody>
          <a:bodyPr wrap="none" rtlCol="0">
            <a:spAutoFit/>
          </a:bodyPr>
          <a:lstStyle/>
          <a:p>
            <a:pPr algn="ctr"/>
            <a:r>
              <a:rPr lang="en-US" sz="1400" dirty="0"/>
              <a:t>Constructive</a:t>
            </a:r>
          </a:p>
          <a:p>
            <a:pPr algn="ctr"/>
            <a:r>
              <a:rPr lang="en-US" sz="1400" dirty="0"/>
              <a:t>Interference</a:t>
            </a:r>
          </a:p>
        </p:txBody>
      </p:sp>
      <p:sp>
        <p:nvSpPr>
          <p:cNvPr id="55" name="TextBox 54">
            <a:extLst>
              <a:ext uri="{FF2B5EF4-FFF2-40B4-BE49-F238E27FC236}">
                <a16:creationId xmlns:a16="http://schemas.microsoft.com/office/drawing/2014/main" id="{992F241A-F911-8190-4730-F890C3871CC3}"/>
              </a:ext>
            </a:extLst>
          </p:cNvPr>
          <p:cNvSpPr txBox="1"/>
          <p:nvPr/>
        </p:nvSpPr>
        <p:spPr>
          <a:xfrm>
            <a:off x="1824925" y="3487296"/>
            <a:ext cx="1083117" cy="523220"/>
          </a:xfrm>
          <a:prstGeom prst="rect">
            <a:avLst/>
          </a:prstGeom>
          <a:noFill/>
        </p:spPr>
        <p:txBody>
          <a:bodyPr wrap="none" rtlCol="0">
            <a:spAutoFit/>
          </a:bodyPr>
          <a:lstStyle/>
          <a:p>
            <a:pPr algn="ctr"/>
            <a:r>
              <a:rPr lang="en-US" sz="1400" dirty="0"/>
              <a:t>Destructive</a:t>
            </a:r>
          </a:p>
          <a:p>
            <a:pPr algn="ctr"/>
            <a:r>
              <a:rPr lang="en-US" sz="1400" dirty="0"/>
              <a:t>Interference</a:t>
            </a:r>
          </a:p>
        </p:txBody>
      </p:sp>
      <p:sp>
        <p:nvSpPr>
          <p:cNvPr id="57" name="Rounded Rectangle 56">
            <a:extLst>
              <a:ext uri="{FF2B5EF4-FFF2-40B4-BE49-F238E27FC236}">
                <a16:creationId xmlns:a16="http://schemas.microsoft.com/office/drawing/2014/main" id="{4F5717C2-DC84-B487-B0A0-3772EA6F3F98}"/>
              </a:ext>
            </a:extLst>
          </p:cNvPr>
          <p:cNvSpPr/>
          <p:nvPr/>
        </p:nvSpPr>
        <p:spPr>
          <a:xfrm>
            <a:off x="875071" y="2222094"/>
            <a:ext cx="541804" cy="1200191"/>
          </a:xfrm>
          <a:prstGeom prst="roundRect">
            <a:avLst/>
          </a:prstGeom>
          <a:solidFill>
            <a:schemeClr val="tx1">
              <a:alpha val="5000"/>
            </a:schemeClr>
          </a:solidFill>
          <a:ln>
            <a:solidFill>
              <a:schemeClr val="tx1"/>
            </a:solidFill>
            <a:prstDash val="dash"/>
            <a:extLst>
              <a:ext uri="{C807C97D-BFC1-408E-A445-0C87EB9F89A2}">
                <ask:lineSketchStyleProps xmlns:ask="http://schemas.microsoft.com/office/drawing/2018/sketchyshapes" sd="1219033472">
                  <a:custGeom>
                    <a:avLst/>
                    <a:gdLst>
                      <a:gd name="connsiteX0" fmla="*/ 0 w 541804"/>
                      <a:gd name="connsiteY0" fmla="*/ 90302 h 1613209"/>
                      <a:gd name="connsiteX1" fmla="*/ 90302 w 541804"/>
                      <a:gd name="connsiteY1" fmla="*/ 0 h 1613209"/>
                      <a:gd name="connsiteX2" fmla="*/ 451502 w 541804"/>
                      <a:gd name="connsiteY2" fmla="*/ 0 h 1613209"/>
                      <a:gd name="connsiteX3" fmla="*/ 541804 w 541804"/>
                      <a:gd name="connsiteY3" fmla="*/ 90302 h 1613209"/>
                      <a:gd name="connsiteX4" fmla="*/ 541804 w 541804"/>
                      <a:gd name="connsiteY4" fmla="*/ 524859 h 1613209"/>
                      <a:gd name="connsiteX5" fmla="*/ 541804 w 541804"/>
                      <a:gd name="connsiteY5" fmla="*/ 1031046 h 1613209"/>
                      <a:gd name="connsiteX6" fmla="*/ 541804 w 541804"/>
                      <a:gd name="connsiteY6" fmla="*/ 1522907 h 1613209"/>
                      <a:gd name="connsiteX7" fmla="*/ 451502 w 541804"/>
                      <a:gd name="connsiteY7" fmla="*/ 1613209 h 1613209"/>
                      <a:gd name="connsiteX8" fmla="*/ 90302 w 541804"/>
                      <a:gd name="connsiteY8" fmla="*/ 1613209 h 1613209"/>
                      <a:gd name="connsiteX9" fmla="*/ 0 w 541804"/>
                      <a:gd name="connsiteY9" fmla="*/ 1522907 h 1613209"/>
                      <a:gd name="connsiteX10" fmla="*/ 0 w 541804"/>
                      <a:gd name="connsiteY10" fmla="*/ 1016720 h 1613209"/>
                      <a:gd name="connsiteX11" fmla="*/ 0 w 541804"/>
                      <a:gd name="connsiteY11" fmla="*/ 524859 h 1613209"/>
                      <a:gd name="connsiteX12" fmla="*/ 0 w 541804"/>
                      <a:gd name="connsiteY12" fmla="*/ 90302 h 161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1804" h="1613209" fill="none" extrusionOk="0">
                        <a:moveTo>
                          <a:pt x="0" y="90302"/>
                        </a:moveTo>
                        <a:cubicBezTo>
                          <a:pt x="-11002" y="42237"/>
                          <a:pt x="32857" y="-5225"/>
                          <a:pt x="90302" y="0"/>
                        </a:cubicBezTo>
                        <a:cubicBezTo>
                          <a:pt x="181200" y="-3811"/>
                          <a:pt x="370534" y="14780"/>
                          <a:pt x="451502" y="0"/>
                        </a:cubicBezTo>
                        <a:cubicBezTo>
                          <a:pt x="500340" y="-3110"/>
                          <a:pt x="549630" y="38840"/>
                          <a:pt x="541804" y="90302"/>
                        </a:cubicBezTo>
                        <a:cubicBezTo>
                          <a:pt x="537728" y="298845"/>
                          <a:pt x="529428" y="424527"/>
                          <a:pt x="541804" y="524859"/>
                        </a:cubicBezTo>
                        <a:cubicBezTo>
                          <a:pt x="554180" y="625191"/>
                          <a:pt x="547256" y="797444"/>
                          <a:pt x="541804" y="1031046"/>
                        </a:cubicBezTo>
                        <a:cubicBezTo>
                          <a:pt x="536352" y="1264648"/>
                          <a:pt x="528581" y="1351206"/>
                          <a:pt x="541804" y="1522907"/>
                        </a:cubicBezTo>
                        <a:cubicBezTo>
                          <a:pt x="547057" y="1583180"/>
                          <a:pt x="496118" y="1615981"/>
                          <a:pt x="451502" y="1613209"/>
                        </a:cubicBezTo>
                        <a:cubicBezTo>
                          <a:pt x="275266" y="1603873"/>
                          <a:pt x="233902" y="1631125"/>
                          <a:pt x="90302" y="1613209"/>
                        </a:cubicBezTo>
                        <a:cubicBezTo>
                          <a:pt x="42141" y="1607947"/>
                          <a:pt x="8211" y="1581658"/>
                          <a:pt x="0" y="1522907"/>
                        </a:cubicBezTo>
                        <a:cubicBezTo>
                          <a:pt x="-19879" y="1288782"/>
                          <a:pt x="-14853" y="1234262"/>
                          <a:pt x="0" y="1016720"/>
                        </a:cubicBezTo>
                        <a:cubicBezTo>
                          <a:pt x="14853" y="799178"/>
                          <a:pt x="15641" y="738690"/>
                          <a:pt x="0" y="524859"/>
                        </a:cubicBezTo>
                        <a:cubicBezTo>
                          <a:pt x="-15641" y="311028"/>
                          <a:pt x="-4395" y="190961"/>
                          <a:pt x="0" y="90302"/>
                        </a:cubicBezTo>
                        <a:close/>
                      </a:path>
                      <a:path w="541804" h="1613209" stroke="0" extrusionOk="0">
                        <a:moveTo>
                          <a:pt x="0" y="90302"/>
                        </a:moveTo>
                        <a:cubicBezTo>
                          <a:pt x="-2715" y="38755"/>
                          <a:pt x="31884" y="3207"/>
                          <a:pt x="90302" y="0"/>
                        </a:cubicBezTo>
                        <a:cubicBezTo>
                          <a:pt x="182794" y="-557"/>
                          <a:pt x="310653" y="-17311"/>
                          <a:pt x="451502" y="0"/>
                        </a:cubicBezTo>
                        <a:cubicBezTo>
                          <a:pt x="491936" y="-7179"/>
                          <a:pt x="540514" y="43078"/>
                          <a:pt x="541804" y="90302"/>
                        </a:cubicBezTo>
                        <a:cubicBezTo>
                          <a:pt x="540019" y="318216"/>
                          <a:pt x="556588" y="351574"/>
                          <a:pt x="541804" y="567837"/>
                        </a:cubicBezTo>
                        <a:cubicBezTo>
                          <a:pt x="527020" y="784100"/>
                          <a:pt x="562945" y="806365"/>
                          <a:pt x="541804" y="1031046"/>
                        </a:cubicBezTo>
                        <a:cubicBezTo>
                          <a:pt x="520663" y="1255727"/>
                          <a:pt x="565767" y="1324286"/>
                          <a:pt x="541804" y="1522907"/>
                        </a:cubicBezTo>
                        <a:cubicBezTo>
                          <a:pt x="541253" y="1567525"/>
                          <a:pt x="499943" y="1615198"/>
                          <a:pt x="451502" y="1613209"/>
                        </a:cubicBezTo>
                        <a:cubicBezTo>
                          <a:pt x="319816" y="1618729"/>
                          <a:pt x="166218" y="1607162"/>
                          <a:pt x="90302" y="1613209"/>
                        </a:cubicBezTo>
                        <a:cubicBezTo>
                          <a:pt x="28787" y="1612543"/>
                          <a:pt x="4210" y="1561233"/>
                          <a:pt x="0" y="1522907"/>
                        </a:cubicBezTo>
                        <a:cubicBezTo>
                          <a:pt x="-8585" y="1322388"/>
                          <a:pt x="-17262" y="1245714"/>
                          <a:pt x="0" y="1031046"/>
                        </a:cubicBezTo>
                        <a:cubicBezTo>
                          <a:pt x="17262" y="816378"/>
                          <a:pt x="-20273" y="759905"/>
                          <a:pt x="0" y="524859"/>
                        </a:cubicBezTo>
                        <a:cubicBezTo>
                          <a:pt x="20273" y="289813"/>
                          <a:pt x="19899" y="197351"/>
                          <a:pt x="0" y="90302"/>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a:extLst>
              <a:ext uri="{FF2B5EF4-FFF2-40B4-BE49-F238E27FC236}">
                <a16:creationId xmlns:a16="http://schemas.microsoft.com/office/drawing/2014/main" id="{83FB36BD-0E6D-13BA-EBB2-CD0E3F71C51D}"/>
              </a:ext>
            </a:extLst>
          </p:cNvPr>
          <p:cNvSpPr/>
          <p:nvPr/>
        </p:nvSpPr>
        <p:spPr>
          <a:xfrm>
            <a:off x="2079405" y="2228809"/>
            <a:ext cx="541804" cy="1200191"/>
          </a:xfrm>
          <a:prstGeom prst="roundRect">
            <a:avLst/>
          </a:prstGeom>
          <a:solidFill>
            <a:schemeClr val="tx1">
              <a:alpha val="5000"/>
            </a:schemeClr>
          </a:solidFill>
          <a:ln>
            <a:solidFill>
              <a:schemeClr val="tx1"/>
            </a:solidFill>
            <a:prstDash val="dash"/>
            <a:extLst>
              <a:ext uri="{C807C97D-BFC1-408E-A445-0C87EB9F89A2}">
                <ask:lineSketchStyleProps xmlns:ask="http://schemas.microsoft.com/office/drawing/2018/sketchyshapes" sd="1219033472">
                  <a:custGeom>
                    <a:avLst/>
                    <a:gdLst>
                      <a:gd name="connsiteX0" fmla="*/ 0 w 541804"/>
                      <a:gd name="connsiteY0" fmla="*/ 90302 h 1613209"/>
                      <a:gd name="connsiteX1" fmla="*/ 90302 w 541804"/>
                      <a:gd name="connsiteY1" fmla="*/ 0 h 1613209"/>
                      <a:gd name="connsiteX2" fmla="*/ 451502 w 541804"/>
                      <a:gd name="connsiteY2" fmla="*/ 0 h 1613209"/>
                      <a:gd name="connsiteX3" fmla="*/ 541804 w 541804"/>
                      <a:gd name="connsiteY3" fmla="*/ 90302 h 1613209"/>
                      <a:gd name="connsiteX4" fmla="*/ 541804 w 541804"/>
                      <a:gd name="connsiteY4" fmla="*/ 524859 h 1613209"/>
                      <a:gd name="connsiteX5" fmla="*/ 541804 w 541804"/>
                      <a:gd name="connsiteY5" fmla="*/ 1031046 h 1613209"/>
                      <a:gd name="connsiteX6" fmla="*/ 541804 w 541804"/>
                      <a:gd name="connsiteY6" fmla="*/ 1522907 h 1613209"/>
                      <a:gd name="connsiteX7" fmla="*/ 451502 w 541804"/>
                      <a:gd name="connsiteY7" fmla="*/ 1613209 h 1613209"/>
                      <a:gd name="connsiteX8" fmla="*/ 90302 w 541804"/>
                      <a:gd name="connsiteY8" fmla="*/ 1613209 h 1613209"/>
                      <a:gd name="connsiteX9" fmla="*/ 0 w 541804"/>
                      <a:gd name="connsiteY9" fmla="*/ 1522907 h 1613209"/>
                      <a:gd name="connsiteX10" fmla="*/ 0 w 541804"/>
                      <a:gd name="connsiteY10" fmla="*/ 1016720 h 1613209"/>
                      <a:gd name="connsiteX11" fmla="*/ 0 w 541804"/>
                      <a:gd name="connsiteY11" fmla="*/ 524859 h 1613209"/>
                      <a:gd name="connsiteX12" fmla="*/ 0 w 541804"/>
                      <a:gd name="connsiteY12" fmla="*/ 90302 h 161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1804" h="1613209" fill="none" extrusionOk="0">
                        <a:moveTo>
                          <a:pt x="0" y="90302"/>
                        </a:moveTo>
                        <a:cubicBezTo>
                          <a:pt x="-11002" y="42237"/>
                          <a:pt x="32857" y="-5225"/>
                          <a:pt x="90302" y="0"/>
                        </a:cubicBezTo>
                        <a:cubicBezTo>
                          <a:pt x="181200" y="-3811"/>
                          <a:pt x="370534" y="14780"/>
                          <a:pt x="451502" y="0"/>
                        </a:cubicBezTo>
                        <a:cubicBezTo>
                          <a:pt x="500340" y="-3110"/>
                          <a:pt x="549630" y="38840"/>
                          <a:pt x="541804" y="90302"/>
                        </a:cubicBezTo>
                        <a:cubicBezTo>
                          <a:pt x="537728" y="298845"/>
                          <a:pt x="529428" y="424527"/>
                          <a:pt x="541804" y="524859"/>
                        </a:cubicBezTo>
                        <a:cubicBezTo>
                          <a:pt x="554180" y="625191"/>
                          <a:pt x="547256" y="797444"/>
                          <a:pt x="541804" y="1031046"/>
                        </a:cubicBezTo>
                        <a:cubicBezTo>
                          <a:pt x="536352" y="1264648"/>
                          <a:pt x="528581" y="1351206"/>
                          <a:pt x="541804" y="1522907"/>
                        </a:cubicBezTo>
                        <a:cubicBezTo>
                          <a:pt x="547057" y="1583180"/>
                          <a:pt x="496118" y="1615981"/>
                          <a:pt x="451502" y="1613209"/>
                        </a:cubicBezTo>
                        <a:cubicBezTo>
                          <a:pt x="275266" y="1603873"/>
                          <a:pt x="233902" y="1631125"/>
                          <a:pt x="90302" y="1613209"/>
                        </a:cubicBezTo>
                        <a:cubicBezTo>
                          <a:pt x="42141" y="1607947"/>
                          <a:pt x="8211" y="1581658"/>
                          <a:pt x="0" y="1522907"/>
                        </a:cubicBezTo>
                        <a:cubicBezTo>
                          <a:pt x="-19879" y="1288782"/>
                          <a:pt x="-14853" y="1234262"/>
                          <a:pt x="0" y="1016720"/>
                        </a:cubicBezTo>
                        <a:cubicBezTo>
                          <a:pt x="14853" y="799178"/>
                          <a:pt x="15641" y="738690"/>
                          <a:pt x="0" y="524859"/>
                        </a:cubicBezTo>
                        <a:cubicBezTo>
                          <a:pt x="-15641" y="311028"/>
                          <a:pt x="-4395" y="190961"/>
                          <a:pt x="0" y="90302"/>
                        </a:cubicBezTo>
                        <a:close/>
                      </a:path>
                      <a:path w="541804" h="1613209" stroke="0" extrusionOk="0">
                        <a:moveTo>
                          <a:pt x="0" y="90302"/>
                        </a:moveTo>
                        <a:cubicBezTo>
                          <a:pt x="-2715" y="38755"/>
                          <a:pt x="31884" y="3207"/>
                          <a:pt x="90302" y="0"/>
                        </a:cubicBezTo>
                        <a:cubicBezTo>
                          <a:pt x="182794" y="-557"/>
                          <a:pt x="310653" y="-17311"/>
                          <a:pt x="451502" y="0"/>
                        </a:cubicBezTo>
                        <a:cubicBezTo>
                          <a:pt x="491936" y="-7179"/>
                          <a:pt x="540514" y="43078"/>
                          <a:pt x="541804" y="90302"/>
                        </a:cubicBezTo>
                        <a:cubicBezTo>
                          <a:pt x="540019" y="318216"/>
                          <a:pt x="556588" y="351574"/>
                          <a:pt x="541804" y="567837"/>
                        </a:cubicBezTo>
                        <a:cubicBezTo>
                          <a:pt x="527020" y="784100"/>
                          <a:pt x="562945" y="806365"/>
                          <a:pt x="541804" y="1031046"/>
                        </a:cubicBezTo>
                        <a:cubicBezTo>
                          <a:pt x="520663" y="1255727"/>
                          <a:pt x="565767" y="1324286"/>
                          <a:pt x="541804" y="1522907"/>
                        </a:cubicBezTo>
                        <a:cubicBezTo>
                          <a:pt x="541253" y="1567525"/>
                          <a:pt x="499943" y="1615198"/>
                          <a:pt x="451502" y="1613209"/>
                        </a:cubicBezTo>
                        <a:cubicBezTo>
                          <a:pt x="319816" y="1618729"/>
                          <a:pt x="166218" y="1607162"/>
                          <a:pt x="90302" y="1613209"/>
                        </a:cubicBezTo>
                        <a:cubicBezTo>
                          <a:pt x="28787" y="1612543"/>
                          <a:pt x="4210" y="1561233"/>
                          <a:pt x="0" y="1522907"/>
                        </a:cubicBezTo>
                        <a:cubicBezTo>
                          <a:pt x="-8585" y="1322388"/>
                          <a:pt x="-17262" y="1245714"/>
                          <a:pt x="0" y="1031046"/>
                        </a:cubicBezTo>
                        <a:cubicBezTo>
                          <a:pt x="17262" y="816378"/>
                          <a:pt x="-20273" y="759905"/>
                          <a:pt x="0" y="524859"/>
                        </a:cubicBezTo>
                        <a:cubicBezTo>
                          <a:pt x="20273" y="289813"/>
                          <a:pt x="19899" y="197351"/>
                          <a:pt x="0" y="90302"/>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50B75EE6-39ED-9989-31CD-14FEE4660904}"/>
              </a:ext>
            </a:extLst>
          </p:cNvPr>
          <p:cNvCxnSpPr>
            <a:cxnSpLocks/>
          </p:cNvCxnSpPr>
          <p:nvPr/>
        </p:nvCxnSpPr>
        <p:spPr>
          <a:xfrm flipH="1" flipV="1">
            <a:off x="8262838" y="2047673"/>
            <a:ext cx="995" cy="1179172"/>
          </a:xfrm>
          <a:prstGeom prst="line">
            <a:avLst/>
          </a:prstGeom>
          <a:ln w="12700">
            <a:solidFill>
              <a:schemeClr val="tx1">
                <a:lumMod val="50000"/>
                <a:lumOff val="50000"/>
                <a:alpha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826C25F-8647-21DB-1E1F-1817A726FA7F}"/>
              </a:ext>
            </a:extLst>
          </p:cNvPr>
          <p:cNvCxnSpPr>
            <a:cxnSpLocks/>
          </p:cNvCxnSpPr>
          <p:nvPr/>
        </p:nvCxnSpPr>
        <p:spPr>
          <a:xfrm>
            <a:off x="8263833" y="3215733"/>
            <a:ext cx="3638666" cy="22224"/>
          </a:xfrm>
          <a:prstGeom prst="line">
            <a:avLst/>
          </a:prstGeom>
          <a:ln w="12700">
            <a:solidFill>
              <a:schemeClr val="tx1">
                <a:lumMod val="50000"/>
                <a:lumOff val="50000"/>
                <a:alpha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pic>
        <p:nvPicPr>
          <p:cNvPr id="61" name="Picture 2" descr="Beat Frequencies in Sound by Ron Kurtus - Physics Lessons: School for  Champions">
            <a:extLst>
              <a:ext uri="{FF2B5EF4-FFF2-40B4-BE49-F238E27FC236}">
                <a16:creationId xmlns:a16="http://schemas.microsoft.com/office/drawing/2014/main" id="{8D42204C-B5C5-9B0F-8792-9366BE6AFE1A}"/>
              </a:ext>
            </a:extLst>
          </p:cNvPr>
          <p:cNvPicPr>
            <a:picLocks noChangeAspect="1" noChangeArrowheads="1"/>
          </p:cNvPicPr>
          <p:nvPr/>
        </p:nvPicPr>
        <p:blipFill>
          <a:blip r:embed="rId7">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24018" y="2076548"/>
            <a:ext cx="3767561" cy="1122952"/>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BC2BAB21-4D06-B978-DFE8-E1A2FF867242}"/>
              </a:ext>
            </a:extLst>
          </p:cNvPr>
          <p:cNvSpPr txBox="1"/>
          <p:nvPr/>
        </p:nvSpPr>
        <p:spPr>
          <a:xfrm>
            <a:off x="9849510" y="3275111"/>
            <a:ext cx="854849" cy="307777"/>
          </a:xfrm>
          <a:prstGeom prst="rect">
            <a:avLst/>
          </a:prstGeom>
          <a:noFill/>
        </p:spPr>
        <p:txBody>
          <a:bodyPr wrap="none" rtlCol="0">
            <a:spAutoFit/>
          </a:bodyPr>
          <a:lstStyle/>
          <a:p>
            <a:r>
              <a:rPr lang="en-US" sz="1400" dirty="0"/>
              <a:t>Envelope</a:t>
            </a:r>
            <a:endParaRPr lang="en-US" dirty="0"/>
          </a:p>
        </p:txBody>
      </p:sp>
      <p:pic>
        <p:nvPicPr>
          <p:cNvPr id="45059" name="Picture 45058">
            <a:extLst>
              <a:ext uri="{FF2B5EF4-FFF2-40B4-BE49-F238E27FC236}">
                <a16:creationId xmlns:a16="http://schemas.microsoft.com/office/drawing/2014/main" id="{61994A16-CE6B-1361-64A0-619AE8913A79}"/>
              </a:ext>
            </a:extLst>
          </p:cNvPr>
          <p:cNvPicPr>
            <a:picLocks noChangeAspect="1"/>
          </p:cNvPicPr>
          <p:nvPr/>
        </p:nvPicPr>
        <p:blipFill>
          <a:blip r:embed="rId8"/>
          <a:stretch>
            <a:fillRect/>
          </a:stretch>
        </p:blipFill>
        <p:spPr>
          <a:xfrm>
            <a:off x="9105232" y="5359957"/>
            <a:ext cx="1488556" cy="390783"/>
          </a:xfrm>
          <a:prstGeom prst="rect">
            <a:avLst/>
          </a:prstGeom>
        </p:spPr>
      </p:pic>
      <p:grpSp>
        <p:nvGrpSpPr>
          <p:cNvPr id="45060" name="Group 45059">
            <a:extLst>
              <a:ext uri="{FF2B5EF4-FFF2-40B4-BE49-F238E27FC236}">
                <a16:creationId xmlns:a16="http://schemas.microsoft.com/office/drawing/2014/main" id="{DCEBF7DD-4C21-0C36-C61E-E6B6C23D4F42}"/>
              </a:ext>
            </a:extLst>
          </p:cNvPr>
          <p:cNvGrpSpPr>
            <a:grpSpLocks noChangeAspect="1"/>
          </p:cNvGrpSpPr>
          <p:nvPr/>
        </p:nvGrpSpPr>
        <p:grpSpPr>
          <a:xfrm>
            <a:off x="8570928" y="4349553"/>
            <a:ext cx="3621072" cy="858889"/>
            <a:chOff x="8008855" y="3752024"/>
            <a:chExt cx="4023084" cy="954243"/>
          </a:xfrm>
        </p:grpSpPr>
        <p:pic>
          <p:nvPicPr>
            <p:cNvPr id="45061" name="Picture 45060">
              <a:extLst>
                <a:ext uri="{FF2B5EF4-FFF2-40B4-BE49-F238E27FC236}">
                  <a16:creationId xmlns:a16="http://schemas.microsoft.com/office/drawing/2014/main" id="{3A776E3E-E22E-20A7-69EC-F6D7F51D7A5F}"/>
                </a:ext>
              </a:extLst>
            </p:cNvPr>
            <p:cNvPicPr>
              <a:picLocks noChangeAspect="1"/>
            </p:cNvPicPr>
            <p:nvPr/>
          </p:nvPicPr>
          <p:blipFill rotWithShape="1">
            <a:blip r:embed="rId9"/>
            <a:srcRect l="46060" t="919" b="-1"/>
            <a:stretch/>
          </p:blipFill>
          <p:spPr>
            <a:xfrm>
              <a:off x="9196559" y="4178761"/>
              <a:ext cx="2835380" cy="527506"/>
            </a:xfrm>
            <a:prstGeom prst="rect">
              <a:avLst/>
            </a:prstGeom>
          </p:spPr>
        </p:pic>
        <p:pic>
          <p:nvPicPr>
            <p:cNvPr id="45062" name="Picture 45061">
              <a:extLst>
                <a:ext uri="{FF2B5EF4-FFF2-40B4-BE49-F238E27FC236}">
                  <a16:creationId xmlns:a16="http://schemas.microsoft.com/office/drawing/2014/main" id="{D0A8825A-981D-550B-41AE-1E694D43032B}"/>
                </a:ext>
              </a:extLst>
            </p:cNvPr>
            <p:cNvPicPr>
              <a:picLocks noChangeAspect="1"/>
            </p:cNvPicPr>
            <p:nvPr/>
          </p:nvPicPr>
          <p:blipFill rotWithShape="1">
            <a:blip r:embed="rId9"/>
            <a:srcRect t="-2110" r="53677"/>
            <a:stretch/>
          </p:blipFill>
          <p:spPr>
            <a:xfrm>
              <a:off x="8008855" y="3752024"/>
              <a:ext cx="2435003" cy="543627"/>
            </a:xfrm>
            <a:prstGeom prst="rect">
              <a:avLst/>
            </a:prstGeom>
          </p:spPr>
        </p:pic>
      </p:grpSp>
      <p:pic>
        <p:nvPicPr>
          <p:cNvPr id="45063" name="Picture 45062">
            <a:extLst>
              <a:ext uri="{FF2B5EF4-FFF2-40B4-BE49-F238E27FC236}">
                <a16:creationId xmlns:a16="http://schemas.microsoft.com/office/drawing/2014/main" id="{B4BDBC40-FFDE-A4EB-49F1-AAAF39E0875C}"/>
              </a:ext>
            </a:extLst>
          </p:cNvPr>
          <p:cNvPicPr>
            <a:picLocks noChangeAspect="1"/>
          </p:cNvPicPr>
          <p:nvPr/>
        </p:nvPicPr>
        <p:blipFill rotWithShape="1">
          <a:blip r:embed="rId10"/>
          <a:srcRect r="61473"/>
          <a:stretch/>
        </p:blipFill>
        <p:spPr>
          <a:xfrm>
            <a:off x="5262365" y="4365655"/>
            <a:ext cx="1822801" cy="561289"/>
          </a:xfrm>
          <a:prstGeom prst="rect">
            <a:avLst/>
          </a:prstGeom>
        </p:spPr>
      </p:pic>
      <p:sp>
        <p:nvSpPr>
          <p:cNvPr id="45064" name="TextBox 45063">
            <a:extLst>
              <a:ext uri="{FF2B5EF4-FFF2-40B4-BE49-F238E27FC236}">
                <a16:creationId xmlns:a16="http://schemas.microsoft.com/office/drawing/2014/main" id="{F4EC89DC-BD49-A9C3-CB77-2E9A4130C622}"/>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Collision detection: Non-linearity</a:t>
            </a:r>
          </a:p>
        </p:txBody>
      </p:sp>
    </p:spTree>
    <p:extLst>
      <p:ext uri="{BB962C8B-B14F-4D97-AF65-F5344CB8AC3E}">
        <p14:creationId xmlns:p14="http://schemas.microsoft.com/office/powerpoint/2010/main" val="28573122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University of Maryland Primary logo">
            <a:extLst>
              <a:ext uri="{FF2B5EF4-FFF2-40B4-BE49-F238E27FC236}">
                <a16:creationId xmlns:a16="http://schemas.microsoft.com/office/drawing/2014/main" id="{EB4A6B41-22F7-DFE4-D01B-28508A8284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CoSMoS">
            <a:extLst>
              <a:ext uri="{FF2B5EF4-FFF2-40B4-BE49-F238E27FC236}">
                <a16:creationId xmlns:a16="http://schemas.microsoft.com/office/drawing/2014/main" id="{F219FA56-3669-5C55-E712-C88F67529E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0E65D93-33F4-9657-650D-CD588562D239}"/>
              </a:ext>
            </a:extLst>
          </p:cNvPr>
          <p:cNvPicPr>
            <a:picLocks noChangeAspect="1"/>
          </p:cNvPicPr>
          <p:nvPr/>
        </p:nvPicPr>
        <p:blipFill>
          <a:blip r:embed="rId5"/>
          <a:stretch>
            <a:fillRect/>
          </a:stretch>
        </p:blipFill>
        <p:spPr>
          <a:xfrm>
            <a:off x="3054867" y="1573620"/>
            <a:ext cx="6082265" cy="3920534"/>
          </a:xfrm>
          <a:prstGeom prst="rect">
            <a:avLst/>
          </a:prstGeom>
        </p:spPr>
      </p:pic>
      <p:sp>
        <p:nvSpPr>
          <p:cNvPr id="2" name="TextBox 1">
            <a:extLst>
              <a:ext uri="{FF2B5EF4-FFF2-40B4-BE49-F238E27FC236}">
                <a16:creationId xmlns:a16="http://schemas.microsoft.com/office/drawing/2014/main" id="{4205AACB-1742-F2A6-22BA-B22C99D429EC}"/>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Collision detection: Non-linearity</a:t>
            </a:r>
          </a:p>
        </p:txBody>
      </p:sp>
    </p:spTree>
    <p:extLst>
      <p:ext uri="{BB962C8B-B14F-4D97-AF65-F5344CB8AC3E}">
        <p14:creationId xmlns:p14="http://schemas.microsoft.com/office/powerpoint/2010/main" val="23474042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F5ED5E32-D29F-7F0C-1331-1E29C2471AEF}"/>
              </a:ext>
            </a:extLst>
          </p:cNvPr>
          <p:cNvPicPr>
            <a:picLocks noChangeAspect="1"/>
          </p:cNvPicPr>
          <p:nvPr/>
        </p:nvPicPr>
        <p:blipFill rotWithShape="1">
          <a:blip r:embed="rId3"/>
          <a:srcRect t="10504" b="2030"/>
          <a:stretch/>
        </p:blipFill>
        <p:spPr>
          <a:xfrm>
            <a:off x="559443" y="2357610"/>
            <a:ext cx="3674727" cy="2142779"/>
          </a:xfrm>
          <a:prstGeom prst="roundRect">
            <a:avLst>
              <a:gd name="adj" fmla="val 8605"/>
            </a:avLst>
          </a:prstGeom>
        </p:spPr>
      </p:pic>
      <p:pic>
        <p:nvPicPr>
          <p:cNvPr id="40" name="Picture 39">
            <a:extLst>
              <a:ext uri="{FF2B5EF4-FFF2-40B4-BE49-F238E27FC236}">
                <a16:creationId xmlns:a16="http://schemas.microsoft.com/office/drawing/2014/main" id="{B72F054B-5C9B-23B7-1606-F118B8701472}"/>
              </a:ext>
            </a:extLst>
          </p:cNvPr>
          <p:cNvPicPr>
            <a:picLocks noChangeAspect="1"/>
          </p:cNvPicPr>
          <p:nvPr/>
        </p:nvPicPr>
        <p:blipFill>
          <a:blip r:embed="rId4"/>
          <a:stretch>
            <a:fillRect/>
          </a:stretch>
        </p:blipFill>
        <p:spPr>
          <a:xfrm>
            <a:off x="8157122" y="2357610"/>
            <a:ext cx="3725291" cy="2142779"/>
          </a:xfrm>
          <a:prstGeom prst="roundRect">
            <a:avLst>
              <a:gd name="adj" fmla="val 13096"/>
            </a:avLst>
          </a:prstGeom>
        </p:spPr>
      </p:pic>
      <p:pic>
        <p:nvPicPr>
          <p:cNvPr id="5" name="Picture 2" descr="University of Maryland Primary logo">
            <a:extLst>
              <a:ext uri="{FF2B5EF4-FFF2-40B4-BE49-F238E27FC236}">
                <a16:creationId xmlns:a16="http://schemas.microsoft.com/office/drawing/2014/main" id="{B0D231C2-D724-350D-77C6-EFAEDA83F0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CoSMoS">
            <a:extLst>
              <a:ext uri="{FF2B5EF4-FFF2-40B4-BE49-F238E27FC236}">
                <a16:creationId xmlns:a16="http://schemas.microsoft.com/office/drawing/2014/main" id="{9AC94BE8-1005-9174-D622-33BFB87EA2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7E474D3-3B01-61BE-DBDA-240CC6F80F21}"/>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Evaluation</a:t>
            </a:r>
          </a:p>
        </p:txBody>
      </p:sp>
      <p:pic>
        <p:nvPicPr>
          <p:cNvPr id="26" name="Picture 25">
            <a:extLst>
              <a:ext uri="{FF2B5EF4-FFF2-40B4-BE49-F238E27FC236}">
                <a16:creationId xmlns:a16="http://schemas.microsoft.com/office/drawing/2014/main" id="{24E07F4F-7423-6398-858E-E55311C0B2E3}"/>
              </a:ext>
            </a:extLst>
          </p:cNvPr>
          <p:cNvPicPr>
            <a:picLocks noChangeAspect="1"/>
          </p:cNvPicPr>
          <p:nvPr/>
        </p:nvPicPr>
        <p:blipFill>
          <a:blip r:embed="rId7"/>
          <a:stretch>
            <a:fillRect/>
          </a:stretch>
        </p:blipFill>
        <p:spPr>
          <a:xfrm>
            <a:off x="4464048" y="2357610"/>
            <a:ext cx="3454685" cy="2142779"/>
          </a:xfrm>
          <a:prstGeom prst="roundRect">
            <a:avLst>
              <a:gd name="adj" fmla="val 7183"/>
            </a:avLst>
          </a:prstGeom>
        </p:spPr>
      </p:pic>
    </p:spTree>
    <p:extLst>
      <p:ext uri="{BB962C8B-B14F-4D97-AF65-F5344CB8AC3E}">
        <p14:creationId xmlns:p14="http://schemas.microsoft.com/office/powerpoint/2010/main" val="1102619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DD9BF5-D369-1642-205C-63FAF0864B5B}"/>
              </a:ext>
            </a:extLst>
          </p:cNvPr>
          <p:cNvPicPr>
            <a:picLocks noChangeAspect="1"/>
          </p:cNvPicPr>
          <p:nvPr/>
        </p:nvPicPr>
        <p:blipFill>
          <a:blip r:embed="rId3"/>
          <a:stretch>
            <a:fillRect/>
          </a:stretch>
        </p:blipFill>
        <p:spPr>
          <a:xfrm>
            <a:off x="2232837" y="2023886"/>
            <a:ext cx="3746974" cy="2810229"/>
          </a:xfrm>
          <a:prstGeom prst="rect">
            <a:avLst/>
          </a:prstGeom>
        </p:spPr>
      </p:pic>
      <p:pic>
        <p:nvPicPr>
          <p:cNvPr id="5" name="Picture 4">
            <a:extLst>
              <a:ext uri="{FF2B5EF4-FFF2-40B4-BE49-F238E27FC236}">
                <a16:creationId xmlns:a16="http://schemas.microsoft.com/office/drawing/2014/main" id="{AEC69117-4389-1660-4C71-E84CD4FBDA63}"/>
              </a:ext>
            </a:extLst>
          </p:cNvPr>
          <p:cNvPicPr>
            <a:picLocks noChangeAspect="1"/>
          </p:cNvPicPr>
          <p:nvPr/>
        </p:nvPicPr>
        <p:blipFill>
          <a:blip r:embed="rId4"/>
          <a:stretch>
            <a:fillRect/>
          </a:stretch>
        </p:blipFill>
        <p:spPr>
          <a:xfrm>
            <a:off x="6095999" y="2023886"/>
            <a:ext cx="3746973" cy="2810231"/>
          </a:xfrm>
          <a:prstGeom prst="rect">
            <a:avLst/>
          </a:prstGeom>
        </p:spPr>
      </p:pic>
      <p:pic>
        <p:nvPicPr>
          <p:cNvPr id="7" name="Picture 2" descr="University of Maryland Primary logo">
            <a:extLst>
              <a:ext uri="{FF2B5EF4-FFF2-40B4-BE49-F238E27FC236}">
                <a16:creationId xmlns:a16="http://schemas.microsoft.com/office/drawing/2014/main" id="{523E167C-9F11-0C26-420B-2ACA5ED2D4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CoSMoS">
            <a:extLst>
              <a:ext uri="{FF2B5EF4-FFF2-40B4-BE49-F238E27FC236}">
                <a16:creationId xmlns:a16="http://schemas.microsoft.com/office/drawing/2014/main" id="{71F2D7FD-4D5F-2FC7-EEDB-7A292C1DF1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C0A1D06-1577-994C-B6D6-9CC0C6255869}"/>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Evaluation</a:t>
            </a:r>
          </a:p>
        </p:txBody>
      </p:sp>
    </p:spTree>
    <p:extLst>
      <p:ext uri="{BB962C8B-B14F-4D97-AF65-F5344CB8AC3E}">
        <p14:creationId xmlns:p14="http://schemas.microsoft.com/office/powerpoint/2010/main" val="10561593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DD9BF5-D369-1642-205C-63FAF0864B5B}"/>
              </a:ext>
            </a:extLst>
          </p:cNvPr>
          <p:cNvPicPr>
            <a:picLocks noChangeAspect="1"/>
          </p:cNvPicPr>
          <p:nvPr/>
        </p:nvPicPr>
        <p:blipFill>
          <a:blip r:embed="rId3"/>
          <a:stretch>
            <a:fillRect/>
          </a:stretch>
        </p:blipFill>
        <p:spPr>
          <a:xfrm>
            <a:off x="2232837" y="2023886"/>
            <a:ext cx="3746974" cy="2810229"/>
          </a:xfrm>
          <a:prstGeom prst="rect">
            <a:avLst/>
          </a:prstGeom>
        </p:spPr>
      </p:pic>
      <p:pic>
        <p:nvPicPr>
          <p:cNvPr id="5" name="Picture 4">
            <a:extLst>
              <a:ext uri="{FF2B5EF4-FFF2-40B4-BE49-F238E27FC236}">
                <a16:creationId xmlns:a16="http://schemas.microsoft.com/office/drawing/2014/main" id="{AEC69117-4389-1660-4C71-E84CD4FBDA63}"/>
              </a:ext>
            </a:extLst>
          </p:cNvPr>
          <p:cNvPicPr>
            <a:picLocks noChangeAspect="1"/>
          </p:cNvPicPr>
          <p:nvPr/>
        </p:nvPicPr>
        <p:blipFill>
          <a:blip r:embed="rId4"/>
          <a:stretch>
            <a:fillRect/>
          </a:stretch>
        </p:blipFill>
        <p:spPr>
          <a:xfrm>
            <a:off x="6095999" y="2023886"/>
            <a:ext cx="3746973" cy="2810231"/>
          </a:xfrm>
          <a:prstGeom prst="rect">
            <a:avLst/>
          </a:prstGeom>
        </p:spPr>
      </p:pic>
      <p:pic>
        <p:nvPicPr>
          <p:cNvPr id="7" name="Picture 2" descr="University of Maryland Primary logo">
            <a:extLst>
              <a:ext uri="{FF2B5EF4-FFF2-40B4-BE49-F238E27FC236}">
                <a16:creationId xmlns:a16="http://schemas.microsoft.com/office/drawing/2014/main" id="{523E167C-9F11-0C26-420B-2ACA5ED2D4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CoSMoS">
            <a:extLst>
              <a:ext uri="{FF2B5EF4-FFF2-40B4-BE49-F238E27FC236}">
                <a16:creationId xmlns:a16="http://schemas.microsoft.com/office/drawing/2014/main" id="{71F2D7FD-4D5F-2FC7-EEDB-7A292C1DF1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C0A1D06-1577-994C-B6D6-9CC0C6255869}"/>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Evaluation</a:t>
            </a:r>
          </a:p>
        </p:txBody>
      </p:sp>
      <p:sp>
        <p:nvSpPr>
          <p:cNvPr id="2" name="Rectangle 1">
            <a:extLst>
              <a:ext uri="{FF2B5EF4-FFF2-40B4-BE49-F238E27FC236}">
                <a16:creationId xmlns:a16="http://schemas.microsoft.com/office/drawing/2014/main" id="{C2A75861-97FB-2867-FC88-0AF5C5B65F3F}"/>
              </a:ext>
            </a:extLst>
          </p:cNvPr>
          <p:cNvSpPr/>
          <p:nvPr/>
        </p:nvSpPr>
        <p:spPr>
          <a:xfrm>
            <a:off x="0" y="5143390"/>
            <a:ext cx="12192000" cy="769440"/>
          </a:xfrm>
          <a:prstGeom prst="rect">
            <a:avLst/>
          </a:prstGeom>
          <a:solidFill>
            <a:schemeClr val="accent2">
              <a:lumMod val="75000"/>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Median </a:t>
            </a:r>
            <a:r>
              <a:rPr lang="en-US" sz="3200" dirty="0" err="1"/>
              <a:t>AoA</a:t>
            </a:r>
            <a:r>
              <a:rPr lang="en-US" sz="3200" dirty="0"/>
              <a:t> error &lt; 7 degree</a:t>
            </a:r>
          </a:p>
        </p:txBody>
      </p:sp>
    </p:spTree>
    <p:extLst>
      <p:ext uri="{BB962C8B-B14F-4D97-AF65-F5344CB8AC3E}">
        <p14:creationId xmlns:p14="http://schemas.microsoft.com/office/powerpoint/2010/main" val="4226706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52D316-DF66-AE0A-7F79-0E44B1243B82}"/>
              </a:ext>
            </a:extLst>
          </p:cNvPr>
          <p:cNvPicPr>
            <a:picLocks noChangeAspect="1"/>
          </p:cNvPicPr>
          <p:nvPr/>
        </p:nvPicPr>
        <p:blipFill rotWithShape="1">
          <a:blip r:embed="rId3"/>
          <a:srcRect l="50819" t="3898" r="1201" b="1349"/>
          <a:stretch/>
        </p:blipFill>
        <p:spPr>
          <a:xfrm>
            <a:off x="3364303" y="2628260"/>
            <a:ext cx="2627386" cy="2006603"/>
          </a:xfrm>
          <a:prstGeom prst="roundRect">
            <a:avLst>
              <a:gd name="adj" fmla="val 9249"/>
            </a:avLst>
          </a:prstGeom>
        </p:spPr>
      </p:pic>
      <p:pic>
        <p:nvPicPr>
          <p:cNvPr id="7" name="Picture 6">
            <a:extLst>
              <a:ext uri="{FF2B5EF4-FFF2-40B4-BE49-F238E27FC236}">
                <a16:creationId xmlns:a16="http://schemas.microsoft.com/office/drawing/2014/main" id="{E267519D-FD40-C7B5-7B59-68D868A5B200}"/>
              </a:ext>
            </a:extLst>
          </p:cNvPr>
          <p:cNvPicPr>
            <a:picLocks noChangeAspect="1"/>
          </p:cNvPicPr>
          <p:nvPr/>
        </p:nvPicPr>
        <p:blipFill>
          <a:blip r:embed="rId4"/>
          <a:stretch>
            <a:fillRect/>
          </a:stretch>
        </p:blipFill>
        <p:spPr>
          <a:xfrm>
            <a:off x="6008969" y="2545742"/>
            <a:ext cx="5660658" cy="2117698"/>
          </a:xfrm>
          <a:prstGeom prst="rect">
            <a:avLst/>
          </a:prstGeom>
        </p:spPr>
      </p:pic>
      <p:pic>
        <p:nvPicPr>
          <p:cNvPr id="4" name="Picture 2" descr="University of Maryland Primary logo">
            <a:extLst>
              <a:ext uri="{FF2B5EF4-FFF2-40B4-BE49-F238E27FC236}">
                <a16:creationId xmlns:a16="http://schemas.microsoft.com/office/drawing/2014/main" id="{3BC4DAC0-770B-196A-F103-4C23AE032D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CoSMoS">
            <a:extLst>
              <a:ext uri="{FF2B5EF4-FFF2-40B4-BE49-F238E27FC236}">
                <a16:creationId xmlns:a16="http://schemas.microsoft.com/office/drawing/2014/main" id="{D5356CB2-F4DD-3812-BB10-4C1A6CF7D8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166F942-9614-486C-FA02-9D30411200F0}"/>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Evaluation</a:t>
            </a:r>
          </a:p>
        </p:txBody>
      </p:sp>
      <p:pic>
        <p:nvPicPr>
          <p:cNvPr id="13" name="Picture 12">
            <a:extLst>
              <a:ext uri="{FF2B5EF4-FFF2-40B4-BE49-F238E27FC236}">
                <a16:creationId xmlns:a16="http://schemas.microsoft.com/office/drawing/2014/main" id="{96E781A0-E78A-66AE-A710-F06AA1ECDD49}"/>
              </a:ext>
            </a:extLst>
          </p:cNvPr>
          <p:cNvPicPr>
            <a:picLocks noChangeAspect="1"/>
          </p:cNvPicPr>
          <p:nvPr/>
        </p:nvPicPr>
        <p:blipFill rotWithShape="1">
          <a:blip r:embed="rId7"/>
          <a:srcRect l="7251" r="5458"/>
          <a:stretch/>
        </p:blipFill>
        <p:spPr>
          <a:xfrm>
            <a:off x="404038" y="2628260"/>
            <a:ext cx="2627386" cy="2006603"/>
          </a:xfrm>
          <a:prstGeom prst="roundRect">
            <a:avLst>
              <a:gd name="adj" fmla="val 10838"/>
            </a:avLst>
          </a:prstGeom>
        </p:spPr>
      </p:pic>
    </p:spTree>
    <p:extLst>
      <p:ext uri="{BB962C8B-B14F-4D97-AF65-F5344CB8AC3E}">
        <p14:creationId xmlns:p14="http://schemas.microsoft.com/office/powerpoint/2010/main" val="33195956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67519D-FD40-C7B5-7B59-68D868A5B200}"/>
              </a:ext>
            </a:extLst>
          </p:cNvPr>
          <p:cNvPicPr>
            <a:picLocks noChangeAspect="1"/>
          </p:cNvPicPr>
          <p:nvPr/>
        </p:nvPicPr>
        <p:blipFill>
          <a:blip r:embed="rId3"/>
          <a:stretch>
            <a:fillRect/>
          </a:stretch>
        </p:blipFill>
        <p:spPr>
          <a:xfrm>
            <a:off x="6008969" y="2545742"/>
            <a:ext cx="5660658" cy="2117698"/>
          </a:xfrm>
          <a:prstGeom prst="rect">
            <a:avLst/>
          </a:prstGeom>
        </p:spPr>
      </p:pic>
      <p:pic>
        <p:nvPicPr>
          <p:cNvPr id="4" name="Picture 2" descr="University of Maryland Primary logo">
            <a:extLst>
              <a:ext uri="{FF2B5EF4-FFF2-40B4-BE49-F238E27FC236}">
                <a16:creationId xmlns:a16="http://schemas.microsoft.com/office/drawing/2014/main" id="{3BC4DAC0-770B-196A-F103-4C23AE032D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CoSMoS">
            <a:extLst>
              <a:ext uri="{FF2B5EF4-FFF2-40B4-BE49-F238E27FC236}">
                <a16:creationId xmlns:a16="http://schemas.microsoft.com/office/drawing/2014/main" id="{D5356CB2-F4DD-3812-BB10-4C1A6CF7D8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166F942-9614-486C-FA02-9D30411200F0}"/>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Evaluation</a:t>
            </a:r>
          </a:p>
        </p:txBody>
      </p:sp>
      <p:sp>
        <p:nvSpPr>
          <p:cNvPr id="2" name="Rectangle 1">
            <a:extLst>
              <a:ext uri="{FF2B5EF4-FFF2-40B4-BE49-F238E27FC236}">
                <a16:creationId xmlns:a16="http://schemas.microsoft.com/office/drawing/2014/main" id="{42912B2E-1F3A-8A80-5FB7-3B822F5DFC59}"/>
              </a:ext>
            </a:extLst>
          </p:cNvPr>
          <p:cNvSpPr/>
          <p:nvPr/>
        </p:nvSpPr>
        <p:spPr>
          <a:xfrm>
            <a:off x="0" y="5090776"/>
            <a:ext cx="12192000" cy="1024673"/>
          </a:xfrm>
          <a:prstGeom prst="rect">
            <a:avLst/>
          </a:prstGeom>
          <a:solidFill>
            <a:schemeClr val="accent2">
              <a:lumMod val="75000"/>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Median Localization error &lt; 2.5 meters (Similar to GPS)</a:t>
            </a:r>
          </a:p>
          <a:p>
            <a:pPr algn="ctr"/>
            <a:r>
              <a:rPr lang="en-US" sz="3200" dirty="0"/>
              <a:t>1D error &lt; 1.3meters</a:t>
            </a:r>
          </a:p>
        </p:txBody>
      </p:sp>
      <p:pic>
        <p:nvPicPr>
          <p:cNvPr id="5" name="Picture 4">
            <a:extLst>
              <a:ext uri="{FF2B5EF4-FFF2-40B4-BE49-F238E27FC236}">
                <a16:creationId xmlns:a16="http://schemas.microsoft.com/office/drawing/2014/main" id="{DBAF7D96-FC57-A8E1-30B1-6BBA0C3F90EE}"/>
              </a:ext>
            </a:extLst>
          </p:cNvPr>
          <p:cNvPicPr>
            <a:picLocks noChangeAspect="1"/>
          </p:cNvPicPr>
          <p:nvPr/>
        </p:nvPicPr>
        <p:blipFill rotWithShape="1">
          <a:blip r:embed="rId6"/>
          <a:srcRect l="50819" t="3898" r="1201" b="1349"/>
          <a:stretch/>
        </p:blipFill>
        <p:spPr>
          <a:xfrm>
            <a:off x="3364303" y="2628260"/>
            <a:ext cx="2627386" cy="2006603"/>
          </a:xfrm>
          <a:prstGeom prst="roundRect">
            <a:avLst>
              <a:gd name="adj" fmla="val 9249"/>
            </a:avLst>
          </a:prstGeom>
        </p:spPr>
      </p:pic>
      <p:pic>
        <p:nvPicPr>
          <p:cNvPr id="6" name="Picture 5">
            <a:extLst>
              <a:ext uri="{FF2B5EF4-FFF2-40B4-BE49-F238E27FC236}">
                <a16:creationId xmlns:a16="http://schemas.microsoft.com/office/drawing/2014/main" id="{B19DF7D3-E681-F335-D5D3-EC2729861FFF}"/>
              </a:ext>
            </a:extLst>
          </p:cNvPr>
          <p:cNvPicPr>
            <a:picLocks noChangeAspect="1"/>
          </p:cNvPicPr>
          <p:nvPr/>
        </p:nvPicPr>
        <p:blipFill rotWithShape="1">
          <a:blip r:embed="rId7"/>
          <a:srcRect l="7251" r="5458"/>
          <a:stretch/>
        </p:blipFill>
        <p:spPr>
          <a:xfrm>
            <a:off x="404038" y="2628260"/>
            <a:ext cx="2627386" cy="2006603"/>
          </a:xfrm>
          <a:prstGeom prst="roundRect">
            <a:avLst>
              <a:gd name="adj" fmla="val 10838"/>
            </a:avLst>
          </a:prstGeom>
        </p:spPr>
      </p:pic>
    </p:spTree>
    <p:extLst>
      <p:ext uri="{BB962C8B-B14F-4D97-AF65-F5344CB8AC3E}">
        <p14:creationId xmlns:p14="http://schemas.microsoft.com/office/powerpoint/2010/main" val="15881211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332A29-66C4-AE91-2828-80835FA9D350}"/>
              </a:ext>
            </a:extLst>
          </p:cNvPr>
          <p:cNvPicPr>
            <a:picLocks noChangeAspect="1"/>
          </p:cNvPicPr>
          <p:nvPr/>
        </p:nvPicPr>
        <p:blipFill rotWithShape="1">
          <a:blip r:embed="rId3"/>
          <a:srcRect l="4493" r="9620"/>
          <a:stretch/>
        </p:blipFill>
        <p:spPr>
          <a:xfrm>
            <a:off x="2753696" y="2661240"/>
            <a:ext cx="2061968" cy="1800598"/>
          </a:xfrm>
          <a:prstGeom prst="roundRect">
            <a:avLst>
              <a:gd name="adj" fmla="val 11688"/>
            </a:avLst>
          </a:prstGeom>
        </p:spPr>
      </p:pic>
      <p:pic>
        <p:nvPicPr>
          <p:cNvPr id="6" name="Picture 5">
            <a:extLst>
              <a:ext uri="{FF2B5EF4-FFF2-40B4-BE49-F238E27FC236}">
                <a16:creationId xmlns:a16="http://schemas.microsoft.com/office/drawing/2014/main" id="{40506B48-C5F9-2219-5985-E9C933D6B145}"/>
              </a:ext>
            </a:extLst>
          </p:cNvPr>
          <p:cNvPicPr>
            <a:picLocks noChangeAspect="1"/>
          </p:cNvPicPr>
          <p:nvPr/>
        </p:nvPicPr>
        <p:blipFill rotWithShape="1">
          <a:blip r:embed="rId4"/>
          <a:srcRect l="13319" r="13319"/>
          <a:stretch/>
        </p:blipFill>
        <p:spPr>
          <a:xfrm rot="5400000">
            <a:off x="736202" y="2530556"/>
            <a:ext cx="1800596" cy="2061967"/>
          </a:xfrm>
          <a:prstGeom prst="roundRect">
            <a:avLst>
              <a:gd name="adj" fmla="val 11688"/>
            </a:avLst>
          </a:prstGeom>
        </p:spPr>
      </p:pic>
      <p:pic>
        <p:nvPicPr>
          <p:cNvPr id="7" name="Picture 6">
            <a:extLst>
              <a:ext uri="{FF2B5EF4-FFF2-40B4-BE49-F238E27FC236}">
                <a16:creationId xmlns:a16="http://schemas.microsoft.com/office/drawing/2014/main" id="{5DBD3C53-7B3F-34E7-9D10-3EEA7CF6A938}"/>
              </a:ext>
            </a:extLst>
          </p:cNvPr>
          <p:cNvPicPr>
            <a:picLocks noChangeAspect="1"/>
          </p:cNvPicPr>
          <p:nvPr/>
        </p:nvPicPr>
        <p:blipFill rotWithShape="1">
          <a:blip r:embed="rId5"/>
          <a:srcRect r="14113"/>
          <a:stretch/>
        </p:blipFill>
        <p:spPr>
          <a:xfrm>
            <a:off x="4901876" y="2661241"/>
            <a:ext cx="2061967" cy="1800597"/>
          </a:xfrm>
          <a:prstGeom prst="roundRect">
            <a:avLst>
              <a:gd name="adj" fmla="val 12186"/>
            </a:avLst>
          </a:prstGeom>
        </p:spPr>
      </p:pic>
      <p:pic>
        <p:nvPicPr>
          <p:cNvPr id="9" name="Picture 2" descr="University of Maryland Primary logo">
            <a:extLst>
              <a:ext uri="{FF2B5EF4-FFF2-40B4-BE49-F238E27FC236}">
                <a16:creationId xmlns:a16="http://schemas.microsoft.com/office/drawing/2014/main" id="{A5CFDBCD-CB19-3144-D2E8-121D2F81A2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CoSMoS">
            <a:extLst>
              <a:ext uri="{FF2B5EF4-FFF2-40B4-BE49-F238E27FC236}">
                <a16:creationId xmlns:a16="http://schemas.microsoft.com/office/drawing/2014/main" id="{9C6197E1-4544-2764-1BB3-6293FB6269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FB12C2F-55CD-9611-76B3-90CA1C84E455}"/>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Evaluation</a:t>
            </a:r>
          </a:p>
        </p:txBody>
      </p:sp>
    </p:spTree>
    <p:extLst>
      <p:ext uri="{BB962C8B-B14F-4D97-AF65-F5344CB8AC3E}">
        <p14:creationId xmlns:p14="http://schemas.microsoft.com/office/powerpoint/2010/main" val="7410328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AA426C-CEDC-E82A-B48B-B25F25755340}"/>
              </a:ext>
            </a:extLst>
          </p:cNvPr>
          <p:cNvPicPr>
            <a:picLocks noChangeAspect="1"/>
          </p:cNvPicPr>
          <p:nvPr/>
        </p:nvPicPr>
        <p:blipFill>
          <a:blip r:embed="rId3"/>
          <a:stretch>
            <a:fillRect/>
          </a:stretch>
        </p:blipFill>
        <p:spPr>
          <a:xfrm>
            <a:off x="7175346" y="2374630"/>
            <a:ext cx="4805054" cy="2402527"/>
          </a:xfrm>
          <a:prstGeom prst="rect">
            <a:avLst/>
          </a:prstGeom>
        </p:spPr>
      </p:pic>
      <p:pic>
        <p:nvPicPr>
          <p:cNvPr id="9" name="Picture 2" descr="University of Maryland Primary logo">
            <a:extLst>
              <a:ext uri="{FF2B5EF4-FFF2-40B4-BE49-F238E27FC236}">
                <a16:creationId xmlns:a16="http://schemas.microsoft.com/office/drawing/2014/main" id="{A5CFDBCD-CB19-3144-D2E8-121D2F81A2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CoSMoS">
            <a:extLst>
              <a:ext uri="{FF2B5EF4-FFF2-40B4-BE49-F238E27FC236}">
                <a16:creationId xmlns:a16="http://schemas.microsoft.com/office/drawing/2014/main" id="{9C6197E1-4544-2764-1BB3-6293FB6269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FB12C2F-55CD-9611-76B3-90CA1C84E455}"/>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Evaluation</a:t>
            </a:r>
          </a:p>
        </p:txBody>
      </p:sp>
      <p:pic>
        <p:nvPicPr>
          <p:cNvPr id="3" name="Picture 2">
            <a:extLst>
              <a:ext uri="{FF2B5EF4-FFF2-40B4-BE49-F238E27FC236}">
                <a16:creationId xmlns:a16="http://schemas.microsoft.com/office/drawing/2014/main" id="{0E4536A4-7E8A-05DB-609D-FA39DCB5601F}"/>
              </a:ext>
            </a:extLst>
          </p:cNvPr>
          <p:cNvPicPr>
            <a:picLocks noChangeAspect="1"/>
          </p:cNvPicPr>
          <p:nvPr/>
        </p:nvPicPr>
        <p:blipFill rotWithShape="1">
          <a:blip r:embed="rId6"/>
          <a:srcRect l="4493" r="9620"/>
          <a:stretch/>
        </p:blipFill>
        <p:spPr>
          <a:xfrm>
            <a:off x="2753696" y="2661240"/>
            <a:ext cx="2061968" cy="1800598"/>
          </a:xfrm>
          <a:prstGeom prst="roundRect">
            <a:avLst>
              <a:gd name="adj" fmla="val 11688"/>
            </a:avLst>
          </a:prstGeom>
        </p:spPr>
      </p:pic>
      <p:pic>
        <p:nvPicPr>
          <p:cNvPr id="8" name="Picture 7">
            <a:extLst>
              <a:ext uri="{FF2B5EF4-FFF2-40B4-BE49-F238E27FC236}">
                <a16:creationId xmlns:a16="http://schemas.microsoft.com/office/drawing/2014/main" id="{2DE56CDF-0483-0390-50A0-224A2A701F57}"/>
              </a:ext>
            </a:extLst>
          </p:cNvPr>
          <p:cNvPicPr>
            <a:picLocks noChangeAspect="1"/>
          </p:cNvPicPr>
          <p:nvPr/>
        </p:nvPicPr>
        <p:blipFill rotWithShape="1">
          <a:blip r:embed="rId7"/>
          <a:srcRect l="13319" r="13319"/>
          <a:stretch/>
        </p:blipFill>
        <p:spPr>
          <a:xfrm rot="5400000">
            <a:off x="736202" y="2530556"/>
            <a:ext cx="1800596" cy="2061967"/>
          </a:xfrm>
          <a:prstGeom prst="roundRect">
            <a:avLst>
              <a:gd name="adj" fmla="val 11688"/>
            </a:avLst>
          </a:prstGeom>
        </p:spPr>
      </p:pic>
      <p:pic>
        <p:nvPicPr>
          <p:cNvPr id="12" name="Picture 11">
            <a:extLst>
              <a:ext uri="{FF2B5EF4-FFF2-40B4-BE49-F238E27FC236}">
                <a16:creationId xmlns:a16="http://schemas.microsoft.com/office/drawing/2014/main" id="{34EB7553-C744-B26D-5B61-5D3BD8AD6130}"/>
              </a:ext>
            </a:extLst>
          </p:cNvPr>
          <p:cNvPicPr>
            <a:picLocks noChangeAspect="1"/>
          </p:cNvPicPr>
          <p:nvPr/>
        </p:nvPicPr>
        <p:blipFill rotWithShape="1">
          <a:blip r:embed="rId8"/>
          <a:srcRect r="14113"/>
          <a:stretch/>
        </p:blipFill>
        <p:spPr>
          <a:xfrm>
            <a:off x="4901876" y="2661241"/>
            <a:ext cx="2061967" cy="1800597"/>
          </a:xfrm>
          <a:prstGeom prst="roundRect">
            <a:avLst>
              <a:gd name="adj" fmla="val 12186"/>
            </a:avLst>
          </a:prstGeom>
        </p:spPr>
      </p:pic>
    </p:spTree>
    <p:extLst>
      <p:ext uri="{BB962C8B-B14F-4D97-AF65-F5344CB8AC3E}">
        <p14:creationId xmlns:p14="http://schemas.microsoft.com/office/powerpoint/2010/main" val="25086621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University of Maryland Primary logo">
            <a:extLst>
              <a:ext uri="{FF2B5EF4-FFF2-40B4-BE49-F238E27FC236}">
                <a16:creationId xmlns:a16="http://schemas.microsoft.com/office/drawing/2014/main" id="{8113F426-DA03-1211-7720-ED7834104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CoSMoS">
            <a:extLst>
              <a:ext uri="{FF2B5EF4-FFF2-40B4-BE49-F238E27FC236}">
                <a16:creationId xmlns:a16="http://schemas.microsoft.com/office/drawing/2014/main" id="{9D20284D-7433-BF78-7D0C-3EAAEFF7CA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9AC581B-974F-B150-E62E-DEA03323465D}"/>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Evaluation</a:t>
            </a:r>
          </a:p>
        </p:txBody>
      </p:sp>
      <p:pic>
        <p:nvPicPr>
          <p:cNvPr id="4" name="Picture 3">
            <a:extLst>
              <a:ext uri="{FF2B5EF4-FFF2-40B4-BE49-F238E27FC236}">
                <a16:creationId xmlns:a16="http://schemas.microsoft.com/office/drawing/2014/main" id="{90A4507A-3B04-C284-73C3-9E4A812CF0CD}"/>
              </a:ext>
            </a:extLst>
          </p:cNvPr>
          <p:cNvPicPr>
            <a:picLocks noChangeAspect="1"/>
          </p:cNvPicPr>
          <p:nvPr/>
        </p:nvPicPr>
        <p:blipFill>
          <a:blip r:embed="rId5"/>
          <a:stretch>
            <a:fillRect/>
          </a:stretch>
        </p:blipFill>
        <p:spPr>
          <a:xfrm>
            <a:off x="7365569" y="1331550"/>
            <a:ext cx="4598693" cy="2299347"/>
          </a:xfrm>
          <a:prstGeom prst="rect">
            <a:avLst/>
          </a:prstGeom>
        </p:spPr>
      </p:pic>
      <p:pic>
        <p:nvPicPr>
          <p:cNvPr id="18" name="Picture 17">
            <a:extLst>
              <a:ext uri="{FF2B5EF4-FFF2-40B4-BE49-F238E27FC236}">
                <a16:creationId xmlns:a16="http://schemas.microsoft.com/office/drawing/2014/main" id="{C696281B-7ABA-7F3D-F057-FF260B6F3DCE}"/>
              </a:ext>
            </a:extLst>
          </p:cNvPr>
          <p:cNvPicPr>
            <a:picLocks noChangeAspect="1"/>
          </p:cNvPicPr>
          <p:nvPr/>
        </p:nvPicPr>
        <p:blipFill rotWithShape="1">
          <a:blip r:embed="rId6"/>
          <a:srcRect r="2964"/>
          <a:stretch/>
        </p:blipFill>
        <p:spPr>
          <a:xfrm>
            <a:off x="477214" y="1116885"/>
            <a:ext cx="3080269" cy="2312115"/>
          </a:xfrm>
          <a:prstGeom prst="rect">
            <a:avLst/>
          </a:prstGeom>
        </p:spPr>
      </p:pic>
      <p:pic>
        <p:nvPicPr>
          <p:cNvPr id="19" name="Picture 18">
            <a:extLst>
              <a:ext uri="{FF2B5EF4-FFF2-40B4-BE49-F238E27FC236}">
                <a16:creationId xmlns:a16="http://schemas.microsoft.com/office/drawing/2014/main" id="{C642CAC0-7C15-A7E2-E7B9-0012F0EA8052}"/>
              </a:ext>
            </a:extLst>
          </p:cNvPr>
          <p:cNvPicPr>
            <a:picLocks noChangeAspect="1"/>
          </p:cNvPicPr>
          <p:nvPr/>
        </p:nvPicPr>
        <p:blipFill rotWithShape="1">
          <a:blip r:embed="rId7"/>
          <a:srcRect b="25810"/>
          <a:stretch/>
        </p:blipFill>
        <p:spPr>
          <a:xfrm>
            <a:off x="3933570" y="1545304"/>
            <a:ext cx="3080269" cy="1717739"/>
          </a:xfrm>
          <a:prstGeom prst="rect">
            <a:avLst/>
          </a:prstGeom>
        </p:spPr>
      </p:pic>
    </p:spTree>
    <p:extLst>
      <p:ext uri="{BB962C8B-B14F-4D97-AF65-F5344CB8AC3E}">
        <p14:creationId xmlns:p14="http://schemas.microsoft.com/office/powerpoint/2010/main" val="4194080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E8277C4-469B-E563-6353-5606CFD3CCE8}"/>
              </a:ext>
            </a:extLst>
          </p:cNvPr>
          <p:cNvSpPr txBox="1"/>
          <p:nvPr/>
        </p:nvSpPr>
        <p:spPr>
          <a:xfrm>
            <a:off x="1690736" y="4151590"/>
            <a:ext cx="2587568" cy="523220"/>
          </a:xfrm>
          <a:prstGeom prst="rect">
            <a:avLst/>
          </a:prstGeom>
          <a:noFill/>
        </p:spPr>
        <p:txBody>
          <a:bodyPr wrap="none" rtlCol="0">
            <a:spAutoFit/>
          </a:bodyPr>
          <a:lstStyle/>
          <a:p>
            <a:pPr algn="l"/>
            <a:r>
              <a:rPr lang="en-US" sz="2800" dirty="0">
                <a:solidFill>
                  <a:schemeClr val="tx1">
                    <a:lumMod val="75000"/>
                    <a:lumOff val="25000"/>
                  </a:schemeClr>
                </a:solidFill>
                <a:latin typeface="Roboto" panose="02000000000000000000" pitchFamily="2" charset="0"/>
                <a:ea typeface="Roboto" panose="02000000000000000000" pitchFamily="2" charset="0"/>
              </a:rPr>
              <a:t>Ranging based</a:t>
            </a:r>
          </a:p>
        </p:txBody>
      </p:sp>
      <p:sp>
        <p:nvSpPr>
          <p:cNvPr id="10" name="TextBox 9">
            <a:extLst>
              <a:ext uri="{FF2B5EF4-FFF2-40B4-BE49-F238E27FC236}">
                <a16:creationId xmlns:a16="http://schemas.microsoft.com/office/drawing/2014/main" id="{E95FD44B-D121-20F1-82E9-CF631D68B23B}"/>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Self-Localization</a:t>
            </a:r>
          </a:p>
        </p:txBody>
      </p:sp>
      <p:pic>
        <p:nvPicPr>
          <p:cNvPr id="6" name="Picture 2" descr="University of Maryland Primary logo">
            <a:extLst>
              <a:ext uri="{FF2B5EF4-FFF2-40B4-BE49-F238E27FC236}">
                <a16:creationId xmlns:a16="http://schemas.microsoft.com/office/drawing/2014/main" id="{BC3669D9-9208-7663-F90B-FA4AEF50CB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CoSMoS">
            <a:extLst>
              <a:ext uri="{FF2B5EF4-FFF2-40B4-BE49-F238E27FC236}">
                <a16:creationId xmlns:a16="http://schemas.microsoft.com/office/drawing/2014/main" id="{368E222A-D62F-B0AE-DAF0-5898A934CA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BAB4489-E88F-2214-5B00-AF274A37DBDF}"/>
              </a:ext>
            </a:extLst>
          </p:cNvPr>
          <p:cNvGrpSpPr/>
          <p:nvPr/>
        </p:nvGrpSpPr>
        <p:grpSpPr>
          <a:xfrm>
            <a:off x="958165" y="1457156"/>
            <a:ext cx="4052711" cy="2370666"/>
            <a:chOff x="958165" y="1457156"/>
            <a:chExt cx="4052711" cy="2370666"/>
          </a:xfrm>
        </p:grpSpPr>
        <p:sp>
          <p:nvSpPr>
            <p:cNvPr id="75" name="Rounded Rectangle 74">
              <a:extLst>
                <a:ext uri="{FF2B5EF4-FFF2-40B4-BE49-F238E27FC236}">
                  <a16:creationId xmlns:a16="http://schemas.microsoft.com/office/drawing/2014/main" id="{8FD61AE5-EBDB-9E19-8E22-96A90AE496E8}"/>
                </a:ext>
              </a:extLst>
            </p:cNvPr>
            <p:cNvSpPr/>
            <p:nvPr/>
          </p:nvSpPr>
          <p:spPr>
            <a:xfrm>
              <a:off x="958165" y="1457156"/>
              <a:ext cx="4052711" cy="2370666"/>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802.11az Positioning Using Super-Resolution Time of Arrival Estimation -  MATLAB &amp; Simulink">
              <a:extLst>
                <a:ext uri="{FF2B5EF4-FFF2-40B4-BE49-F238E27FC236}">
                  <a16:creationId xmlns:a16="http://schemas.microsoft.com/office/drawing/2014/main" id="{F30F03AC-2406-DA7B-CAD5-E319523BC266}"/>
                </a:ext>
              </a:extLst>
            </p:cNvPr>
            <p:cNvPicPr>
              <a:picLocks noChangeAspect="1" noChangeArrowheads="1"/>
            </p:cNvPicPr>
            <p:nvPr/>
          </p:nvPicPr>
          <p:blipFill rotWithShape="1">
            <a:blip r:embed="rId5">
              <a:grayscl/>
              <a:extLst>
                <a:ext uri="{28A0092B-C50C-407E-A947-70E740481C1C}">
                  <a14:useLocalDpi xmlns:a14="http://schemas.microsoft.com/office/drawing/2010/main" val="0"/>
                </a:ext>
              </a:extLst>
            </a:blip>
            <a:srcRect t="377"/>
            <a:stretch/>
          </p:blipFill>
          <p:spPr bwMode="auto">
            <a:xfrm>
              <a:off x="1433561" y="1536452"/>
              <a:ext cx="3100340" cy="224441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294720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University of Maryland Primary logo">
            <a:extLst>
              <a:ext uri="{FF2B5EF4-FFF2-40B4-BE49-F238E27FC236}">
                <a16:creationId xmlns:a16="http://schemas.microsoft.com/office/drawing/2014/main" id="{8113F426-DA03-1211-7720-ED7834104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CoSMoS">
            <a:extLst>
              <a:ext uri="{FF2B5EF4-FFF2-40B4-BE49-F238E27FC236}">
                <a16:creationId xmlns:a16="http://schemas.microsoft.com/office/drawing/2014/main" id="{9D20284D-7433-BF78-7D0C-3EAAEFF7CA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9AC581B-974F-B150-E62E-DEA03323465D}"/>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Evaluation</a:t>
            </a:r>
          </a:p>
        </p:txBody>
      </p:sp>
      <p:pic>
        <p:nvPicPr>
          <p:cNvPr id="4" name="Picture 3">
            <a:extLst>
              <a:ext uri="{FF2B5EF4-FFF2-40B4-BE49-F238E27FC236}">
                <a16:creationId xmlns:a16="http://schemas.microsoft.com/office/drawing/2014/main" id="{90A4507A-3B04-C284-73C3-9E4A812CF0CD}"/>
              </a:ext>
            </a:extLst>
          </p:cNvPr>
          <p:cNvPicPr>
            <a:picLocks noChangeAspect="1"/>
          </p:cNvPicPr>
          <p:nvPr/>
        </p:nvPicPr>
        <p:blipFill>
          <a:blip r:embed="rId5"/>
          <a:stretch>
            <a:fillRect/>
          </a:stretch>
        </p:blipFill>
        <p:spPr>
          <a:xfrm>
            <a:off x="7365569" y="1331550"/>
            <a:ext cx="4598693" cy="2299347"/>
          </a:xfrm>
          <a:prstGeom prst="rect">
            <a:avLst/>
          </a:prstGeom>
        </p:spPr>
      </p:pic>
      <p:pic>
        <p:nvPicPr>
          <p:cNvPr id="18" name="Picture 17">
            <a:extLst>
              <a:ext uri="{FF2B5EF4-FFF2-40B4-BE49-F238E27FC236}">
                <a16:creationId xmlns:a16="http://schemas.microsoft.com/office/drawing/2014/main" id="{C696281B-7ABA-7F3D-F057-FF260B6F3DCE}"/>
              </a:ext>
            </a:extLst>
          </p:cNvPr>
          <p:cNvPicPr>
            <a:picLocks noChangeAspect="1"/>
          </p:cNvPicPr>
          <p:nvPr/>
        </p:nvPicPr>
        <p:blipFill rotWithShape="1">
          <a:blip r:embed="rId6"/>
          <a:srcRect r="2964"/>
          <a:stretch/>
        </p:blipFill>
        <p:spPr>
          <a:xfrm>
            <a:off x="477214" y="1116885"/>
            <a:ext cx="3080269" cy="2312115"/>
          </a:xfrm>
          <a:prstGeom prst="rect">
            <a:avLst/>
          </a:prstGeom>
        </p:spPr>
      </p:pic>
      <p:pic>
        <p:nvPicPr>
          <p:cNvPr id="19" name="Picture 18">
            <a:extLst>
              <a:ext uri="{FF2B5EF4-FFF2-40B4-BE49-F238E27FC236}">
                <a16:creationId xmlns:a16="http://schemas.microsoft.com/office/drawing/2014/main" id="{C642CAC0-7C15-A7E2-E7B9-0012F0EA8052}"/>
              </a:ext>
            </a:extLst>
          </p:cNvPr>
          <p:cNvPicPr>
            <a:picLocks noChangeAspect="1"/>
          </p:cNvPicPr>
          <p:nvPr/>
        </p:nvPicPr>
        <p:blipFill rotWithShape="1">
          <a:blip r:embed="rId7"/>
          <a:srcRect b="25810"/>
          <a:stretch/>
        </p:blipFill>
        <p:spPr>
          <a:xfrm>
            <a:off x="3933570" y="1545304"/>
            <a:ext cx="3080269" cy="1717739"/>
          </a:xfrm>
          <a:prstGeom prst="rect">
            <a:avLst/>
          </a:prstGeom>
        </p:spPr>
      </p:pic>
      <p:grpSp>
        <p:nvGrpSpPr>
          <p:cNvPr id="2" name="Group 1">
            <a:extLst>
              <a:ext uri="{FF2B5EF4-FFF2-40B4-BE49-F238E27FC236}">
                <a16:creationId xmlns:a16="http://schemas.microsoft.com/office/drawing/2014/main" id="{6C20283C-3834-2E8E-B391-845CF0369274}"/>
              </a:ext>
            </a:extLst>
          </p:cNvPr>
          <p:cNvGrpSpPr/>
          <p:nvPr/>
        </p:nvGrpSpPr>
        <p:grpSpPr>
          <a:xfrm>
            <a:off x="1507842" y="3548625"/>
            <a:ext cx="8693896" cy="2499092"/>
            <a:chOff x="-200559" y="472044"/>
            <a:chExt cx="12178809" cy="3377411"/>
          </a:xfrm>
        </p:grpSpPr>
        <p:pic>
          <p:nvPicPr>
            <p:cNvPr id="3" name="Picture 2">
              <a:extLst>
                <a:ext uri="{FF2B5EF4-FFF2-40B4-BE49-F238E27FC236}">
                  <a16:creationId xmlns:a16="http://schemas.microsoft.com/office/drawing/2014/main" id="{31F7CCF3-5FA8-EF8A-3F06-1C3CA15588FD}"/>
                </a:ext>
              </a:extLst>
            </p:cNvPr>
            <p:cNvPicPr>
              <a:picLocks noChangeAspect="1"/>
            </p:cNvPicPr>
            <p:nvPr/>
          </p:nvPicPr>
          <p:blipFill>
            <a:blip r:embed="rId8"/>
            <a:stretch>
              <a:fillRect/>
            </a:stretch>
          </p:blipFill>
          <p:spPr>
            <a:xfrm>
              <a:off x="-200559" y="472044"/>
              <a:ext cx="3942608" cy="2956956"/>
            </a:xfrm>
            <a:prstGeom prst="rect">
              <a:avLst/>
            </a:prstGeom>
          </p:spPr>
        </p:pic>
        <p:pic>
          <p:nvPicPr>
            <p:cNvPr id="5" name="Picture 4">
              <a:extLst>
                <a:ext uri="{FF2B5EF4-FFF2-40B4-BE49-F238E27FC236}">
                  <a16:creationId xmlns:a16="http://schemas.microsoft.com/office/drawing/2014/main" id="{F213A281-FAFB-C504-D427-102341B66591}"/>
                </a:ext>
              </a:extLst>
            </p:cNvPr>
            <p:cNvPicPr>
              <a:picLocks noChangeAspect="1"/>
            </p:cNvPicPr>
            <p:nvPr/>
          </p:nvPicPr>
          <p:blipFill>
            <a:blip r:embed="rId9"/>
            <a:stretch>
              <a:fillRect/>
            </a:stretch>
          </p:blipFill>
          <p:spPr>
            <a:xfrm>
              <a:off x="2544841" y="472044"/>
              <a:ext cx="3942608" cy="2956956"/>
            </a:xfrm>
            <a:prstGeom prst="rect">
              <a:avLst/>
            </a:prstGeom>
          </p:spPr>
        </p:pic>
        <p:pic>
          <p:nvPicPr>
            <p:cNvPr id="9" name="Picture 8">
              <a:extLst>
                <a:ext uri="{FF2B5EF4-FFF2-40B4-BE49-F238E27FC236}">
                  <a16:creationId xmlns:a16="http://schemas.microsoft.com/office/drawing/2014/main" id="{D2953622-12BE-85E8-1BE3-97FD981EF5D5}"/>
                </a:ext>
              </a:extLst>
            </p:cNvPr>
            <p:cNvPicPr>
              <a:picLocks noChangeAspect="1"/>
            </p:cNvPicPr>
            <p:nvPr/>
          </p:nvPicPr>
          <p:blipFill>
            <a:blip r:embed="rId10"/>
            <a:stretch>
              <a:fillRect/>
            </a:stretch>
          </p:blipFill>
          <p:spPr>
            <a:xfrm>
              <a:off x="5290241" y="472044"/>
              <a:ext cx="3942608" cy="2956956"/>
            </a:xfrm>
            <a:prstGeom prst="rect">
              <a:avLst/>
            </a:prstGeom>
          </p:spPr>
        </p:pic>
        <p:pic>
          <p:nvPicPr>
            <p:cNvPr id="10" name="Picture 9">
              <a:extLst>
                <a:ext uri="{FF2B5EF4-FFF2-40B4-BE49-F238E27FC236}">
                  <a16:creationId xmlns:a16="http://schemas.microsoft.com/office/drawing/2014/main" id="{7C0EAABD-A4D3-551D-E249-6BD60E9B2AEF}"/>
                </a:ext>
              </a:extLst>
            </p:cNvPr>
            <p:cNvPicPr>
              <a:picLocks noChangeAspect="1"/>
            </p:cNvPicPr>
            <p:nvPr/>
          </p:nvPicPr>
          <p:blipFill>
            <a:blip r:embed="rId11"/>
            <a:stretch>
              <a:fillRect/>
            </a:stretch>
          </p:blipFill>
          <p:spPr>
            <a:xfrm>
              <a:off x="8035642" y="472044"/>
              <a:ext cx="3942608" cy="2956956"/>
            </a:xfrm>
            <a:prstGeom prst="rect">
              <a:avLst/>
            </a:prstGeom>
          </p:spPr>
        </p:pic>
        <p:sp>
          <p:nvSpPr>
            <p:cNvPr id="11" name="TextBox 10">
              <a:extLst>
                <a:ext uri="{FF2B5EF4-FFF2-40B4-BE49-F238E27FC236}">
                  <a16:creationId xmlns:a16="http://schemas.microsoft.com/office/drawing/2014/main" id="{6F5A2F33-241C-B92C-ED07-27C786EA67D2}"/>
                </a:ext>
              </a:extLst>
            </p:cNvPr>
            <p:cNvSpPr txBox="1"/>
            <p:nvPr/>
          </p:nvSpPr>
          <p:spPr>
            <a:xfrm>
              <a:off x="2965690" y="1641411"/>
              <a:ext cx="474263" cy="623919"/>
            </a:xfrm>
            <a:prstGeom prst="rect">
              <a:avLst/>
            </a:prstGeom>
            <a:noFill/>
          </p:spPr>
          <p:txBody>
            <a:bodyPr wrap="none" rtlCol="0">
              <a:spAutoFit/>
            </a:bodyPr>
            <a:lstStyle/>
            <a:p>
              <a:pPr algn="ctr"/>
              <a:r>
                <a:rPr lang="en-US" sz="2400" b="1" dirty="0"/>
                <a:t>+</a:t>
              </a:r>
            </a:p>
          </p:txBody>
        </p:sp>
        <p:sp>
          <p:nvSpPr>
            <p:cNvPr id="12" name="TextBox 11">
              <a:extLst>
                <a:ext uri="{FF2B5EF4-FFF2-40B4-BE49-F238E27FC236}">
                  <a16:creationId xmlns:a16="http://schemas.microsoft.com/office/drawing/2014/main" id="{8FB28CB8-CFD3-3BF4-A6E1-D3A076208AAE}"/>
                </a:ext>
              </a:extLst>
            </p:cNvPr>
            <p:cNvSpPr txBox="1"/>
            <p:nvPr/>
          </p:nvSpPr>
          <p:spPr>
            <a:xfrm>
              <a:off x="5711091" y="1641411"/>
              <a:ext cx="474263" cy="623919"/>
            </a:xfrm>
            <a:prstGeom prst="rect">
              <a:avLst/>
            </a:prstGeom>
            <a:noFill/>
          </p:spPr>
          <p:txBody>
            <a:bodyPr wrap="none" rtlCol="0">
              <a:spAutoFit/>
            </a:bodyPr>
            <a:lstStyle/>
            <a:p>
              <a:pPr algn="ctr"/>
              <a:r>
                <a:rPr lang="en-US" sz="2400" b="1" dirty="0"/>
                <a:t>+</a:t>
              </a:r>
            </a:p>
          </p:txBody>
        </p:sp>
        <p:sp>
          <p:nvSpPr>
            <p:cNvPr id="13" name="TextBox 12">
              <a:extLst>
                <a:ext uri="{FF2B5EF4-FFF2-40B4-BE49-F238E27FC236}">
                  <a16:creationId xmlns:a16="http://schemas.microsoft.com/office/drawing/2014/main" id="{DBFE166B-064F-8D2A-0EDD-D868A1CC675B}"/>
                </a:ext>
              </a:extLst>
            </p:cNvPr>
            <p:cNvSpPr txBox="1"/>
            <p:nvPr/>
          </p:nvSpPr>
          <p:spPr>
            <a:xfrm>
              <a:off x="8456491" y="1641411"/>
              <a:ext cx="474263" cy="623919"/>
            </a:xfrm>
            <a:prstGeom prst="rect">
              <a:avLst/>
            </a:prstGeom>
            <a:noFill/>
          </p:spPr>
          <p:txBody>
            <a:bodyPr wrap="none" rtlCol="0">
              <a:spAutoFit/>
            </a:bodyPr>
            <a:lstStyle/>
            <a:p>
              <a:pPr algn="ctr"/>
              <a:r>
                <a:rPr lang="en-US" sz="2400" b="1" dirty="0"/>
                <a:t>=</a:t>
              </a:r>
            </a:p>
          </p:txBody>
        </p:sp>
        <p:sp>
          <p:nvSpPr>
            <p:cNvPr id="14" name="TextBox 13">
              <a:extLst>
                <a:ext uri="{FF2B5EF4-FFF2-40B4-BE49-F238E27FC236}">
                  <a16:creationId xmlns:a16="http://schemas.microsoft.com/office/drawing/2014/main" id="{852F7B91-AAC7-7871-4A04-6C47D7B64502}"/>
                </a:ext>
              </a:extLst>
            </p:cNvPr>
            <p:cNvSpPr txBox="1"/>
            <p:nvPr/>
          </p:nvSpPr>
          <p:spPr>
            <a:xfrm>
              <a:off x="678927" y="3225535"/>
              <a:ext cx="2204871" cy="623920"/>
            </a:xfrm>
            <a:prstGeom prst="rect">
              <a:avLst/>
            </a:prstGeom>
            <a:noFill/>
          </p:spPr>
          <p:txBody>
            <a:bodyPr wrap="none" rtlCol="0">
              <a:spAutoFit/>
            </a:bodyPr>
            <a:lstStyle/>
            <a:p>
              <a:pPr algn="ctr"/>
              <a:r>
                <a:rPr lang="en-US" sz="2400" dirty="0"/>
                <a:t>Direct path</a:t>
              </a:r>
            </a:p>
          </p:txBody>
        </p:sp>
        <p:sp>
          <p:nvSpPr>
            <p:cNvPr id="15" name="TextBox 14">
              <a:extLst>
                <a:ext uri="{FF2B5EF4-FFF2-40B4-BE49-F238E27FC236}">
                  <a16:creationId xmlns:a16="http://schemas.microsoft.com/office/drawing/2014/main" id="{4EDD4554-0E89-E2B1-6DD3-4A549B1D7A76}"/>
                </a:ext>
              </a:extLst>
            </p:cNvPr>
            <p:cNvSpPr txBox="1"/>
            <p:nvPr/>
          </p:nvSpPr>
          <p:spPr>
            <a:xfrm>
              <a:off x="3401394" y="3225535"/>
              <a:ext cx="2335743" cy="623920"/>
            </a:xfrm>
            <a:prstGeom prst="rect">
              <a:avLst/>
            </a:prstGeom>
            <a:noFill/>
          </p:spPr>
          <p:txBody>
            <a:bodyPr wrap="none" rtlCol="0">
              <a:spAutoFit/>
            </a:bodyPr>
            <a:lstStyle/>
            <a:p>
              <a:pPr algn="ctr"/>
              <a:r>
                <a:rPr lang="en-US" sz="2400" dirty="0"/>
                <a:t>Reflection 1</a:t>
              </a:r>
            </a:p>
          </p:txBody>
        </p:sp>
        <p:sp>
          <p:nvSpPr>
            <p:cNvPr id="16" name="TextBox 15">
              <a:extLst>
                <a:ext uri="{FF2B5EF4-FFF2-40B4-BE49-F238E27FC236}">
                  <a16:creationId xmlns:a16="http://schemas.microsoft.com/office/drawing/2014/main" id="{1B43B804-CA88-22BC-E71F-18D15AA620C9}"/>
                </a:ext>
              </a:extLst>
            </p:cNvPr>
            <p:cNvSpPr txBox="1"/>
            <p:nvPr/>
          </p:nvSpPr>
          <p:spPr>
            <a:xfrm>
              <a:off x="6143175" y="3225535"/>
              <a:ext cx="2335743" cy="623920"/>
            </a:xfrm>
            <a:prstGeom prst="rect">
              <a:avLst/>
            </a:prstGeom>
            <a:noFill/>
          </p:spPr>
          <p:txBody>
            <a:bodyPr wrap="none" rtlCol="0">
              <a:spAutoFit/>
            </a:bodyPr>
            <a:lstStyle/>
            <a:p>
              <a:pPr algn="ctr"/>
              <a:r>
                <a:rPr lang="en-US" sz="2400" dirty="0"/>
                <a:t>Reflection 2</a:t>
              </a:r>
            </a:p>
          </p:txBody>
        </p:sp>
        <p:sp>
          <p:nvSpPr>
            <p:cNvPr id="17" name="TextBox 16">
              <a:extLst>
                <a:ext uri="{FF2B5EF4-FFF2-40B4-BE49-F238E27FC236}">
                  <a16:creationId xmlns:a16="http://schemas.microsoft.com/office/drawing/2014/main" id="{40089160-762B-4335-7E3E-957E7C695B6F}"/>
                </a:ext>
              </a:extLst>
            </p:cNvPr>
            <p:cNvSpPr txBox="1"/>
            <p:nvPr/>
          </p:nvSpPr>
          <p:spPr>
            <a:xfrm>
              <a:off x="8640051" y="3225535"/>
              <a:ext cx="2928121" cy="623920"/>
            </a:xfrm>
            <a:prstGeom prst="rect">
              <a:avLst/>
            </a:prstGeom>
            <a:noFill/>
          </p:spPr>
          <p:txBody>
            <a:bodyPr wrap="none" rtlCol="0">
              <a:spAutoFit/>
            </a:bodyPr>
            <a:lstStyle/>
            <a:p>
              <a:pPr algn="ctr"/>
              <a:r>
                <a:rPr lang="en-US" sz="2400" dirty="0"/>
                <a:t>Received signal</a:t>
              </a:r>
            </a:p>
          </p:txBody>
        </p:sp>
      </p:grpSp>
    </p:spTree>
    <p:extLst>
      <p:ext uri="{BB962C8B-B14F-4D97-AF65-F5344CB8AC3E}">
        <p14:creationId xmlns:p14="http://schemas.microsoft.com/office/powerpoint/2010/main" val="41360632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AD1A05-5214-9426-7184-836A5636C6A1}"/>
              </a:ext>
            </a:extLst>
          </p:cNvPr>
          <p:cNvPicPr>
            <a:picLocks noChangeAspect="1"/>
          </p:cNvPicPr>
          <p:nvPr/>
        </p:nvPicPr>
        <p:blipFill>
          <a:blip r:embed="rId3"/>
          <a:stretch>
            <a:fillRect/>
          </a:stretch>
        </p:blipFill>
        <p:spPr>
          <a:xfrm>
            <a:off x="6035101" y="2101395"/>
            <a:ext cx="5728604" cy="2864303"/>
          </a:xfrm>
          <a:prstGeom prst="rect">
            <a:avLst/>
          </a:prstGeom>
        </p:spPr>
      </p:pic>
      <p:pic>
        <p:nvPicPr>
          <p:cNvPr id="3" name="Picture 2">
            <a:extLst>
              <a:ext uri="{FF2B5EF4-FFF2-40B4-BE49-F238E27FC236}">
                <a16:creationId xmlns:a16="http://schemas.microsoft.com/office/drawing/2014/main" id="{B0838AE2-8C22-A0B1-5400-EDDEC4BFC2E9}"/>
              </a:ext>
            </a:extLst>
          </p:cNvPr>
          <p:cNvPicPr>
            <a:picLocks noChangeAspect="1"/>
          </p:cNvPicPr>
          <p:nvPr/>
        </p:nvPicPr>
        <p:blipFill>
          <a:blip r:embed="rId4"/>
          <a:stretch>
            <a:fillRect/>
          </a:stretch>
        </p:blipFill>
        <p:spPr>
          <a:xfrm>
            <a:off x="428295" y="2101395"/>
            <a:ext cx="5667705" cy="2833853"/>
          </a:xfrm>
          <a:prstGeom prst="rect">
            <a:avLst/>
          </a:prstGeom>
        </p:spPr>
      </p:pic>
      <p:pic>
        <p:nvPicPr>
          <p:cNvPr id="6" name="Picture 2" descr="University of Maryland Primary logo">
            <a:extLst>
              <a:ext uri="{FF2B5EF4-FFF2-40B4-BE49-F238E27FC236}">
                <a16:creationId xmlns:a16="http://schemas.microsoft.com/office/drawing/2014/main" id="{8113F426-DA03-1211-7720-ED78341048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CoSMoS">
            <a:extLst>
              <a:ext uri="{FF2B5EF4-FFF2-40B4-BE49-F238E27FC236}">
                <a16:creationId xmlns:a16="http://schemas.microsoft.com/office/drawing/2014/main" id="{9D20284D-7433-BF78-7D0C-3EAAEFF7CA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9AC581B-974F-B150-E62E-DEA03323465D}"/>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Evaluation</a:t>
            </a:r>
          </a:p>
        </p:txBody>
      </p:sp>
    </p:spTree>
    <p:extLst>
      <p:ext uri="{BB962C8B-B14F-4D97-AF65-F5344CB8AC3E}">
        <p14:creationId xmlns:p14="http://schemas.microsoft.com/office/powerpoint/2010/main" val="30482449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68020B8-A442-7318-8AF9-C59229D050ED}"/>
              </a:ext>
            </a:extLst>
          </p:cNvPr>
          <p:cNvSpPr/>
          <p:nvPr/>
        </p:nvSpPr>
        <p:spPr>
          <a:xfrm>
            <a:off x="-158044" y="-124178"/>
            <a:ext cx="12496800" cy="7157156"/>
          </a:xfrm>
          <a:prstGeom prst="rect">
            <a:avLst/>
          </a:prstGeom>
          <a:solidFill>
            <a:schemeClr val="tx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1"/>
              </a:solidFill>
              <a:latin typeface="Avenir Book" panose="02000503020000020003" pitchFamily="2" charset="0"/>
              <a:ea typeface="Roboto" panose="02000000000000000000" pitchFamily="2" charset="0"/>
            </a:endParaRPr>
          </a:p>
        </p:txBody>
      </p:sp>
      <p:pic>
        <p:nvPicPr>
          <p:cNvPr id="13" name="Picture 12">
            <a:extLst>
              <a:ext uri="{FF2B5EF4-FFF2-40B4-BE49-F238E27FC236}">
                <a16:creationId xmlns:a16="http://schemas.microsoft.com/office/drawing/2014/main" id="{BF6B7EB2-0373-6B49-3684-B1E3DC954A1F}"/>
              </a:ext>
            </a:extLst>
          </p:cNvPr>
          <p:cNvPicPr>
            <a:picLocks noChangeAspect="1"/>
          </p:cNvPicPr>
          <p:nvPr/>
        </p:nvPicPr>
        <p:blipFill rotWithShape="1">
          <a:blip r:embed="rId3"/>
          <a:srcRect l="10395" t="14899" r="5030" b="9003"/>
          <a:stretch/>
        </p:blipFill>
        <p:spPr>
          <a:xfrm flipH="1">
            <a:off x="613485" y="-88899"/>
            <a:ext cx="11725271" cy="7033396"/>
          </a:xfrm>
          <a:prstGeom prst="rect">
            <a:avLst/>
          </a:prstGeom>
        </p:spPr>
      </p:pic>
      <p:sp>
        <p:nvSpPr>
          <p:cNvPr id="5" name="TextBox 4">
            <a:extLst>
              <a:ext uri="{FF2B5EF4-FFF2-40B4-BE49-F238E27FC236}">
                <a16:creationId xmlns:a16="http://schemas.microsoft.com/office/drawing/2014/main" id="{27652EAF-73FA-1624-7F5B-AB14AC426BBA}"/>
              </a:ext>
            </a:extLst>
          </p:cNvPr>
          <p:cNvSpPr txBox="1"/>
          <p:nvPr/>
        </p:nvSpPr>
        <p:spPr>
          <a:xfrm>
            <a:off x="142486" y="2408593"/>
            <a:ext cx="5770607" cy="2339102"/>
          </a:xfrm>
          <a:prstGeom prst="rect">
            <a:avLst/>
          </a:prstGeom>
          <a:noFill/>
        </p:spPr>
        <p:txBody>
          <a:bodyPr wrap="square" rtlCol="0">
            <a:spAutoFit/>
          </a:bodyPr>
          <a:lstStyle/>
          <a:p>
            <a:r>
              <a:rPr lang="en-US" sz="6600" dirty="0">
                <a:solidFill>
                  <a:schemeClr val="bg1"/>
                </a:solidFill>
                <a:latin typeface="Roboto" panose="02000000000000000000" pitchFamily="2" charset="0"/>
                <a:ea typeface="Roboto" panose="02000000000000000000" pitchFamily="2" charset="0"/>
                <a:cs typeface="Futura Medium" panose="020B0602020204020303" pitchFamily="34" charset="-79"/>
              </a:rPr>
              <a:t>Sirius</a:t>
            </a:r>
          </a:p>
          <a:p>
            <a:endParaRPr lang="en-US" sz="2400" dirty="0">
              <a:solidFill>
                <a:schemeClr val="bg1"/>
              </a:solidFill>
              <a:latin typeface="Roboto" panose="02000000000000000000" pitchFamily="2" charset="0"/>
              <a:ea typeface="Roboto" panose="02000000000000000000" pitchFamily="2" charset="0"/>
              <a:cs typeface="Avenir Book"/>
            </a:endParaRPr>
          </a:p>
          <a:p>
            <a:r>
              <a:rPr lang="en-US" sz="3200" dirty="0">
                <a:solidFill>
                  <a:schemeClr val="bg1"/>
                </a:solidFill>
                <a:latin typeface="Roboto" panose="02000000000000000000" pitchFamily="2" charset="0"/>
                <a:ea typeface="Roboto" panose="02000000000000000000" pitchFamily="2" charset="0"/>
                <a:cs typeface="Avenir Book"/>
              </a:rPr>
              <a:t>Nakul Garg</a:t>
            </a:r>
          </a:p>
          <a:p>
            <a:r>
              <a:rPr lang="en-US" sz="2400" dirty="0">
                <a:solidFill>
                  <a:schemeClr val="bg1"/>
                </a:solidFill>
                <a:latin typeface="Roboto" panose="02000000000000000000" pitchFamily="2" charset="0"/>
                <a:ea typeface="Roboto" panose="02000000000000000000" pitchFamily="2" charset="0"/>
              </a:rPr>
              <a:t>nakul22@umd.edu</a:t>
            </a:r>
          </a:p>
        </p:txBody>
      </p:sp>
      <p:pic>
        <p:nvPicPr>
          <p:cNvPr id="2" name="Picture 2">
            <a:extLst>
              <a:ext uri="{FF2B5EF4-FFF2-40B4-BE49-F238E27FC236}">
                <a16:creationId xmlns:a16="http://schemas.microsoft.com/office/drawing/2014/main" id="{47946C7F-146C-4E68-9982-10AE8D15FF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479" y="54889"/>
            <a:ext cx="1322173" cy="13151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0647C13-6F4E-7866-DDE5-BB0F98FD5DD7}"/>
              </a:ext>
            </a:extLst>
          </p:cNvPr>
          <p:cNvSpPr txBox="1"/>
          <p:nvPr/>
        </p:nvSpPr>
        <p:spPr>
          <a:xfrm>
            <a:off x="142486" y="6094004"/>
            <a:ext cx="2922851" cy="369332"/>
          </a:xfrm>
          <a:prstGeom prst="rect">
            <a:avLst/>
          </a:prstGeom>
          <a:noFill/>
        </p:spPr>
        <p:txBody>
          <a:bodyPr wrap="none" rtlCol="0">
            <a:spAutoFit/>
          </a:bodyPr>
          <a:lstStyle/>
          <a:p>
            <a:r>
              <a:rPr lang="en-US" dirty="0">
                <a:solidFill>
                  <a:schemeClr val="bg1"/>
                </a:solidFill>
                <a:latin typeface="Avenir Light" panose="020B0402020203020204" pitchFamily="34" charset="77"/>
                <a:hlinkClick r:id="rId5">
                  <a:extLst>
                    <a:ext uri="{A12FA001-AC4F-418D-AE19-62706E023703}">
                      <ahyp:hlinkClr xmlns:ahyp="http://schemas.microsoft.com/office/drawing/2018/hyperlinkcolor" val="tx"/>
                    </a:ext>
                  </a:extLst>
                </a:hlinkClick>
              </a:rPr>
              <a:t>http://icosmos.cs.umd.edu</a:t>
            </a:r>
            <a:endParaRPr lang="en-US" dirty="0">
              <a:solidFill>
                <a:schemeClr val="bg1"/>
              </a:solidFill>
              <a:latin typeface="Avenir Light" panose="020B0402020203020204" pitchFamily="34" charset="77"/>
            </a:endParaRPr>
          </a:p>
        </p:txBody>
      </p:sp>
    </p:spTree>
    <p:extLst>
      <p:ext uri="{BB962C8B-B14F-4D97-AF65-F5344CB8AC3E}">
        <p14:creationId xmlns:p14="http://schemas.microsoft.com/office/powerpoint/2010/main" val="13739111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2" descr="University of Maryland Primary logo">
            <a:extLst>
              <a:ext uri="{FF2B5EF4-FFF2-40B4-BE49-F238E27FC236}">
                <a16:creationId xmlns:a16="http://schemas.microsoft.com/office/drawing/2014/main" id="{96446885-5FBB-D0D2-65A3-0DCB0CD33A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CoSMoS">
            <a:extLst>
              <a:ext uri="{FF2B5EF4-FFF2-40B4-BE49-F238E27FC236}">
                <a16:creationId xmlns:a16="http://schemas.microsoft.com/office/drawing/2014/main" id="{486ED30E-9FE0-32AB-B515-2F148E7EBF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5FAF330-3163-D6A7-1A55-928E1C0B744F}"/>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Evaluation</a:t>
            </a:r>
          </a:p>
        </p:txBody>
      </p:sp>
      <p:sp>
        <p:nvSpPr>
          <p:cNvPr id="9" name="Rectangle 8">
            <a:extLst>
              <a:ext uri="{FF2B5EF4-FFF2-40B4-BE49-F238E27FC236}">
                <a16:creationId xmlns:a16="http://schemas.microsoft.com/office/drawing/2014/main" id="{3F3EAAF8-6B2D-3594-56D0-565C550CD195}"/>
              </a:ext>
            </a:extLst>
          </p:cNvPr>
          <p:cNvSpPr/>
          <p:nvPr/>
        </p:nvSpPr>
        <p:spPr>
          <a:xfrm>
            <a:off x="0" y="5143389"/>
            <a:ext cx="12192000" cy="864005"/>
          </a:xfrm>
          <a:prstGeom prst="rect">
            <a:avLst/>
          </a:prstGeom>
          <a:solidFill>
            <a:schemeClr val="accent2">
              <a:lumMod val="75000"/>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Closely placed metal surfaces create a strong multipath signal.</a:t>
            </a:r>
          </a:p>
        </p:txBody>
      </p:sp>
      <p:pic>
        <p:nvPicPr>
          <p:cNvPr id="2" name="Picture 1">
            <a:extLst>
              <a:ext uri="{FF2B5EF4-FFF2-40B4-BE49-F238E27FC236}">
                <a16:creationId xmlns:a16="http://schemas.microsoft.com/office/drawing/2014/main" id="{7A4B96CA-0CE9-AF77-F767-B4898F6663DA}"/>
              </a:ext>
            </a:extLst>
          </p:cNvPr>
          <p:cNvPicPr>
            <a:picLocks noChangeAspect="1"/>
          </p:cNvPicPr>
          <p:nvPr/>
        </p:nvPicPr>
        <p:blipFill>
          <a:blip r:embed="rId5"/>
          <a:stretch>
            <a:fillRect/>
          </a:stretch>
        </p:blipFill>
        <p:spPr>
          <a:xfrm>
            <a:off x="3095254" y="1726609"/>
            <a:ext cx="6001490" cy="3000745"/>
          </a:xfrm>
          <a:prstGeom prst="rect">
            <a:avLst/>
          </a:prstGeom>
        </p:spPr>
      </p:pic>
    </p:spTree>
    <p:extLst>
      <p:ext uri="{BB962C8B-B14F-4D97-AF65-F5344CB8AC3E}">
        <p14:creationId xmlns:p14="http://schemas.microsoft.com/office/powerpoint/2010/main" val="1610592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E8277C4-469B-E563-6353-5606CFD3CCE8}"/>
              </a:ext>
            </a:extLst>
          </p:cNvPr>
          <p:cNvSpPr txBox="1"/>
          <p:nvPr/>
        </p:nvSpPr>
        <p:spPr>
          <a:xfrm>
            <a:off x="1690736" y="4151590"/>
            <a:ext cx="2587568" cy="523220"/>
          </a:xfrm>
          <a:prstGeom prst="rect">
            <a:avLst/>
          </a:prstGeom>
          <a:noFill/>
        </p:spPr>
        <p:txBody>
          <a:bodyPr wrap="none" rtlCol="0">
            <a:spAutoFit/>
          </a:bodyPr>
          <a:lstStyle/>
          <a:p>
            <a:pPr algn="l"/>
            <a:r>
              <a:rPr lang="en-US" sz="2800" dirty="0">
                <a:solidFill>
                  <a:schemeClr val="tx1">
                    <a:lumMod val="75000"/>
                    <a:lumOff val="25000"/>
                  </a:schemeClr>
                </a:solidFill>
                <a:latin typeface="Roboto" panose="02000000000000000000" pitchFamily="2" charset="0"/>
                <a:ea typeface="Roboto" panose="02000000000000000000" pitchFamily="2" charset="0"/>
              </a:rPr>
              <a:t>Ranging based</a:t>
            </a:r>
          </a:p>
        </p:txBody>
      </p:sp>
      <p:sp>
        <p:nvSpPr>
          <p:cNvPr id="13" name="TextBox 12">
            <a:extLst>
              <a:ext uri="{FF2B5EF4-FFF2-40B4-BE49-F238E27FC236}">
                <a16:creationId xmlns:a16="http://schemas.microsoft.com/office/drawing/2014/main" id="{999535F0-9041-B967-49EC-4EA59A9525E9}"/>
              </a:ext>
            </a:extLst>
          </p:cNvPr>
          <p:cNvSpPr txBox="1"/>
          <p:nvPr/>
        </p:nvSpPr>
        <p:spPr>
          <a:xfrm>
            <a:off x="8348272" y="4084579"/>
            <a:ext cx="2161169" cy="523220"/>
          </a:xfrm>
          <a:prstGeom prst="rect">
            <a:avLst/>
          </a:prstGeom>
          <a:noFill/>
        </p:spPr>
        <p:txBody>
          <a:bodyPr wrap="none" rtlCol="0">
            <a:spAutoFit/>
          </a:bodyPr>
          <a:lstStyle/>
          <a:p>
            <a:pPr algn="l"/>
            <a:r>
              <a:rPr lang="en-US" sz="2800" dirty="0">
                <a:solidFill>
                  <a:schemeClr val="tx1">
                    <a:lumMod val="75000"/>
                    <a:lumOff val="25000"/>
                  </a:schemeClr>
                </a:solidFill>
                <a:latin typeface="Roboto" panose="02000000000000000000" pitchFamily="2" charset="0"/>
                <a:ea typeface="Roboto" panose="02000000000000000000" pitchFamily="2" charset="0"/>
              </a:rPr>
              <a:t>Angle based</a:t>
            </a:r>
          </a:p>
        </p:txBody>
      </p:sp>
      <p:grpSp>
        <p:nvGrpSpPr>
          <p:cNvPr id="16" name="Group 15">
            <a:extLst>
              <a:ext uri="{FF2B5EF4-FFF2-40B4-BE49-F238E27FC236}">
                <a16:creationId xmlns:a16="http://schemas.microsoft.com/office/drawing/2014/main" id="{664DD064-C2F0-A0DE-880C-D81FBF804AA5}"/>
              </a:ext>
            </a:extLst>
          </p:cNvPr>
          <p:cNvGrpSpPr/>
          <p:nvPr/>
        </p:nvGrpSpPr>
        <p:grpSpPr>
          <a:xfrm>
            <a:off x="7415703" y="1457156"/>
            <a:ext cx="3928786" cy="2370666"/>
            <a:chOff x="6754347" y="1783443"/>
            <a:chExt cx="3928786" cy="2370666"/>
          </a:xfrm>
        </p:grpSpPr>
        <p:sp>
          <p:nvSpPr>
            <p:cNvPr id="17" name="Rounded Rectangle 16">
              <a:extLst>
                <a:ext uri="{FF2B5EF4-FFF2-40B4-BE49-F238E27FC236}">
                  <a16:creationId xmlns:a16="http://schemas.microsoft.com/office/drawing/2014/main" id="{C3015C10-301C-08C1-025C-E79E6159A231}"/>
                </a:ext>
              </a:extLst>
            </p:cNvPr>
            <p:cNvSpPr/>
            <p:nvPr/>
          </p:nvSpPr>
          <p:spPr>
            <a:xfrm>
              <a:off x="6754347" y="1783443"/>
              <a:ext cx="3928786" cy="2370666"/>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D4586035-DCF6-2490-A47C-9C153ADA355C}"/>
                </a:ext>
              </a:extLst>
            </p:cNvPr>
            <p:cNvGrpSpPr/>
            <p:nvPr/>
          </p:nvGrpSpPr>
          <p:grpSpPr>
            <a:xfrm>
              <a:off x="6901266" y="1922028"/>
              <a:ext cx="3227707" cy="1985513"/>
              <a:chOff x="6901266" y="1922028"/>
              <a:chExt cx="3227707" cy="1985513"/>
            </a:xfrm>
          </p:grpSpPr>
          <p:grpSp>
            <p:nvGrpSpPr>
              <p:cNvPr id="19" name="Group 18">
                <a:extLst>
                  <a:ext uri="{FF2B5EF4-FFF2-40B4-BE49-F238E27FC236}">
                    <a16:creationId xmlns:a16="http://schemas.microsoft.com/office/drawing/2014/main" id="{212A62C8-3487-76D6-9F43-482037F445D0}"/>
                  </a:ext>
                </a:extLst>
              </p:cNvPr>
              <p:cNvGrpSpPr/>
              <p:nvPr/>
            </p:nvGrpSpPr>
            <p:grpSpPr>
              <a:xfrm>
                <a:off x="7847669" y="2758072"/>
                <a:ext cx="1878107" cy="1149469"/>
                <a:chOff x="7865407" y="2782002"/>
                <a:chExt cx="1878107" cy="1149469"/>
              </a:xfrm>
            </p:grpSpPr>
            <p:sp>
              <p:nvSpPr>
                <p:cNvPr id="51" name="TextBox 50">
                  <a:extLst>
                    <a:ext uri="{FF2B5EF4-FFF2-40B4-BE49-F238E27FC236}">
                      <a16:creationId xmlns:a16="http://schemas.microsoft.com/office/drawing/2014/main" id="{092D95A7-7A5F-5DAC-8C1A-643D423C554B}"/>
                    </a:ext>
                  </a:extLst>
                </p:cNvPr>
                <p:cNvSpPr txBox="1"/>
                <p:nvPr/>
              </p:nvSpPr>
              <p:spPr>
                <a:xfrm>
                  <a:off x="9099594" y="2784433"/>
                  <a:ext cx="293670" cy="338554"/>
                </a:xfrm>
                <a:prstGeom prst="rect">
                  <a:avLst/>
                </a:prstGeom>
                <a:noFill/>
              </p:spPr>
              <p:txBody>
                <a:bodyPr wrap="none" rtlCol="0">
                  <a:spAutoFit/>
                </a:bodyPr>
                <a:lstStyle/>
                <a:p>
                  <a:r>
                    <a:rPr lang="en-US" sz="1600" dirty="0"/>
                    <a:t>θ</a:t>
                  </a:r>
                </a:p>
              </p:txBody>
            </p:sp>
            <p:sp>
              <p:nvSpPr>
                <p:cNvPr id="52" name="Arc 51">
                  <a:extLst>
                    <a:ext uri="{FF2B5EF4-FFF2-40B4-BE49-F238E27FC236}">
                      <a16:creationId xmlns:a16="http://schemas.microsoft.com/office/drawing/2014/main" id="{32E6643F-0824-051A-A58F-D896D6CF9058}"/>
                    </a:ext>
                  </a:extLst>
                </p:cNvPr>
                <p:cNvSpPr>
                  <a:spLocks noChangeAspect="1"/>
                </p:cNvSpPr>
                <p:nvPr/>
              </p:nvSpPr>
              <p:spPr>
                <a:xfrm rot="1045832">
                  <a:off x="8903971" y="3117918"/>
                  <a:ext cx="501973" cy="573474"/>
                </a:xfrm>
                <a:prstGeom prst="arc">
                  <a:avLst>
                    <a:gd name="adj1" fmla="val 14597037"/>
                    <a:gd name="adj2" fmla="val 17223862"/>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nvGrpSpPr>
                <p:cNvPr id="53" name="Group 52">
                  <a:extLst>
                    <a:ext uri="{FF2B5EF4-FFF2-40B4-BE49-F238E27FC236}">
                      <a16:creationId xmlns:a16="http://schemas.microsoft.com/office/drawing/2014/main" id="{C8FBA5B7-C437-904B-4E64-3C566F4D4603}"/>
                    </a:ext>
                  </a:extLst>
                </p:cNvPr>
                <p:cNvGrpSpPr/>
                <p:nvPr/>
              </p:nvGrpSpPr>
              <p:grpSpPr>
                <a:xfrm>
                  <a:off x="8549526" y="3598796"/>
                  <a:ext cx="211829" cy="330557"/>
                  <a:chOff x="1216738" y="3332255"/>
                  <a:chExt cx="576683" cy="779650"/>
                </a:xfrm>
              </p:grpSpPr>
              <p:sp>
                <p:nvSpPr>
                  <p:cNvPr id="73" name="Triangle 72">
                    <a:extLst>
                      <a:ext uri="{FF2B5EF4-FFF2-40B4-BE49-F238E27FC236}">
                        <a16:creationId xmlns:a16="http://schemas.microsoft.com/office/drawing/2014/main" id="{E1D8DBB0-70B6-6850-A3E6-61B088722AF9}"/>
                      </a:ext>
                    </a:extLst>
                  </p:cNvPr>
                  <p:cNvSpPr/>
                  <p:nvPr/>
                </p:nvSpPr>
                <p:spPr>
                  <a:xfrm rot="10800000">
                    <a:off x="1216738" y="3332255"/>
                    <a:ext cx="576683" cy="370194"/>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74" name="Straight Connector 73">
                    <a:extLst>
                      <a:ext uri="{FF2B5EF4-FFF2-40B4-BE49-F238E27FC236}">
                        <a16:creationId xmlns:a16="http://schemas.microsoft.com/office/drawing/2014/main" id="{1A391043-DF83-05D7-1516-FF5EF273935B}"/>
                      </a:ext>
                    </a:extLst>
                  </p:cNvPr>
                  <p:cNvCxnSpPr>
                    <a:cxnSpLocks/>
                    <a:stCxn id="73" idx="0"/>
                  </p:cNvCxnSpPr>
                  <p:nvPr/>
                </p:nvCxnSpPr>
                <p:spPr>
                  <a:xfrm>
                    <a:off x="1505079" y="3702449"/>
                    <a:ext cx="0" cy="4094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5D9E100F-9081-D9EE-E6FB-8CF948800019}"/>
                    </a:ext>
                  </a:extLst>
                </p:cNvPr>
                <p:cNvGrpSpPr/>
                <p:nvPr/>
              </p:nvGrpSpPr>
              <p:grpSpPr>
                <a:xfrm>
                  <a:off x="9166946" y="3598796"/>
                  <a:ext cx="211829" cy="330557"/>
                  <a:chOff x="1216738" y="3332255"/>
                  <a:chExt cx="576683" cy="779650"/>
                </a:xfrm>
              </p:grpSpPr>
              <p:sp>
                <p:nvSpPr>
                  <p:cNvPr id="71" name="Triangle 70">
                    <a:extLst>
                      <a:ext uri="{FF2B5EF4-FFF2-40B4-BE49-F238E27FC236}">
                        <a16:creationId xmlns:a16="http://schemas.microsoft.com/office/drawing/2014/main" id="{4C4AC5E1-8944-94E8-AF12-D6F723C2000A}"/>
                      </a:ext>
                    </a:extLst>
                  </p:cNvPr>
                  <p:cNvSpPr/>
                  <p:nvPr/>
                </p:nvSpPr>
                <p:spPr>
                  <a:xfrm rot="10800000">
                    <a:off x="1216738" y="3332255"/>
                    <a:ext cx="576683" cy="370194"/>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72" name="Straight Connector 71">
                    <a:extLst>
                      <a:ext uri="{FF2B5EF4-FFF2-40B4-BE49-F238E27FC236}">
                        <a16:creationId xmlns:a16="http://schemas.microsoft.com/office/drawing/2014/main" id="{3F742B97-A2B5-2B50-8DD6-CC3429345799}"/>
                      </a:ext>
                    </a:extLst>
                  </p:cNvPr>
                  <p:cNvCxnSpPr>
                    <a:cxnSpLocks/>
                    <a:stCxn id="71" idx="0"/>
                  </p:cNvCxnSpPr>
                  <p:nvPr/>
                </p:nvCxnSpPr>
                <p:spPr>
                  <a:xfrm>
                    <a:off x="1505079" y="3702449"/>
                    <a:ext cx="0" cy="4094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69911371-F9A9-1BBC-5CDB-1A71E04B9533}"/>
                    </a:ext>
                  </a:extLst>
                </p:cNvPr>
                <p:cNvGrpSpPr/>
                <p:nvPr/>
              </p:nvGrpSpPr>
              <p:grpSpPr>
                <a:xfrm>
                  <a:off x="8858236" y="3598796"/>
                  <a:ext cx="211829" cy="330557"/>
                  <a:chOff x="1216738" y="3332255"/>
                  <a:chExt cx="576683" cy="779650"/>
                </a:xfrm>
              </p:grpSpPr>
              <p:sp>
                <p:nvSpPr>
                  <p:cNvPr id="69" name="Triangle 68">
                    <a:extLst>
                      <a:ext uri="{FF2B5EF4-FFF2-40B4-BE49-F238E27FC236}">
                        <a16:creationId xmlns:a16="http://schemas.microsoft.com/office/drawing/2014/main" id="{F5299DBD-DEA9-7C7F-EEF4-52734E4C1E7B}"/>
                      </a:ext>
                    </a:extLst>
                  </p:cNvPr>
                  <p:cNvSpPr/>
                  <p:nvPr/>
                </p:nvSpPr>
                <p:spPr>
                  <a:xfrm rot="10800000">
                    <a:off x="1216738" y="3332255"/>
                    <a:ext cx="576683" cy="370194"/>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70" name="Straight Connector 69">
                    <a:extLst>
                      <a:ext uri="{FF2B5EF4-FFF2-40B4-BE49-F238E27FC236}">
                        <a16:creationId xmlns:a16="http://schemas.microsoft.com/office/drawing/2014/main" id="{81BC0A76-70B0-958A-2635-C440679BC3B3}"/>
                      </a:ext>
                    </a:extLst>
                  </p:cNvPr>
                  <p:cNvCxnSpPr>
                    <a:cxnSpLocks/>
                    <a:stCxn id="69" idx="0"/>
                  </p:cNvCxnSpPr>
                  <p:nvPr/>
                </p:nvCxnSpPr>
                <p:spPr>
                  <a:xfrm>
                    <a:off x="1505079" y="3702449"/>
                    <a:ext cx="0" cy="4094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CBF1D336-209E-5ED2-CC71-50A06E941DEC}"/>
                    </a:ext>
                  </a:extLst>
                </p:cNvPr>
                <p:cNvGrpSpPr/>
                <p:nvPr/>
              </p:nvGrpSpPr>
              <p:grpSpPr>
                <a:xfrm>
                  <a:off x="9475656" y="3598796"/>
                  <a:ext cx="211829" cy="330557"/>
                  <a:chOff x="1216738" y="3332255"/>
                  <a:chExt cx="576683" cy="779650"/>
                </a:xfrm>
              </p:grpSpPr>
              <p:sp>
                <p:nvSpPr>
                  <p:cNvPr id="67" name="Triangle 66">
                    <a:extLst>
                      <a:ext uri="{FF2B5EF4-FFF2-40B4-BE49-F238E27FC236}">
                        <a16:creationId xmlns:a16="http://schemas.microsoft.com/office/drawing/2014/main" id="{1757D690-F584-3168-E331-8C177236B971}"/>
                      </a:ext>
                    </a:extLst>
                  </p:cNvPr>
                  <p:cNvSpPr/>
                  <p:nvPr/>
                </p:nvSpPr>
                <p:spPr>
                  <a:xfrm rot="10800000">
                    <a:off x="1216738" y="3332255"/>
                    <a:ext cx="576683" cy="370194"/>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68" name="Straight Connector 67">
                    <a:extLst>
                      <a:ext uri="{FF2B5EF4-FFF2-40B4-BE49-F238E27FC236}">
                        <a16:creationId xmlns:a16="http://schemas.microsoft.com/office/drawing/2014/main" id="{92F3ACD8-CC12-CEEC-6230-CE8A18668ECE}"/>
                      </a:ext>
                    </a:extLst>
                  </p:cNvPr>
                  <p:cNvCxnSpPr>
                    <a:cxnSpLocks/>
                    <a:stCxn id="67" idx="0"/>
                  </p:cNvCxnSpPr>
                  <p:nvPr/>
                </p:nvCxnSpPr>
                <p:spPr>
                  <a:xfrm>
                    <a:off x="1505079" y="3702449"/>
                    <a:ext cx="0" cy="4094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a:extLst>
                    <a:ext uri="{FF2B5EF4-FFF2-40B4-BE49-F238E27FC236}">
                      <a16:creationId xmlns:a16="http://schemas.microsoft.com/office/drawing/2014/main" id="{C6325748-0095-143E-246D-04623C4AD723}"/>
                    </a:ext>
                  </a:extLst>
                </p:cNvPr>
                <p:cNvCxnSpPr>
                  <a:cxnSpLocks/>
                </p:cNvCxnSpPr>
                <p:nvPr/>
              </p:nvCxnSpPr>
              <p:spPr>
                <a:xfrm rot="5400000" flipH="1" flipV="1">
                  <a:off x="8698603" y="3190398"/>
                  <a:ext cx="816793" cy="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8DDCF4A-305B-1D3F-9F54-41A46D4BE83B}"/>
                    </a:ext>
                  </a:extLst>
                </p:cNvPr>
                <p:cNvCxnSpPr>
                  <a:cxnSpLocks/>
                </p:cNvCxnSpPr>
                <p:nvPr/>
              </p:nvCxnSpPr>
              <p:spPr>
                <a:xfrm flipV="1">
                  <a:off x="9092686" y="2880183"/>
                  <a:ext cx="392755" cy="71860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9" name="Arc 58">
                  <a:extLst>
                    <a:ext uri="{FF2B5EF4-FFF2-40B4-BE49-F238E27FC236}">
                      <a16:creationId xmlns:a16="http://schemas.microsoft.com/office/drawing/2014/main" id="{8B392976-85BD-8C7F-D749-BAC4C5A96FEF}"/>
                    </a:ext>
                  </a:extLst>
                </p:cNvPr>
                <p:cNvSpPr>
                  <a:spLocks noChangeAspect="1"/>
                </p:cNvSpPr>
                <p:nvPr/>
              </p:nvSpPr>
              <p:spPr>
                <a:xfrm>
                  <a:off x="8486357" y="3433521"/>
                  <a:ext cx="320909" cy="268245"/>
                </a:xfrm>
                <a:prstGeom prst="arc">
                  <a:avLst>
                    <a:gd name="adj1" fmla="val 10535257"/>
                    <a:gd name="adj2" fmla="val 315200"/>
                  </a:avLst>
                </a:prstGeom>
                <a:noFill/>
                <a:ln w="12700">
                  <a:solidFill>
                    <a:schemeClr val="accent1"/>
                  </a:solidFill>
                  <a:extLst>
                    <a:ext uri="{C807C97D-BFC1-408E-A445-0C87EB9F89A2}">
                      <ask:lineSketchStyleProps xmlns:ask="http://schemas.microsoft.com/office/drawing/2018/sketchyshapes" sd="1219033472">
                        <a:custGeom>
                          <a:avLst/>
                          <a:gdLst>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 name="connsiteX4" fmla="*/ 153889 w 307777"/>
                            <a:gd name="connsiteY4" fmla="*/ 318285 h 636570"/>
                            <a:gd name="connsiteX5" fmla="*/ 107 w 307777"/>
                            <a:gd name="connsiteY5" fmla="*/ 330151 h 636570"/>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Lst>
                          <a:ahLst/>
                          <a:cxnLst>
                            <a:cxn ang="0">
                              <a:pos x="connsiteX0" y="connsiteY0"/>
                            </a:cxn>
                            <a:cxn ang="0">
                              <a:pos x="connsiteX1" y="connsiteY1"/>
                            </a:cxn>
                            <a:cxn ang="0">
                              <a:pos x="connsiteX2" y="connsiteY2"/>
                            </a:cxn>
                            <a:cxn ang="0">
                              <a:pos x="connsiteX3" y="connsiteY3"/>
                            </a:cxn>
                          </a:cxnLst>
                          <a:rect l="l" t="t" r="r" b="b"/>
                          <a:pathLst>
                            <a:path w="307777" h="636570" stroke="0" extrusionOk="0">
                              <a:moveTo>
                                <a:pt x="107" y="330151"/>
                              </a:moveTo>
                              <a:cubicBezTo>
                                <a:pt x="-10232" y="248415"/>
                                <a:pt x="5912" y="181020"/>
                                <a:pt x="33642" y="119659"/>
                              </a:cubicBezTo>
                              <a:cubicBezTo>
                                <a:pt x="105463" y="-39504"/>
                                <a:pt x="184747" y="-38608"/>
                                <a:pt x="275654" y="123657"/>
                              </a:cubicBezTo>
                              <a:cubicBezTo>
                                <a:pt x="284278" y="196550"/>
                                <a:pt x="307568" y="266462"/>
                                <a:pt x="307626" y="332420"/>
                              </a:cubicBezTo>
                              <a:cubicBezTo>
                                <a:pt x="239084" y="336669"/>
                                <a:pt x="229257" y="307096"/>
                                <a:pt x="153889" y="318285"/>
                              </a:cubicBezTo>
                              <a:cubicBezTo>
                                <a:pt x="97489" y="324622"/>
                                <a:pt x="60520" y="313607"/>
                                <a:pt x="107" y="330151"/>
                              </a:cubicBezTo>
                              <a:close/>
                            </a:path>
                            <a:path w="307777" h="636570" fill="none" extrusionOk="0">
                              <a:moveTo>
                                <a:pt x="107" y="330151"/>
                              </a:moveTo>
                              <a:cubicBezTo>
                                <a:pt x="-7469" y="259782"/>
                                <a:pt x="9179" y="165382"/>
                                <a:pt x="33642" y="119659"/>
                              </a:cubicBezTo>
                              <a:cubicBezTo>
                                <a:pt x="89832" y="-33117"/>
                                <a:pt x="221660" y="-35645"/>
                                <a:pt x="275654" y="123657"/>
                              </a:cubicBezTo>
                              <a:cubicBezTo>
                                <a:pt x="317830" y="188022"/>
                                <a:pt x="298156" y="255408"/>
                                <a:pt x="307626" y="33242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dirty="0"/>
                </a:p>
              </p:txBody>
            </p:sp>
            <p:sp>
              <p:nvSpPr>
                <p:cNvPr id="60" name="Arc 59">
                  <a:extLst>
                    <a:ext uri="{FF2B5EF4-FFF2-40B4-BE49-F238E27FC236}">
                      <a16:creationId xmlns:a16="http://schemas.microsoft.com/office/drawing/2014/main" id="{933E9BBC-4B36-8DDB-4DBE-19B9A9DF8057}"/>
                    </a:ext>
                  </a:extLst>
                </p:cNvPr>
                <p:cNvSpPr>
                  <a:spLocks noChangeAspect="1"/>
                </p:cNvSpPr>
                <p:nvPr/>
              </p:nvSpPr>
              <p:spPr>
                <a:xfrm>
                  <a:off x="9422605" y="3433521"/>
                  <a:ext cx="320909" cy="268245"/>
                </a:xfrm>
                <a:prstGeom prst="arc">
                  <a:avLst>
                    <a:gd name="adj1" fmla="val 10535257"/>
                    <a:gd name="adj2" fmla="val 315200"/>
                  </a:avLst>
                </a:prstGeom>
                <a:noFill/>
                <a:ln w="12700">
                  <a:solidFill>
                    <a:schemeClr val="accent1"/>
                  </a:solidFill>
                  <a:extLst>
                    <a:ext uri="{C807C97D-BFC1-408E-A445-0C87EB9F89A2}">
                      <ask:lineSketchStyleProps xmlns:ask="http://schemas.microsoft.com/office/drawing/2018/sketchyshapes" sd="1219033472">
                        <a:custGeom>
                          <a:avLst/>
                          <a:gdLst>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 name="connsiteX4" fmla="*/ 153889 w 307777"/>
                            <a:gd name="connsiteY4" fmla="*/ 318285 h 636570"/>
                            <a:gd name="connsiteX5" fmla="*/ 107 w 307777"/>
                            <a:gd name="connsiteY5" fmla="*/ 330151 h 636570"/>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Lst>
                          <a:ahLst/>
                          <a:cxnLst>
                            <a:cxn ang="0">
                              <a:pos x="connsiteX0" y="connsiteY0"/>
                            </a:cxn>
                            <a:cxn ang="0">
                              <a:pos x="connsiteX1" y="connsiteY1"/>
                            </a:cxn>
                            <a:cxn ang="0">
                              <a:pos x="connsiteX2" y="connsiteY2"/>
                            </a:cxn>
                            <a:cxn ang="0">
                              <a:pos x="connsiteX3" y="connsiteY3"/>
                            </a:cxn>
                          </a:cxnLst>
                          <a:rect l="l" t="t" r="r" b="b"/>
                          <a:pathLst>
                            <a:path w="307777" h="636570" stroke="0" extrusionOk="0">
                              <a:moveTo>
                                <a:pt x="107" y="330151"/>
                              </a:moveTo>
                              <a:cubicBezTo>
                                <a:pt x="-10232" y="248415"/>
                                <a:pt x="5912" y="181020"/>
                                <a:pt x="33642" y="119659"/>
                              </a:cubicBezTo>
                              <a:cubicBezTo>
                                <a:pt x="105463" y="-39504"/>
                                <a:pt x="184747" y="-38608"/>
                                <a:pt x="275654" y="123657"/>
                              </a:cubicBezTo>
                              <a:cubicBezTo>
                                <a:pt x="284278" y="196550"/>
                                <a:pt x="307568" y="266462"/>
                                <a:pt x="307626" y="332420"/>
                              </a:cubicBezTo>
                              <a:cubicBezTo>
                                <a:pt x="239084" y="336669"/>
                                <a:pt x="229257" y="307096"/>
                                <a:pt x="153889" y="318285"/>
                              </a:cubicBezTo>
                              <a:cubicBezTo>
                                <a:pt x="97489" y="324622"/>
                                <a:pt x="60520" y="313607"/>
                                <a:pt x="107" y="330151"/>
                              </a:cubicBezTo>
                              <a:close/>
                            </a:path>
                            <a:path w="307777" h="636570" fill="none" extrusionOk="0">
                              <a:moveTo>
                                <a:pt x="107" y="330151"/>
                              </a:moveTo>
                              <a:cubicBezTo>
                                <a:pt x="-7469" y="259782"/>
                                <a:pt x="9179" y="165382"/>
                                <a:pt x="33642" y="119659"/>
                              </a:cubicBezTo>
                              <a:cubicBezTo>
                                <a:pt x="89832" y="-33117"/>
                                <a:pt x="221660" y="-35645"/>
                                <a:pt x="275654" y="123657"/>
                              </a:cubicBezTo>
                              <a:cubicBezTo>
                                <a:pt x="317830" y="188022"/>
                                <a:pt x="298156" y="255408"/>
                                <a:pt x="307626" y="33242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61" name="Arc 60">
                  <a:extLst>
                    <a:ext uri="{FF2B5EF4-FFF2-40B4-BE49-F238E27FC236}">
                      <a16:creationId xmlns:a16="http://schemas.microsoft.com/office/drawing/2014/main" id="{B647F0A6-A2B4-6FEA-8C85-E5DC7D446862}"/>
                    </a:ext>
                  </a:extLst>
                </p:cNvPr>
                <p:cNvSpPr>
                  <a:spLocks noChangeAspect="1"/>
                </p:cNvSpPr>
                <p:nvPr/>
              </p:nvSpPr>
              <p:spPr>
                <a:xfrm>
                  <a:off x="9110522" y="3433521"/>
                  <a:ext cx="320909" cy="268245"/>
                </a:xfrm>
                <a:prstGeom prst="arc">
                  <a:avLst>
                    <a:gd name="adj1" fmla="val 10535257"/>
                    <a:gd name="adj2" fmla="val 315200"/>
                  </a:avLst>
                </a:prstGeom>
                <a:noFill/>
                <a:ln w="12700">
                  <a:solidFill>
                    <a:schemeClr val="accent1"/>
                  </a:solidFill>
                  <a:extLst>
                    <a:ext uri="{C807C97D-BFC1-408E-A445-0C87EB9F89A2}">
                      <ask:lineSketchStyleProps xmlns:ask="http://schemas.microsoft.com/office/drawing/2018/sketchyshapes" sd="1219033472">
                        <a:custGeom>
                          <a:avLst/>
                          <a:gdLst>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 name="connsiteX4" fmla="*/ 153889 w 307777"/>
                            <a:gd name="connsiteY4" fmla="*/ 318285 h 636570"/>
                            <a:gd name="connsiteX5" fmla="*/ 107 w 307777"/>
                            <a:gd name="connsiteY5" fmla="*/ 330151 h 636570"/>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Lst>
                          <a:ahLst/>
                          <a:cxnLst>
                            <a:cxn ang="0">
                              <a:pos x="connsiteX0" y="connsiteY0"/>
                            </a:cxn>
                            <a:cxn ang="0">
                              <a:pos x="connsiteX1" y="connsiteY1"/>
                            </a:cxn>
                            <a:cxn ang="0">
                              <a:pos x="connsiteX2" y="connsiteY2"/>
                            </a:cxn>
                            <a:cxn ang="0">
                              <a:pos x="connsiteX3" y="connsiteY3"/>
                            </a:cxn>
                          </a:cxnLst>
                          <a:rect l="l" t="t" r="r" b="b"/>
                          <a:pathLst>
                            <a:path w="307777" h="636570" stroke="0" extrusionOk="0">
                              <a:moveTo>
                                <a:pt x="107" y="330151"/>
                              </a:moveTo>
                              <a:cubicBezTo>
                                <a:pt x="-10232" y="248415"/>
                                <a:pt x="5912" y="181020"/>
                                <a:pt x="33642" y="119659"/>
                              </a:cubicBezTo>
                              <a:cubicBezTo>
                                <a:pt x="105463" y="-39504"/>
                                <a:pt x="184747" y="-38608"/>
                                <a:pt x="275654" y="123657"/>
                              </a:cubicBezTo>
                              <a:cubicBezTo>
                                <a:pt x="284278" y="196550"/>
                                <a:pt x="307568" y="266462"/>
                                <a:pt x="307626" y="332420"/>
                              </a:cubicBezTo>
                              <a:cubicBezTo>
                                <a:pt x="239084" y="336669"/>
                                <a:pt x="229257" y="307096"/>
                                <a:pt x="153889" y="318285"/>
                              </a:cubicBezTo>
                              <a:cubicBezTo>
                                <a:pt x="97489" y="324622"/>
                                <a:pt x="60520" y="313607"/>
                                <a:pt x="107" y="330151"/>
                              </a:cubicBezTo>
                              <a:close/>
                            </a:path>
                            <a:path w="307777" h="636570" fill="none" extrusionOk="0">
                              <a:moveTo>
                                <a:pt x="107" y="330151"/>
                              </a:moveTo>
                              <a:cubicBezTo>
                                <a:pt x="-7469" y="259782"/>
                                <a:pt x="9179" y="165382"/>
                                <a:pt x="33642" y="119659"/>
                              </a:cubicBezTo>
                              <a:cubicBezTo>
                                <a:pt x="89832" y="-33117"/>
                                <a:pt x="221660" y="-35645"/>
                                <a:pt x="275654" y="123657"/>
                              </a:cubicBezTo>
                              <a:cubicBezTo>
                                <a:pt x="317830" y="188022"/>
                                <a:pt x="298156" y="255408"/>
                                <a:pt x="307626" y="33242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dirty="0"/>
                </a:p>
              </p:txBody>
            </p:sp>
            <p:sp>
              <p:nvSpPr>
                <p:cNvPr id="62" name="Arc 61">
                  <a:extLst>
                    <a:ext uri="{FF2B5EF4-FFF2-40B4-BE49-F238E27FC236}">
                      <a16:creationId xmlns:a16="http://schemas.microsoft.com/office/drawing/2014/main" id="{CF0819F7-2925-AB22-A3FB-D80FD5F826D7}"/>
                    </a:ext>
                  </a:extLst>
                </p:cNvPr>
                <p:cNvSpPr>
                  <a:spLocks noChangeAspect="1"/>
                </p:cNvSpPr>
                <p:nvPr/>
              </p:nvSpPr>
              <p:spPr>
                <a:xfrm>
                  <a:off x="8798440" y="3433521"/>
                  <a:ext cx="320909" cy="268245"/>
                </a:xfrm>
                <a:prstGeom prst="arc">
                  <a:avLst>
                    <a:gd name="adj1" fmla="val 10535257"/>
                    <a:gd name="adj2" fmla="val 315200"/>
                  </a:avLst>
                </a:prstGeom>
                <a:noFill/>
                <a:ln w="12700">
                  <a:solidFill>
                    <a:schemeClr val="accent1"/>
                  </a:solidFill>
                  <a:extLst>
                    <a:ext uri="{C807C97D-BFC1-408E-A445-0C87EB9F89A2}">
                      <ask:lineSketchStyleProps xmlns:ask="http://schemas.microsoft.com/office/drawing/2018/sketchyshapes" sd="1219033472">
                        <a:custGeom>
                          <a:avLst/>
                          <a:gdLst>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 name="connsiteX4" fmla="*/ 153889 w 307777"/>
                            <a:gd name="connsiteY4" fmla="*/ 318285 h 636570"/>
                            <a:gd name="connsiteX5" fmla="*/ 107 w 307777"/>
                            <a:gd name="connsiteY5" fmla="*/ 330151 h 636570"/>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Lst>
                          <a:ahLst/>
                          <a:cxnLst>
                            <a:cxn ang="0">
                              <a:pos x="connsiteX0" y="connsiteY0"/>
                            </a:cxn>
                            <a:cxn ang="0">
                              <a:pos x="connsiteX1" y="connsiteY1"/>
                            </a:cxn>
                            <a:cxn ang="0">
                              <a:pos x="connsiteX2" y="connsiteY2"/>
                            </a:cxn>
                            <a:cxn ang="0">
                              <a:pos x="connsiteX3" y="connsiteY3"/>
                            </a:cxn>
                          </a:cxnLst>
                          <a:rect l="l" t="t" r="r" b="b"/>
                          <a:pathLst>
                            <a:path w="307777" h="636570" stroke="0" extrusionOk="0">
                              <a:moveTo>
                                <a:pt x="107" y="330151"/>
                              </a:moveTo>
                              <a:cubicBezTo>
                                <a:pt x="-10232" y="248415"/>
                                <a:pt x="5912" y="181020"/>
                                <a:pt x="33642" y="119659"/>
                              </a:cubicBezTo>
                              <a:cubicBezTo>
                                <a:pt x="105463" y="-39504"/>
                                <a:pt x="184747" y="-38608"/>
                                <a:pt x="275654" y="123657"/>
                              </a:cubicBezTo>
                              <a:cubicBezTo>
                                <a:pt x="284278" y="196550"/>
                                <a:pt x="307568" y="266462"/>
                                <a:pt x="307626" y="332420"/>
                              </a:cubicBezTo>
                              <a:cubicBezTo>
                                <a:pt x="239084" y="336669"/>
                                <a:pt x="229257" y="307096"/>
                                <a:pt x="153889" y="318285"/>
                              </a:cubicBezTo>
                              <a:cubicBezTo>
                                <a:pt x="97489" y="324622"/>
                                <a:pt x="60520" y="313607"/>
                                <a:pt x="107" y="330151"/>
                              </a:cubicBezTo>
                              <a:close/>
                            </a:path>
                            <a:path w="307777" h="636570" fill="none" extrusionOk="0">
                              <a:moveTo>
                                <a:pt x="107" y="330151"/>
                              </a:moveTo>
                              <a:cubicBezTo>
                                <a:pt x="-7469" y="259782"/>
                                <a:pt x="9179" y="165382"/>
                                <a:pt x="33642" y="119659"/>
                              </a:cubicBezTo>
                              <a:cubicBezTo>
                                <a:pt x="89832" y="-33117"/>
                                <a:pt x="221660" y="-35645"/>
                                <a:pt x="275654" y="123657"/>
                              </a:cubicBezTo>
                              <a:cubicBezTo>
                                <a:pt x="317830" y="188022"/>
                                <a:pt x="298156" y="255408"/>
                                <a:pt x="307626" y="33242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63" name="Straight Connector 62">
                  <a:extLst>
                    <a:ext uri="{FF2B5EF4-FFF2-40B4-BE49-F238E27FC236}">
                      <a16:creationId xmlns:a16="http://schemas.microsoft.com/office/drawing/2014/main" id="{E08AF898-8CA6-FE08-B2B6-9396A040CE45}"/>
                    </a:ext>
                  </a:extLst>
                </p:cNvPr>
                <p:cNvCxnSpPr>
                  <a:cxnSpLocks/>
                </p:cNvCxnSpPr>
                <p:nvPr/>
              </p:nvCxnSpPr>
              <p:spPr>
                <a:xfrm rot="5400000">
                  <a:off x="9112902" y="3457679"/>
                  <a:ext cx="0" cy="9261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1DC831C-B4BA-4CC7-9955-DF65D54DD383}"/>
                    </a:ext>
                  </a:extLst>
                </p:cNvPr>
                <p:cNvCxnSpPr>
                  <a:cxnSpLocks/>
                </p:cNvCxnSpPr>
                <p:nvPr/>
              </p:nvCxnSpPr>
              <p:spPr>
                <a:xfrm flipH="1" flipV="1">
                  <a:off x="7865407" y="2933722"/>
                  <a:ext cx="1230463" cy="636335"/>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5" name="Arc 64">
                  <a:extLst>
                    <a:ext uri="{FF2B5EF4-FFF2-40B4-BE49-F238E27FC236}">
                      <a16:creationId xmlns:a16="http://schemas.microsoft.com/office/drawing/2014/main" id="{914A3698-1133-F2C1-F9D1-CE195D9BC5E6}"/>
                    </a:ext>
                  </a:extLst>
                </p:cNvPr>
                <p:cNvSpPr>
                  <a:spLocks noChangeAspect="1"/>
                </p:cNvSpPr>
                <p:nvPr/>
              </p:nvSpPr>
              <p:spPr>
                <a:xfrm rot="1045832">
                  <a:off x="8676079" y="3074692"/>
                  <a:ext cx="749955" cy="856779"/>
                </a:xfrm>
                <a:prstGeom prst="arc">
                  <a:avLst>
                    <a:gd name="adj1" fmla="val 10998503"/>
                    <a:gd name="adj2" fmla="val 15629021"/>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66" name="TextBox 65">
                  <a:extLst>
                    <a:ext uri="{FF2B5EF4-FFF2-40B4-BE49-F238E27FC236}">
                      <a16:creationId xmlns:a16="http://schemas.microsoft.com/office/drawing/2014/main" id="{824B3484-6DE9-B537-76A7-F67286AF927F}"/>
                    </a:ext>
                  </a:extLst>
                </p:cNvPr>
                <p:cNvSpPr txBox="1"/>
                <p:nvPr/>
              </p:nvSpPr>
              <p:spPr>
                <a:xfrm>
                  <a:off x="8610187" y="2878745"/>
                  <a:ext cx="338554" cy="338554"/>
                </a:xfrm>
                <a:prstGeom prst="rect">
                  <a:avLst/>
                </a:prstGeom>
                <a:noFill/>
              </p:spPr>
              <p:txBody>
                <a:bodyPr wrap="none" rtlCol="0">
                  <a:spAutoFit/>
                </a:bodyPr>
                <a:lstStyle/>
                <a:p>
                  <a:r>
                    <a:rPr lang="en-US" sz="1600" dirty="0"/>
                    <a:t>θ'</a:t>
                  </a:r>
                </a:p>
              </p:txBody>
            </p:sp>
          </p:grpSp>
          <p:pic>
            <p:nvPicPr>
              <p:cNvPr id="20" name="Picture 19" descr="Beacon Icon #411927 - Free Icons Library">
                <a:extLst>
                  <a:ext uri="{FF2B5EF4-FFF2-40B4-BE49-F238E27FC236}">
                    <a16:creationId xmlns:a16="http://schemas.microsoft.com/office/drawing/2014/main" id="{ECA635FE-9C2F-8A44-3277-9D5BA79681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1266" y="2238120"/>
                <a:ext cx="506132" cy="5061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Beacon Icon #411927 - Free Icons Library">
                <a:extLst>
                  <a:ext uri="{FF2B5EF4-FFF2-40B4-BE49-F238E27FC236}">
                    <a16:creationId xmlns:a16="http://schemas.microsoft.com/office/drawing/2014/main" id="{A5DF9A43-6FC7-8C87-386F-2244AE28D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2841" y="1922028"/>
                <a:ext cx="506132" cy="506132"/>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96E73188-C1B4-1859-CE2A-B87A143059E0}"/>
                  </a:ext>
                </a:extLst>
              </p:cNvPr>
              <p:cNvGrpSpPr/>
              <p:nvPr/>
            </p:nvGrpSpPr>
            <p:grpSpPr>
              <a:xfrm rot="1676522">
                <a:off x="7510752" y="2680376"/>
                <a:ext cx="511336" cy="317381"/>
                <a:chOff x="2595665" y="2241311"/>
                <a:chExt cx="855679" cy="316942"/>
              </a:xfrm>
            </p:grpSpPr>
            <p:grpSp>
              <p:nvGrpSpPr>
                <p:cNvPr id="39" name="Group 38">
                  <a:extLst>
                    <a:ext uri="{FF2B5EF4-FFF2-40B4-BE49-F238E27FC236}">
                      <a16:creationId xmlns:a16="http://schemas.microsoft.com/office/drawing/2014/main" id="{2650EBED-ACDE-E205-C008-8C4D9BDF1820}"/>
                    </a:ext>
                  </a:extLst>
                </p:cNvPr>
                <p:cNvGrpSpPr/>
                <p:nvPr/>
              </p:nvGrpSpPr>
              <p:grpSpPr>
                <a:xfrm>
                  <a:off x="2595665" y="2241311"/>
                  <a:ext cx="213654" cy="313888"/>
                  <a:chOff x="1377361" y="2075335"/>
                  <a:chExt cx="4467861" cy="3363622"/>
                </a:xfrm>
              </p:grpSpPr>
              <p:sp>
                <p:nvSpPr>
                  <p:cNvPr id="49" name="Freeform 48">
                    <a:extLst>
                      <a:ext uri="{FF2B5EF4-FFF2-40B4-BE49-F238E27FC236}">
                        <a16:creationId xmlns:a16="http://schemas.microsoft.com/office/drawing/2014/main" id="{271FB209-C10F-BBF2-1C38-1F10D4F9B15B}"/>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0" name="Freeform 49">
                    <a:extLst>
                      <a:ext uri="{FF2B5EF4-FFF2-40B4-BE49-F238E27FC236}">
                        <a16:creationId xmlns:a16="http://schemas.microsoft.com/office/drawing/2014/main" id="{61433495-A314-447A-77D0-28BB16D00299}"/>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0" name="Group 39">
                  <a:extLst>
                    <a:ext uri="{FF2B5EF4-FFF2-40B4-BE49-F238E27FC236}">
                      <a16:creationId xmlns:a16="http://schemas.microsoft.com/office/drawing/2014/main" id="{1C93A099-4D0D-D122-C998-FB7F120334E1}"/>
                    </a:ext>
                  </a:extLst>
                </p:cNvPr>
                <p:cNvGrpSpPr/>
                <p:nvPr/>
              </p:nvGrpSpPr>
              <p:grpSpPr>
                <a:xfrm>
                  <a:off x="2809318" y="2242669"/>
                  <a:ext cx="213652" cy="313888"/>
                  <a:chOff x="1377387" y="2075334"/>
                  <a:chExt cx="4467828" cy="3363620"/>
                </a:xfrm>
              </p:grpSpPr>
              <p:sp>
                <p:nvSpPr>
                  <p:cNvPr id="47" name="Freeform 46">
                    <a:extLst>
                      <a:ext uri="{FF2B5EF4-FFF2-40B4-BE49-F238E27FC236}">
                        <a16:creationId xmlns:a16="http://schemas.microsoft.com/office/drawing/2014/main" id="{01404658-333C-4B0E-1F4B-ACA250948891}"/>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8" name="Freeform 47">
                    <a:extLst>
                      <a:ext uri="{FF2B5EF4-FFF2-40B4-BE49-F238E27FC236}">
                        <a16:creationId xmlns:a16="http://schemas.microsoft.com/office/drawing/2014/main" id="{359126B5-6AB6-D834-EDE9-FEB640F0D2BB}"/>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1" name="Group 40">
                  <a:extLst>
                    <a:ext uri="{FF2B5EF4-FFF2-40B4-BE49-F238E27FC236}">
                      <a16:creationId xmlns:a16="http://schemas.microsoft.com/office/drawing/2014/main" id="{2BEA6888-F190-ACBE-5247-D6281ADA9EF2}"/>
                    </a:ext>
                  </a:extLst>
                </p:cNvPr>
                <p:cNvGrpSpPr/>
                <p:nvPr/>
              </p:nvGrpSpPr>
              <p:grpSpPr>
                <a:xfrm>
                  <a:off x="3024040" y="2243007"/>
                  <a:ext cx="213652" cy="313888"/>
                  <a:chOff x="1377387" y="2075335"/>
                  <a:chExt cx="4467828" cy="3363619"/>
                </a:xfrm>
              </p:grpSpPr>
              <p:sp>
                <p:nvSpPr>
                  <p:cNvPr id="45" name="Freeform 44">
                    <a:extLst>
                      <a:ext uri="{FF2B5EF4-FFF2-40B4-BE49-F238E27FC236}">
                        <a16:creationId xmlns:a16="http://schemas.microsoft.com/office/drawing/2014/main" id="{4E66AA03-31AC-1191-8FD9-533342E0FB01}"/>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6" name="Freeform 45">
                    <a:extLst>
                      <a:ext uri="{FF2B5EF4-FFF2-40B4-BE49-F238E27FC236}">
                        <a16:creationId xmlns:a16="http://schemas.microsoft.com/office/drawing/2014/main" id="{B97FA308-5835-A1FD-D1E8-7AF9BEB540DB}"/>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2" name="Group 41">
                  <a:extLst>
                    <a:ext uri="{FF2B5EF4-FFF2-40B4-BE49-F238E27FC236}">
                      <a16:creationId xmlns:a16="http://schemas.microsoft.com/office/drawing/2014/main" id="{8A3313EF-1B9F-0551-6135-8BC1571787F2}"/>
                    </a:ext>
                  </a:extLst>
                </p:cNvPr>
                <p:cNvGrpSpPr/>
                <p:nvPr/>
              </p:nvGrpSpPr>
              <p:grpSpPr>
                <a:xfrm>
                  <a:off x="3237692" y="2244365"/>
                  <a:ext cx="213652" cy="313888"/>
                  <a:chOff x="1377387" y="2075335"/>
                  <a:chExt cx="4467828" cy="3363619"/>
                </a:xfrm>
              </p:grpSpPr>
              <p:sp>
                <p:nvSpPr>
                  <p:cNvPr id="43" name="Freeform 42">
                    <a:extLst>
                      <a:ext uri="{FF2B5EF4-FFF2-40B4-BE49-F238E27FC236}">
                        <a16:creationId xmlns:a16="http://schemas.microsoft.com/office/drawing/2014/main" id="{9AB15BB0-BD33-267F-2D26-3832C83050CF}"/>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4" name="Freeform 43">
                    <a:extLst>
                      <a:ext uri="{FF2B5EF4-FFF2-40B4-BE49-F238E27FC236}">
                        <a16:creationId xmlns:a16="http://schemas.microsoft.com/office/drawing/2014/main" id="{9AFAD750-D008-4F07-B7A2-E8ACC3B4AD80}"/>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24" name="Group 23">
                <a:extLst>
                  <a:ext uri="{FF2B5EF4-FFF2-40B4-BE49-F238E27FC236}">
                    <a16:creationId xmlns:a16="http://schemas.microsoft.com/office/drawing/2014/main" id="{802EF49D-4491-E5CD-AEAE-887EAC596587}"/>
                  </a:ext>
                </a:extLst>
              </p:cNvPr>
              <p:cNvGrpSpPr/>
              <p:nvPr/>
            </p:nvGrpSpPr>
            <p:grpSpPr>
              <a:xfrm rot="18007945">
                <a:off x="9260697" y="2509973"/>
                <a:ext cx="610952" cy="317381"/>
                <a:chOff x="2595665" y="2241311"/>
                <a:chExt cx="855679" cy="316942"/>
              </a:xfrm>
            </p:grpSpPr>
            <p:grpSp>
              <p:nvGrpSpPr>
                <p:cNvPr id="26" name="Group 25">
                  <a:extLst>
                    <a:ext uri="{FF2B5EF4-FFF2-40B4-BE49-F238E27FC236}">
                      <a16:creationId xmlns:a16="http://schemas.microsoft.com/office/drawing/2014/main" id="{8F758526-8A3A-6141-3337-BC899832A8BC}"/>
                    </a:ext>
                  </a:extLst>
                </p:cNvPr>
                <p:cNvGrpSpPr/>
                <p:nvPr/>
              </p:nvGrpSpPr>
              <p:grpSpPr>
                <a:xfrm>
                  <a:off x="2595665" y="2241311"/>
                  <a:ext cx="213654" cy="313888"/>
                  <a:chOff x="1377361" y="2075335"/>
                  <a:chExt cx="4467861" cy="3363622"/>
                </a:xfrm>
              </p:grpSpPr>
              <p:sp>
                <p:nvSpPr>
                  <p:cNvPr id="37" name="Freeform 36">
                    <a:extLst>
                      <a:ext uri="{FF2B5EF4-FFF2-40B4-BE49-F238E27FC236}">
                        <a16:creationId xmlns:a16="http://schemas.microsoft.com/office/drawing/2014/main" id="{61C20A99-3ECF-7BA5-D598-1FCC15FC816C}"/>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8" name="Freeform 37">
                    <a:extLst>
                      <a:ext uri="{FF2B5EF4-FFF2-40B4-BE49-F238E27FC236}">
                        <a16:creationId xmlns:a16="http://schemas.microsoft.com/office/drawing/2014/main" id="{1A339836-6749-A258-8676-1D73B3F19DE9}"/>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8" name="Group 27">
                  <a:extLst>
                    <a:ext uri="{FF2B5EF4-FFF2-40B4-BE49-F238E27FC236}">
                      <a16:creationId xmlns:a16="http://schemas.microsoft.com/office/drawing/2014/main" id="{5E4955F1-07C6-408F-7E88-335C0130D957}"/>
                    </a:ext>
                  </a:extLst>
                </p:cNvPr>
                <p:cNvGrpSpPr/>
                <p:nvPr/>
              </p:nvGrpSpPr>
              <p:grpSpPr>
                <a:xfrm>
                  <a:off x="2809318" y="2242669"/>
                  <a:ext cx="213652" cy="313888"/>
                  <a:chOff x="1377387" y="2075334"/>
                  <a:chExt cx="4467828" cy="3363620"/>
                </a:xfrm>
              </p:grpSpPr>
              <p:sp>
                <p:nvSpPr>
                  <p:cNvPr id="35" name="Freeform 34">
                    <a:extLst>
                      <a:ext uri="{FF2B5EF4-FFF2-40B4-BE49-F238E27FC236}">
                        <a16:creationId xmlns:a16="http://schemas.microsoft.com/office/drawing/2014/main" id="{A0D391F0-7CB9-1521-BED5-07B2ABE38132}"/>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6" name="Freeform 35">
                    <a:extLst>
                      <a:ext uri="{FF2B5EF4-FFF2-40B4-BE49-F238E27FC236}">
                        <a16:creationId xmlns:a16="http://schemas.microsoft.com/office/drawing/2014/main" id="{B8AA3DD9-CB2F-02F1-A279-C6BA5075EDB5}"/>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9" name="Group 28">
                  <a:extLst>
                    <a:ext uri="{FF2B5EF4-FFF2-40B4-BE49-F238E27FC236}">
                      <a16:creationId xmlns:a16="http://schemas.microsoft.com/office/drawing/2014/main" id="{46D53126-115B-F633-7E36-9F33FE088815}"/>
                    </a:ext>
                  </a:extLst>
                </p:cNvPr>
                <p:cNvGrpSpPr/>
                <p:nvPr/>
              </p:nvGrpSpPr>
              <p:grpSpPr>
                <a:xfrm>
                  <a:off x="3024040" y="2243007"/>
                  <a:ext cx="213652" cy="313888"/>
                  <a:chOff x="1377387" y="2075335"/>
                  <a:chExt cx="4467828" cy="3363619"/>
                </a:xfrm>
              </p:grpSpPr>
              <p:sp>
                <p:nvSpPr>
                  <p:cNvPr id="33" name="Freeform 32">
                    <a:extLst>
                      <a:ext uri="{FF2B5EF4-FFF2-40B4-BE49-F238E27FC236}">
                        <a16:creationId xmlns:a16="http://schemas.microsoft.com/office/drawing/2014/main" id="{BC2E2DC0-254F-D292-BB47-9663570717E5}"/>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4" name="Freeform 33">
                    <a:extLst>
                      <a:ext uri="{FF2B5EF4-FFF2-40B4-BE49-F238E27FC236}">
                        <a16:creationId xmlns:a16="http://schemas.microsoft.com/office/drawing/2014/main" id="{2B3D9276-5605-79DD-1C36-DB4DC18355E6}"/>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30" name="Group 29">
                  <a:extLst>
                    <a:ext uri="{FF2B5EF4-FFF2-40B4-BE49-F238E27FC236}">
                      <a16:creationId xmlns:a16="http://schemas.microsoft.com/office/drawing/2014/main" id="{A8248C9A-870F-8EA3-324E-8DBBE7021CCC}"/>
                    </a:ext>
                  </a:extLst>
                </p:cNvPr>
                <p:cNvGrpSpPr/>
                <p:nvPr/>
              </p:nvGrpSpPr>
              <p:grpSpPr>
                <a:xfrm>
                  <a:off x="3237692" y="2244365"/>
                  <a:ext cx="213652" cy="313888"/>
                  <a:chOff x="1377387" y="2075335"/>
                  <a:chExt cx="4467828" cy="3363619"/>
                </a:xfrm>
              </p:grpSpPr>
              <p:sp>
                <p:nvSpPr>
                  <p:cNvPr id="31" name="Freeform 30">
                    <a:extLst>
                      <a:ext uri="{FF2B5EF4-FFF2-40B4-BE49-F238E27FC236}">
                        <a16:creationId xmlns:a16="http://schemas.microsoft.com/office/drawing/2014/main" id="{F576AE89-5B81-AC27-F446-57A5FF1EF590}"/>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2" name="Freeform 31">
                    <a:extLst>
                      <a:ext uri="{FF2B5EF4-FFF2-40B4-BE49-F238E27FC236}">
                        <a16:creationId xmlns:a16="http://schemas.microsoft.com/office/drawing/2014/main" id="{42FBFF8C-680E-B026-67E3-8FEF746249E3}"/>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grpSp>
      <p:sp>
        <p:nvSpPr>
          <p:cNvPr id="3" name="TextBox 2">
            <a:extLst>
              <a:ext uri="{FF2B5EF4-FFF2-40B4-BE49-F238E27FC236}">
                <a16:creationId xmlns:a16="http://schemas.microsoft.com/office/drawing/2014/main" id="{19715375-01A9-7093-067E-6F8D64E4DA8C}"/>
              </a:ext>
            </a:extLst>
          </p:cNvPr>
          <p:cNvSpPr txBox="1"/>
          <p:nvPr/>
        </p:nvSpPr>
        <p:spPr>
          <a:xfrm>
            <a:off x="7956793" y="1866143"/>
            <a:ext cx="579005" cy="461665"/>
          </a:xfrm>
          <a:prstGeom prst="rect">
            <a:avLst/>
          </a:prstGeom>
          <a:noFill/>
        </p:spPr>
        <p:txBody>
          <a:bodyPr wrap="none" rtlCol="0">
            <a:spAutoFit/>
          </a:bodyPr>
          <a:lstStyle/>
          <a:p>
            <a:pPr algn="l"/>
            <a:r>
              <a:rPr lang="en-US" sz="2400" dirty="0">
                <a:latin typeface="Roboto" panose="02000000000000000000" pitchFamily="2" charset="0"/>
                <a:ea typeface="Roboto" panose="02000000000000000000" pitchFamily="2" charset="0"/>
              </a:rPr>
              <a:t>AP</a:t>
            </a:r>
          </a:p>
        </p:txBody>
      </p:sp>
      <p:sp>
        <p:nvSpPr>
          <p:cNvPr id="5" name="TextBox 4">
            <a:extLst>
              <a:ext uri="{FF2B5EF4-FFF2-40B4-BE49-F238E27FC236}">
                <a16:creationId xmlns:a16="http://schemas.microsoft.com/office/drawing/2014/main" id="{155C4D52-527D-ECE2-EBB7-A7AABFB96AFB}"/>
              </a:ext>
            </a:extLst>
          </p:cNvPr>
          <p:cNvSpPr txBox="1"/>
          <p:nvPr/>
        </p:nvSpPr>
        <p:spPr>
          <a:xfrm>
            <a:off x="10698863" y="1608025"/>
            <a:ext cx="579005" cy="461665"/>
          </a:xfrm>
          <a:prstGeom prst="rect">
            <a:avLst/>
          </a:prstGeom>
          <a:noFill/>
        </p:spPr>
        <p:txBody>
          <a:bodyPr wrap="none" rtlCol="0">
            <a:spAutoFit/>
          </a:bodyPr>
          <a:lstStyle/>
          <a:p>
            <a:pPr algn="l"/>
            <a:r>
              <a:rPr lang="en-US" sz="2400" dirty="0">
                <a:latin typeface="Roboto" panose="02000000000000000000" pitchFamily="2" charset="0"/>
                <a:ea typeface="Roboto" panose="02000000000000000000" pitchFamily="2" charset="0"/>
              </a:rPr>
              <a:t>AP</a:t>
            </a:r>
          </a:p>
        </p:txBody>
      </p:sp>
      <p:sp>
        <p:nvSpPr>
          <p:cNvPr id="10" name="TextBox 9">
            <a:extLst>
              <a:ext uri="{FF2B5EF4-FFF2-40B4-BE49-F238E27FC236}">
                <a16:creationId xmlns:a16="http://schemas.microsoft.com/office/drawing/2014/main" id="{E95FD44B-D121-20F1-82E9-CF631D68B23B}"/>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Self-Localization</a:t>
            </a:r>
          </a:p>
        </p:txBody>
      </p:sp>
      <p:pic>
        <p:nvPicPr>
          <p:cNvPr id="9" name="Picture 2" descr="University of Maryland Primary logo">
            <a:extLst>
              <a:ext uri="{FF2B5EF4-FFF2-40B4-BE49-F238E27FC236}">
                <a16:creationId xmlns:a16="http://schemas.microsoft.com/office/drawing/2014/main" id="{F2A1208D-463A-3FFB-7DCB-9E71A8688E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CoSMoS">
            <a:extLst>
              <a:ext uri="{FF2B5EF4-FFF2-40B4-BE49-F238E27FC236}">
                <a16:creationId xmlns:a16="http://schemas.microsoft.com/office/drawing/2014/main" id="{F44BDC21-F4B0-52FB-DC4F-A317AA6D0B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5228833C-CB4D-154A-5162-2E27830EF268}"/>
              </a:ext>
            </a:extLst>
          </p:cNvPr>
          <p:cNvGrpSpPr/>
          <p:nvPr/>
        </p:nvGrpSpPr>
        <p:grpSpPr>
          <a:xfrm>
            <a:off x="958165" y="1457156"/>
            <a:ext cx="4052711" cy="2370666"/>
            <a:chOff x="958165" y="1457156"/>
            <a:chExt cx="4052711" cy="2370666"/>
          </a:xfrm>
        </p:grpSpPr>
        <p:sp>
          <p:nvSpPr>
            <p:cNvPr id="4" name="Rounded Rectangle 3">
              <a:extLst>
                <a:ext uri="{FF2B5EF4-FFF2-40B4-BE49-F238E27FC236}">
                  <a16:creationId xmlns:a16="http://schemas.microsoft.com/office/drawing/2014/main" id="{E38D2FAD-8B14-2736-B449-4B04EE48DAF9}"/>
                </a:ext>
              </a:extLst>
            </p:cNvPr>
            <p:cNvSpPr/>
            <p:nvPr/>
          </p:nvSpPr>
          <p:spPr>
            <a:xfrm>
              <a:off x="958165" y="1457156"/>
              <a:ext cx="4052711" cy="2370666"/>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802.11az Positioning Using Super-Resolution Time of Arrival Estimation -  MATLAB &amp; Simulink">
              <a:extLst>
                <a:ext uri="{FF2B5EF4-FFF2-40B4-BE49-F238E27FC236}">
                  <a16:creationId xmlns:a16="http://schemas.microsoft.com/office/drawing/2014/main" id="{44DA10D6-1E64-5D30-6E4C-A18FD3477B7D}"/>
                </a:ext>
              </a:extLst>
            </p:cNvPr>
            <p:cNvPicPr>
              <a:picLocks noChangeAspect="1" noChangeArrowheads="1"/>
            </p:cNvPicPr>
            <p:nvPr/>
          </p:nvPicPr>
          <p:blipFill rotWithShape="1">
            <a:blip r:embed="rId6">
              <a:grayscl/>
              <a:extLst>
                <a:ext uri="{28A0092B-C50C-407E-A947-70E740481C1C}">
                  <a14:useLocalDpi xmlns:a14="http://schemas.microsoft.com/office/drawing/2010/main" val="0"/>
                </a:ext>
              </a:extLst>
            </a:blip>
            <a:srcRect t="377"/>
            <a:stretch/>
          </p:blipFill>
          <p:spPr bwMode="auto">
            <a:xfrm>
              <a:off x="1433561" y="1536452"/>
              <a:ext cx="3100340" cy="224441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97119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E8277C4-469B-E563-6353-5606CFD3CCE8}"/>
              </a:ext>
            </a:extLst>
          </p:cNvPr>
          <p:cNvSpPr txBox="1"/>
          <p:nvPr/>
        </p:nvSpPr>
        <p:spPr>
          <a:xfrm>
            <a:off x="1690736" y="4151590"/>
            <a:ext cx="2587568" cy="523220"/>
          </a:xfrm>
          <a:prstGeom prst="rect">
            <a:avLst/>
          </a:prstGeom>
          <a:noFill/>
        </p:spPr>
        <p:txBody>
          <a:bodyPr wrap="none" rtlCol="0">
            <a:spAutoFit/>
          </a:bodyPr>
          <a:lstStyle/>
          <a:p>
            <a:pPr algn="l"/>
            <a:r>
              <a:rPr lang="en-US" sz="2800" dirty="0">
                <a:solidFill>
                  <a:schemeClr val="tx1">
                    <a:lumMod val="75000"/>
                    <a:lumOff val="25000"/>
                  </a:schemeClr>
                </a:solidFill>
                <a:latin typeface="Roboto" panose="02000000000000000000" pitchFamily="2" charset="0"/>
                <a:ea typeface="Roboto" panose="02000000000000000000" pitchFamily="2" charset="0"/>
              </a:rPr>
              <a:t>Ranging based</a:t>
            </a:r>
          </a:p>
        </p:txBody>
      </p:sp>
      <p:sp>
        <p:nvSpPr>
          <p:cNvPr id="13" name="TextBox 12">
            <a:extLst>
              <a:ext uri="{FF2B5EF4-FFF2-40B4-BE49-F238E27FC236}">
                <a16:creationId xmlns:a16="http://schemas.microsoft.com/office/drawing/2014/main" id="{999535F0-9041-B967-49EC-4EA59A9525E9}"/>
              </a:ext>
            </a:extLst>
          </p:cNvPr>
          <p:cNvSpPr txBox="1"/>
          <p:nvPr/>
        </p:nvSpPr>
        <p:spPr>
          <a:xfrm>
            <a:off x="8348272" y="4084579"/>
            <a:ext cx="2161169" cy="523220"/>
          </a:xfrm>
          <a:prstGeom prst="rect">
            <a:avLst/>
          </a:prstGeom>
          <a:noFill/>
        </p:spPr>
        <p:txBody>
          <a:bodyPr wrap="none" rtlCol="0">
            <a:spAutoFit/>
          </a:bodyPr>
          <a:lstStyle/>
          <a:p>
            <a:pPr algn="l"/>
            <a:r>
              <a:rPr lang="en-US" sz="2800" dirty="0">
                <a:solidFill>
                  <a:schemeClr val="tx1">
                    <a:lumMod val="75000"/>
                    <a:lumOff val="25000"/>
                  </a:schemeClr>
                </a:solidFill>
                <a:latin typeface="Roboto" panose="02000000000000000000" pitchFamily="2" charset="0"/>
                <a:ea typeface="Roboto" panose="02000000000000000000" pitchFamily="2" charset="0"/>
              </a:rPr>
              <a:t>Angle based</a:t>
            </a:r>
          </a:p>
        </p:txBody>
      </p:sp>
      <p:grpSp>
        <p:nvGrpSpPr>
          <p:cNvPr id="16" name="Group 15">
            <a:extLst>
              <a:ext uri="{FF2B5EF4-FFF2-40B4-BE49-F238E27FC236}">
                <a16:creationId xmlns:a16="http://schemas.microsoft.com/office/drawing/2014/main" id="{664DD064-C2F0-A0DE-880C-D81FBF804AA5}"/>
              </a:ext>
            </a:extLst>
          </p:cNvPr>
          <p:cNvGrpSpPr/>
          <p:nvPr/>
        </p:nvGrpSpPr>
        <p:grpSpPr>
          <a:xfrm>
            <a:off x="7415703" y="1457156"/>
            <a:ext cx="3928786" cy="2370666"/>
            <a:chOff x="6754347" y="1783443"/>
            <a:chExt cx="3928786" cy="2370666"/>
          </a:xfrm>
        </p:grpSpPr>
        <p:sp>
          <p:nvSpPr>
            <p:cNvPr id="17" name="Rounded Rectangle 16">
              <a:extLst>
                <a:ext uri="{FF2B5EF4-FFF2-40B4-BE49-F238E27FC236}">
                  <a16:creationId xmlns:a16="http://schemas.microsoft.com/office/drawing/2014/main" id="{C3015C10-301C-08C1-025C-E79E6159A231}"/>
                </a:ext>
              </a:extLst>
            </p:cNvPr>
            <p:cNvSpPr/>
            <p:nvPr/>
          </p:nvSpPr>
          <p:spPr>
            <a:xfrm>
              <a:off x="6754347" y="1783443"/>
              <a:ext cx="3928786" cy="2370666"/>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D4586035-DCF6-2490-A47C-9C153ADA355C}"/>
                </a:ext>
              </a:extLst>
            </p:cNvPr>
            <p:cNvGrpSpPr/>
            <p:nvPr/>
          </p:nvGrpSpPr>
          <p:grpSpPr>
            <a:xfrm>
              <a:off x="6901266" y="1922028"/>
              <a:ext cx="3227707" cy="1985513"/>
              <a:chOff x="6901266" y="1922028"/>
              <a:chExt cx="3227707" cy="1985513"/>
            </a:xfrm>
          </p:grpSpPr>
          <p:grpSp>
            <p:nvGrpSpPr>
              <p:cNvPr id="19" name="Group 18">
                <a:extLst>
                  <a:ext uri="{FF2B5EF4-FFF2-40B4-BE49-F238E27FC236}">
                    <a16:creationId xmlns:a16="http://schemas.microsoft.com/office/drawing/2014/main" id="{212A62C8-3487-76D6-9F43-482037F445D0}"/>
                  </a:ext>
                </a:extLst>
              </p:cNvPr>
              <p:cNvGrpSpPr/>
              <p:nvPr/>
            </p:nvGrpSpPr>
            <p:grpSpPr>
              <a:xfrm>
                <a:off x="7847669" y="2758072"/>
                <a:ext cx="1878107" cy="1149469"/>
                <a:chOff x="7865407" y="2782002"/>
                <a:chExt cx="1878107" cy="1149469"/>
              </a:xfrm>
            </p:grpSpPr>
            <p:sp>
              <p:nvSpPr>
                <p:cNvPr id="51" name="TextBox 50">
                  <a:extLst>
                    <a:ext uri="{FF2B5EF4-FFF2-40B4-BE49-F238E27FC236}">
                      <a16:creationId xmlns:a16="http://schemas.microsoft.com/office/drawing/2014/main" id="{092D95A7-7A5F-5DAC-8C1A-643D423C554B}"/>
                    </a:ext>
                  </a:extLst>
                </p:cNvPr>
                <p:cNvSpPr txBox="1"/>
                <p:nvPr/>
              </p:nvSpPr>
              <p:spPr>
                <a:xfrm>
                  <a:off x="9099594" y="2784433"/>
                  <a:ext cx="293670" cy="338554"/>
                </a:xfrm>
                <a:prstGeom prst="rect">
                  <a:avLst/>
                </a:prstGeom>
                <a:noFill/>
              </p:spPr>
              <p:txBody>
                <a:bodyPr wrap="none" rtlCol="0">
                  <a:spAutoFit/>
                </a:bodyPr>
                <a:lstStyle/>
                <a:p>
                  <a:r>
                    <a:rPr lang="en-US" sz="1600" dirty="0"/>
                    <a:t>θ</a:t>
                  </a:r>
                </a:p>
              </p:txBody>
            </p:sp>
            <p:sp>
              <p:nvSpPr>
                <p:cNvPr id="52" name="Arc 51">
                  <a:extLst>
                    <a:ext uri="{FF2B5EF4-FFF2-40B4-BE49-F238E27FC236}">
                      <a16:creationId xmlns:a16="http://schemas.microsoft.com/office/drawing/2014/main" id="{32E6643F-0824-051A-A58F-D896D6CF9058}"/>
                    </a:ext>
                  </a:extLst>
                </p:cNvPr>
                <p:cNvSpPr>
                  <a:spLocks noChangeAspect="1"/>
                </p:cNvSpPr>
                <p:nvPr/>
              </p:nvSpPr>
              <p:spPr>
                <a:xfrm rot="1045832">
                  <a:off x="8903971" y="3117918"/>
                  <a:ext cx="501973" cy="573474"/>
                </a:xfrm>
                <a:prstGeom prst="arc">
                  <a:avLst>
                    <a:gd name="adj1" fmla="val 14597037"/>
                    <a:gd name="adj2" fmla="val 17223862"/>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nvGrpSpPr>
                <p:cNvPr id="53" name="Group 52">
                  <a:extLst>
                    <a:ext uri="{FF2B5EF4-FFF2-40B4-BE49-F238E27FC236}">
                      <a16:creationId xmlns:a16="http://schemas.microsoft.com/office/drawing/2014/main" id="{C8FBA5B7-C437-904B-4E64-3C566F4D4603}"/>
                    </a:ext>
                  </a:extLst>
                </p:cNvPr>
                <p:cNvGrpSpPr/>
                <p:nvPr/>
              </p:nvGrpSpPr>
              <p:grpSpPr>
                <a:xfrm>
                  <a:off x="8549526" y="3598796"/>
                  <a:ext cx="211829" cy="330557"/>
                  <a:chOff x="1216738" y="3332255"/>
                  <a:chExt cx="576683" cy="779650"/>
                </a:xfrm>
              </p:grpSpPr>
              <p:sp>
                <p:nvSpPr>
                  <p:cNvPr id="73" name="Triangle 72">
                    <a:extLst>
                      <a:ext uri="{FF2B5EF4-FFF2-40B4-BE49-F238E27FC236}">
                        <a16:creationId xmlns:a16="http://schemas.microsoft.com/office/drawing/2014/main" id="{E1D8DBB0-70B6-6850-A3E6-61B088722AF9}"/>
                      </a:ext>
                    </a:extLst>
                  </p:cNvPr>
                  <p:cNvSpPr/>
                  <p:nvPr/>
                </p:nvSpPr>
                <p:spPr>
                  <a:xfrm rot="10800000">
                    <a:off x="1216738" y="3332255"/>
                    <a:ext cx="576683" cy="370194"/>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74" name="Straight Connector 73">
                    <a:extLst>
                      <a:ext uri="{FF2B5EF4-FFF2-40B4-BE49-F238E27FC236}">
                        <a16:creationId xmlns:a16="http://schemas.microsoft.com/office/drawing/2014/main" id="{1A391043-DF83-05D7-1516-FF5EF273935B}"/>
                      </a:ext>
                    </a:extLst>
                  </p:cNvPr>
                  <p:cNvCxnSpPr>
                    <a:cxnSpLocks/>
                    <a:stCxn id="73" idx="0"/>
                  </p:cNvCxnSpPr>
                  <p:nvPr/>
                </p:nvCxnSpPr>
                <p:spPr>
                  <a:xfrm>
                    <a:off x="1505079" y="3702449"/>
                    <a:ext cx="0" cy="4094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5D9E100F-9081-D9EE-E6FB-8CF948800019}"/>
                    </a:ext>
                  </a:extLst>
                </p:cNvPr>
                <p:cNvGrpSpPr/>
                <p:nvPr/>
              </p:nvGrpSpPr>
              <p:grpSpPr>
                <a:xfrm>
                  <a:off x="9166946" y="3598796"/>
                  <a:ext cx="211829" cy="330557"/>
                  <a:chOff x="1216738" y="3332255"/>
                  <a:chExt cx="576683" cy="779650"/>
                </a:xfrm>
              </p:grpSpPr>
              <p:sp>
                <p:nvSpPr>
                  <p:cNvPr id="71" name="Triangle 70">
                    <a:extLst>
                      <a:ext uri="{FF2B5EF4-FFF2-40B4-BE49-F238E27FC236}">
                        <a16:creationId xmlns:a16="http://schemas.microsoft.com/office/drawing/2014/main" id="{4C4AC5E1-8944-94E8-AF12-D6F723C2000A}"/>
                      </a:ext>
                    </a:extLst>
                  </p:cNvPr>
                  <p:cNvSpPr/>
                  <p:nvPr/>
                </p:nvSpPr>
                <p:spPr>
                  <a:xfrm rot="10800000">
                    <a:off x="1216738" y="3332255"/>
                    <a:ext cx="576683" cy="370194"/>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72" name="Straight Connector 71">
                    <a:extLst>
                      <a:ext uri="{FF2B5EF4-FFF2-40B4-BE49-F238E27FC236}">
                        <a16:creationId xmlns:a16="http://schemas.microsoft.com/office/drawing/2014/main" id="{3F742B97-A2B5-2B50-8DD6-CC3429345799}"/>
                      </a:ext>
                    </a:extLst>
                  </p:cNvPr>
                  <p:cNvCxnSpPr>
                    <a:cxnSpLocks/>
                    <a:stCxn id="71" idx="0"/>
                  </p:cNvCxnSpPr>
                  <p:nvPr/>
                </p:nvCxnSpPr>
                <p:spPr>
                  <a:xfrm>
                    <a:off x="1505079" y="3702449"/>
                    <a:ext cx="0" cy="4094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69911371-F9A9-1BBC-5CDB-1A71E04B9533}"/>
                    </a:ext>
                  </a:extLst>
                </p:cNvPr>
                <p:cNvGrpSpPr/>
                <p:nvPr/>
              </p:nvGrpSpPr>
              <p:grpSpPr>
                <a:xfrm>
                  <a:off x="8858236" y="3598796"/>
                  <a:ext cx="211829" cy="330557"/>
                  <a:chOff x="1216738" y="3332255"/>
                  <a:chExt cx="576683" cy="779650"/>
                </a:xfrm>
              </p:grpSpPr>
              <p:sp>
                <p:nvSpPr>
                  <p:cNvPr id="69" name="Triangle 68">
                    <a:extLst>
                      <a:ext uri="{FF2B5EF4-FFF2-40B4-BE49-F238E27FC236}">
                        <a16:creationId xmlns:a16="http://schemas.microsoft.com/office/drawing/2014/main" id="{F5299DBD-DEA9-7C7F-EEF4-52734E4C1E7B}"/>
                      </a:ext>
                    </a:extLst>
                  </p:cNvPr>
                  <p:cNvSpPr/>
                  <p:nvPr/>
                </p:nvSpPr>
                <p:spPr>
                  <a:xfrm rot="10800000">
                    <a:off x="1216738" y="3332255"/>
                    <a:ext cx="576683" cy="370194"/>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70" name="Straight Connector 69">
                    <a:extLst>
                      <a:ext uri="{FF2B5EF4-FFF2-40B4-BE49-F238E27FC236}">
                        <a16:creationId xmlns:a16="http://schemas.microsoft.com/office/drawing/2014/main" id="{81BC0A76-70B0-958A-2635-C440679BC3B3}"/>
                      </a:ext>
                    </a:extLst>
                  </p:cNvPr>
                  <p:cNvCxnSpPr>
                    <a:cxnSpLocks/>
                    <a:stCxn id="69" idx="0"/>
                  </p:cNvCxnSpPr>
                  <p:nvPr/>
                </p:nvCxnSpPr>
                <p:spPr>
                  <a:xfrm>
                    <a:off x="1505079" y="3702449"/>
                    <a:ext cx="0" cy="4094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CBF1D336-209E-5ED2-CC71-50A06E941DEC}"/>
                    </a:ext>
                  </a:extLst>
                </p:cNvPr>
                <p:cNvGrpSpPr/>
                <p:nvPr/>
              </p:nvGrpSpPr>
              <p:grpSpPr>
                <a:xfrm>
                  <a:off x="9475656" y="3598796"/>
                  <a:ext cx="211829" cy="330557"/>
                  <a:chOff x="1216738" y="3332255"/>
                  <a:chExt cx="576683" cy="779650"/>
                </a:xfrm>
              </p:grpSpPr>
              <p:sp>
                <p:nvSpPr>
                  <p:cNvPr id="67" name="Triangle 66">
                    <a:extLst>
                      <a:ext uri="{FF2B5EF4-FFF2-40B4-BE49-F238E27FC236}">
                        <a16:creationId xmlns:a16="http://schemas.microsoft.com/office/drawing/2014/main" id="{1757D690-F584-3168-E331-8C177236B971}"/>
                      </a:ext>
                    </a:extLst>
                  </p:cNvPr>
                  <p:cNvSpPr/>
                  <p:nvPr/>
                </p:nvSpPr>
                <p:spPr>
                  <a:xfrm rot="10800000">
                    <a:off x="1216738" y="3332255"/>
                    <a:ext cx="576683" cy="370194"/>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68" name="Straight Connector 67">
                    <a:extLst>
                      <a:ext uri="{FF2B5EF4-FFF2-40B4-BE49-F238E27FC236}">
                        <a16:creationId xmlns:a16="http://schemas.microsoft.com/office/drawing/2014/main" id="{92F3ACD8-CC12-CEEC-6230-CE8A18668ECE}"/>
                      </a:ext>
                    </a:extLst>
                  </p:cNvPr>
                  <p:cNvCxnSpPr>
                    <a:cxnSpLocks/>
                    <a:stCxn id="67" idx="0"/>
                  </p:cNvCxnSpPr>
                  <p:nvPr/>
                </p:nvCxnSpPr>
                <p:spPr>
                  <a:xfrm>
                    <a:off x="1505079" y="3702449"/>
                    <a:ext cx="0" cy="4094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a:extLst>
                    <a:ext uri="{FF2B5EF4-FFF2-40B4-BE49-F238E27FC236}">
                      <a16:creationId xmlns:a16="http://schemas.microsoft.com/office/drawing/2014/main" id="{C6325748-0095-143E-246D-04623C4AD723}"/>
                    </a:ext>
                  </a:extLst>
                </p:cNvPr>
                <p:cNvCxnSpPr>
                  <a:cxnSpLocks/>
                </p:cNvCxnSpPr>
                <p:nvPr/>
              </p:nvCxnSpPr>
              <p:spPr>
                <a:xfrm rot="5400000" flipH="1" flipV="1">
                  <a:off x="8698603" y="3190398"/>
                  <a:ext cx="816793" cy="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8DDCF4A-305B-1D3F-9F54-41A46D4BE83B}"/>
                    </a:ext>
                  </a:extLst>
                </p:cNvPr>
                <p:cNvCxnSpPr>
                  <a:cxnSpLocks/>
                </p:cNvCxnSpPr>
                <p:nvPr/>
              </p:nvCxnSpPr>
              <p:spPr>
                <a:xfrm flipV="1">
                  <a:off x="9092686" y="2880183"/>
                  <a:ext cx="392755" cy="71860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9" name="Arc 58">
                  <a:extLst>
                    <a:ext uri="{FF2B5EF4-FFF2-40B4-BE49-F238E27FC236}">
                      <a16:creationId xmlns:a16="http://schemas.microsoft.com/office/drawing/2014/main" id="{8B392976-85BD-8C7F-D749-BAC4C5A96FEF}"/>
                    </a:ext>
                  </a:extLst>
                </p:cNvPr>
                <p:cNvSpPr>
                  <a:spLocks noChangeAspect="1"/>
                </p:cNvSpPr>
                <p:nvPr/>
              </p:nvSpPr>
              <p:spPr>
                <a:xfrm>
                  <a:off x="8486357" y="3433521"/>
                  <a:ext cx="320909" cy="268245"/>
                </a:xfrm>
                <a:prstGeom prst="arc">
                  <a:avLst>
                    <a:gd name="adj1" fmla="val 10535257"/>
                    <a:gd name="adj2" fmla="val 315200"/>
                  </a:avLst>
                </a:prstGeom>
                <a:noFill/>
                <a:ln w="12700">
                  <a:solidFill>
                    <a:schemeClr val="accent1"/>
                  </a:solidFill>
                  <a:extLst>
                    <a:ext uri="{C807C97D-BFC1-408E-A445-0C87EB9F89A2}">
                      <ask:lineSketchStyleProps xmlns:ask="http://schemas.microsoft.com/office/drawing/2018/sketchyshapes" sd="1219033472">
                        <a:custGeom>
                          <a:avLst/>
                          <a:gdLst>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 name="connsiteX4" fmla="*/ 153889 w 307777"/>
                            <a:gd name="connsiteY4" fmla="*/ 318285 h 636570"/>
                            <a:gd name="connsiteX5" fmla="*/ 107 w 307777"/>
                            <a:gd name="connsiteY5" fmla="*/ 330151 h 636570"/>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Lst>
                          <a:ahLst/>
                          <a:cxnLst>
                            <a:cxn ang="0">
                              <a:pos x="connsiteX0" y="connsiteY0"/>
                            </a:cxn>
                            <a:cxn ang="0">
                              <a:pos x="connsiteX1" y="connsiteY1"/>
                            </a:cxn>
                            <a:cxn ang="0">
                              <a:pos x="connsiteX2" y="connsiteY2"/>
                            </a:cxn>
                            <a:cxn ang="0">
                              <a:pos x="connsiteX3" y="connsiteY3"/>
                            </a:cxn>
                          </a:cxnLst>
                          <a:rect l="l" t="t" r="r" b="b"/>
                          <a:pathLst>
                            <a:path w="307777" h="636570" stroke="0" extrusionOk="0">
                              <a:moveTo>
                                <a:pt x="107" y="330151"/>
                              </a:moveTo>
                              <a:cubicBezTo>
                                <a:pt x="-10232" y="248415"/>
                                <a:pt x="5912" y="181020"/>
                                <a:pt x="33642" y="119659"/>
                              </a:cubicBezTo>
                              <a:cubicBezTo>
                                <a:pt x="105463" y="-39504"/>
                                <a:pt x="184747" y="-38608"/>
                                <a:pt x="275654" y="123657"/>
                              </a:cubicBezTo>
                              <a:cubicBezTo>
                                <a:pt x="284278" y="196550"/>
                                <a:pt x="307568" y="266462"/>
                                <a:pt x="307626" y="332420"/>
                              </a:cubicBezTo>
                              <a:cubicBezTo>
                                <a:pt x="239084" y="336669"/>
                                <a:pt x="229257" y="307096"/>
                                <a:pt x="153889" y="318285"/>
                              </a:cubicBezTo>
                              <a:cubicBezTo>
                                <a:pt x="97489" y="324622"/>
                                <a:pt x="60520" y="313607"/>
                                <a:pt x="107" y="330151"/>
                              </a:cubicBezTo>
                              <a:close/>
                            </a:path>
                            <a:path w="307777" h="636570" fill="none" extrusionOk="0">
                              <a:moveTo>
                                <a:pt x="107" y="330151"/>
                              </a:moveTo>
                              <a:cubicBezTo>
                                <a:pt x="-7469" y="259782"/>
                                <a:pt x="9179" y="165382"/>
                                <a:pt x="33642" y="119659"/>
                              </a:cubicBezTo>
                              <a:cubicBezTo>
                                <a:pt x="89832" y="-33117"/>
                                <a:pt x="221660" y="-35645"/>
                                <a:pt x="275654" y="123657"/>
                              </a:cubicBezTo>
                              <a:cubicBezTo>
                                <a:pt x="317830" y="188022"/>
                                <a:pt x="298156" y="255408"/>
                                <a:pt x="307626" y="33242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dirty="0"/>
                </a:p>
              </p:txBody>
            </p:sp>
            <p:sp>
              <p:nvSpPr>
                <p:cNvPr id="60" name="Arc 59">
                  <a:extLst>
                    <a:ext uri="{FF2B5EF4-FFF2-40B4-BE49-F238E27FC236}">
                      <a16:creationId xmlns:a16="http://schemas.microsoft.com/office/drawing/2014/main" id="{933E9BBC-4B36-8DDB-4DBE-19B9A9DF8057}"/>
                    </a:ext>
                  </a:extLst>
                </p:cNvPr>
                <p:cNvSpPr>
                  <a:spLocks noChangeAspect="1"/>
                </p:cNvSpPr>
                <p:nvPr/>
              </p:nvSpPr>
              <p:spPr>
                <a:xfrm>
                  <a:off x="9422605" y="3433521"/>
                  <a:ext cx="320909" cy="268245"/>
                </a:xfrm>
                <a:prstGeom prst="arc">
                  <a:avLst>
                    <a:gd name="adj1" fmla="val 10535257"/>
                    <a:gd name="adj2" fmla="val 315200"/>
                  </a:avLst>
                </a:prstGeom>
                <a:noFill/>
                <a:ln w="12700">
                  <a:solidFill>
                    <a:schemeClr val="accent1"/>
                  </a:solidFill>
                  <a:extLst>
                    <a:ext uri="{C807C97D-BFC1-408E-A445-0C87EB9F89A2}">
                      <ask:lineSketchStyleProps xmlns:ask="http://schemas.microsoft.com/office/drawing/2018/sketchyshapes" sd="1219033472">
                        <a:custGeom>
                          <a:avLst/>
                          <a:gdLst>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 name="connsiteX4" fmla="*/ 153889 w 307777"/>
                            <a:gd name="connsiteY4" fmla="*/ 318285 h 636570"/>
                            <a:gd name="connsiteX5" fmla="*/ 107 w 307777"/>
                            <a:gd name="connsiteY5" fmla="*/ 330151 h 636570"/>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Lst>
                          <a:ahLst/>
                          <a:cxnLst>
                            <a:cxn ang="0">
                              <a:pos x="connsiteX0" y="connsiteY0"/>
                            </a:cxn>
                            <a:cxn ang="0">
                              <a:pos x="connsiteX1" y="connsiteY1"/>
                            </a:cxn>
                            <a:cxn ang="0">
                              <a:pos x="connsiteX2" y="connsiteY2"/>
                            </a:cxn>
                            <a:cxn ang="0">
                              <a:pos x="connsiteX3" y="connsiteY3"/>
                            </a:cxn>
                          </a:cxnLst>
                          <a:rect l="l" t="t" r="r" b="b"/>
                          <a:pathLst>
                            <a:path w="307777" h="636570" stroke="0" extrusionOk="0">
                              <a:moveTo>
                                <a:pt x="107" y="330151"/>
                              </a:moveTo>
                              <a:cubicBezTo>
                                <a:pt x="-10232" y="248415"/>
                                <a:pt x="5912" y="181020"/>
                                <a:pt x="33642" y="119659"/>
                              </a:cubicBezTo>
                              <a:cubicBezTo>
                                <a:pt x="105463" y="-39504"/>
                                <a:pt x="184747" y="-38608"/>
                                <a:pt x="275654" y="123657"/>
                              </a:cubicBezTo>
                              <a:cubicBezTo>
                                <a:pt x="284278" y="196550"/>
                                <a:pt x="307568" y="266462"/>
                                <a:pt x="307626" y="332420"/>
                              </a:cubicBezTo>
                              <a:cubicBezTo>
                                <a:pt x="239084" y="336669"/>
                                <a:pt x="229257" y="307096"/>
                                <a:pt x="153889" y="318285"/>
                              </a:cubicBezTo>
                              <a:cubicBezTo>
                                <a:pt x="97489" y="324622"/>
                                <a:pt x="60520" y="313607"/>
                                <a:pt x="107" y="330151"/>
                              </a:cubicBezTo>
                              <a:close/>
                            </a:path>
                            <a:path w="307777" h="636570" fill="none" extrusionOk="0">
                              <a:moveTo>
                                <a:pt x="107" y="330151"/>
                              </a:moveTo>
                              <a:cubicBezTo>
                                <a:pt x="-7469" y="259782"/>
                                <a:pt x="9179" y="165382"/>
                                <a:pt x="33642" y="119659"/>
                              </a:cubicBezTo>
                              <a:cubicBezTo>
                                <a:pt x="89832" y="-33117"/>
                                <a:pt x="221660" y="-35645"/>
                                <a:pt x="275654" y="123657"/>
                              </a:cubicBezTo>
                              <a:cubicBezTo>
                                <a:pt x="317830" y="188022"/>
                                <a:pt x="298156" y="255408"/>
                                <a:pt x="307626" y="33242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61" name="Arc 60">
                  <a:extLst>
                    <a:ext uri="{FF2B5EF4-FFF2-40B4-BE49-F238E27FC236}">
                      <a16:creationId xmlns:a16="http://schemas.microsoft.com/office/drawing/2014/main" id="{B647F0A6-A2B4-6FEA-8C85-E5DC7D446862}"/>
                    </a:ext>
                  </a:extLst>
                </p:cNvPr>
                <p:cNvSpPr>
                  <a:spLocks noChangeAspect="1"/>
                </p:cNvSpPr>
                <p:nvPr/>
              </p:nvSpPr>
              <p:spPr>
                <a:xfrm>
                  <a:off x="9110522" y="3433521"/>
                  <a:ext cx="320909" cy="268245"/>
                </a:xfrm>
                <a:prstGeom prst="arc">
                  <a:avLst>
                    <a:gd name="adj1" fmla="val 10535257"/>
                    <a:gd name="adj2" fmla="val 315200"/>
                  </a:avLst>
                </a:prstGeom>
                <a:noFill/>
                <a:ln w="12700">
                  <a:solidFill>
                    <a:schemeClr val="accent1"/>
                  </a:solidFill>
                  <a:extLst>
                    <a:ext uri="{C807C97D-BFC1-408E-A445-0C87EB9F89A2}">
                      <ask:lineSketchStyleProps xmlns:ask="http://schemas.microsoft.com/office/drawing/2018/sketchyshapes" sd="1219033472">
                        <a:custGeom>
                          <a:avLst/>
                          <a:gdLst>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 name="connsiteX4" fmla="*/ 153889 w 307777"/>
                            <a:gd name="connsiteY4" fmla="*/ 318285 h 636570"/>
                            <a:gd name="connsiteX5" fmla="*/ 107 w 307777"/>
                            <a:gd name="connsiteY5" fmla="*/ 330151 h 636570"/>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Lst>
                          <a:ahLst/>
                          <a:cxnLst>
                            <a:cxn ang="0">
                              <a:pos x="connsiteX0" y="connsiteY0"/>
                            </a:cxn>
                            <a:cxn ang="0">
                              <a:pos x="connsiteX1" y="connsiteY1"/>
                            </a:cxn>
                            <a:cxn ang="0">
                              <a:pos x="connsiteX2" y="connsiteY2"/>
                            </a:cxn>
                            <a:cxn ang="0">
                              <a:pos x="connsiteX3" y="connsiteY3"/>
                            </a:cxn>
                          </a:cxnLst>
                          <a:rect l="l" t="t" r="r" b="b"/>
                          <a:pathLst>
                            <a:path w="307777" h="636570" stroke="0" extrusionOk="0">
                              <a:moveTo>
                                <a:pt x="107" y="330151"/>
                              </a:moveTo>
                              <a:cubicBezTo>
                                <a:pt x="-10232" y="248415"/>
                                <a:pt x="5912" y="181020"/>
                                <a:pt x="33642" y="119659"/>
                              </a:cubicBezTo>
                              <a:cubicBezTo>
                                <a:pt x="105463" y="-39504"/>
                                <a:pt x="184747" y="-38608"/>
                                <a:pt x="275654" y="123657"/>
                              </a:cubicBezTo>
                              <a:cubicBezTo>
                                <a:pt x="284278" y="196550"/>
                                <a:pt x="307568" y="266462"/>
                                <a:pt x="307626" y="332420"/>
                              </a:cubicBezTo>
                              <a:cubicBezTo>
                                <a:pt x="239084" y="336669"/>
                                <a:pt x="229257" y="307096"/>
                                <a:pt x="153889" y="318285"/>
                              </a:cubicBezTo>
                              <a:cubicBezTo>
                                <a:pt x="97489" y="324622"/>
                                <a:pt x="60520" y="313607"/>
                                <a:pt x="107" y="330151"/>
                              </a:cubicBezTo>
                              <a:close/>
                            </a:path>
                            <a:path w="307777" h="636570" fill="none" extrusionOk="0">
                              <a:moveTo>
                                <a:pt x="107" y="330151"/>
                              </a:moveTo>
                              <a:cubicBezTo>
                                <a:pt x="-7469" y="259782"/>
                                <a:pt x="9179" y="165382"/>
                                <a:pt x="33642" y="119659"/>
                              </a:cubicBezTo>
                              <a:cubicBezTo>
                                <a:pt x="89832" y="-33117"/>
                                <a:pt x="221660" y="-35645"/>
                                <a:pt x="275654" y="123657"/>
                              </a:cubicBezTo>
                              <a:cubicBezTo>
                                <a:pt x="317830" y="188022"/>
                                <a:pt x="298156" y="255408"/>
                                <a:pt x="307626" y="33242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dirty="0"/>
                </a:p>
              </p:txBody>
            </p:sp>
            <p:sp>
              <p:nvSpPr>
                <p:cNvPr id="62" name="Arc 61">
                  <a:extLst>
                    <a:ext uri="{FF2B5EF4-FFF2-40B4-BE49-F238E27FC236}">
                      <a16:creationId xmlns:a16="http://schemas.microsoft.com/office/drawing/2014/main" id="{CF0819F7-2925-AB22-A3FB-D80FD5F826D7}"/>
                    </a:ext>
                  </a:extLst>
                </p:cNvPr>
                <p:cNvSpPr>
                  <a:spLocks noChangeAspect="1"/>
                </p:cNvSpPr>
                <p:nvPr/>
              </p:nvSpPr>
              <p:spPr>
                <a:xfrm>
                  <a:off x="8798440" y="3433521"/>
                  <a:ext cx="320909" cy="268245"/>
                </a:xfrm>
                <a:prstGeom prst="arc">
                  <a:avLst>
                    <a:gd name="adj1" fmla="val 10535257"/>
                    <a:gd name="adj2" fmla="val 315200"/>
                  </a:avLst>
                </a:prstGeom>
                <a:noFill/>
                <a:ln w="12700">
                  <a:solidFill>
                    <a:schemeClr val="accent1"/>
                  </a:solidFill>
                  <a:extLst>
                    <a:ext uri="{C807C97D-BFC1-408E-A445-0C87EB9F89A2}">
                      <ask:lineSketchStyleProps xmlns:ask="http://schemas.microsoft.com/office/drawing/2018/sketchyshapes" sd="1219033472">
                        <a:custGeom>
                          <a:avLst/>
                          <a:gdLst>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 name="connsiteX4" fmla="*/ 153889 w 307777"/>
                            <a:gd name="connsiteY4" fmla="*/ 318285 h 636570"/>
                            <a:gd name="connsiteX5" fmla="*/ 107 w 307777"/>
                            <a:gd name="connsiteY5" fmla="*/ 330151 h 636570"/>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Lst>
                          <a:ahLst/>
                          <a:cxnLst>
                            <a:cxn ang="0">
                              <a:pos x="connsiteX0" y="connsiteY0"/>
                            </a:cxn>
                            <a:cxn ang="0">
                              <a:pos x="connsiteX1" y="connsiteY1"/>
                            </a:cxn>
                            <a:cxn ang="0">
                              <a:pos x="connsiteX2" y="connsiteY2"/>
                            </a:cxn>
                            <a:cxn ang="0">
                              <a:pos x="connsiteX3" y="connsiteY3"/>
                            </a:cxn>
                          </a:cxnLst>
                          <a:rect l="l" t="t" r="r" b="b"/>
                          <a:pathLst>
                            <a:path w="307777" h="636570" stroke="0" extrusionOk="0">
                              <a:moveTo>
                                <a:pt x="107" y="330151"/>
                              </a:moveTo>
                              <a:cubicBezTo>
                                <a:pt x="-10232" y="248415"/>
                                <a:pt x="5912" y="181020"/>
                                <a:pt x="33642" y="119659"/>
                              </a:cubicBezTo>
                              <a:cubicBezTo>
                                <a:pt x="105463" y="-39504"/>
                                <a:pt x="184747" y="-38608"/>
                                <a:pt x="275654" y="123657"/>
                              </a:cubicBezTo>
                              <a:cubicBezTo>
                                <a:pt x="284278" y="196550"/>
                                <a:pt x="307568" y="266462"/>
                                <a:pt x="307626" y="332420"/>
                              </a:cubicBezTo>
                              <a:cubicBezTo>
                                <a:pt x="239084" y="336669"/>
                                <a:pt x="229257" y="307096"/>
                                <a:pt x="153889" y="318285"/>
                              </a:cubicBezTo>
                              <a:cubicBezTo>
                                <a:pt x="97489" y="324622"/>
                                <a:pt x="60520" y="313607"/>
                                <a:pt x="107" y="330151"/>
                              </a:cubicBezTo>
                              <a:close/>
                            </a:path>
                            <a:path w="307777" h="636570" fill="none" extrusionOk="0">
                              <a:moveTo>
                                <a:pt x="107" y="330151"/>
                              </a:moveTo>
                              <a:cubicBezTo>
                                <a:pt x="-7469" y="259782"/>
                                <a:pt x="9179" y="165382"/>
                                <a:pt x="33642" y="119659"/>
                              </a:cubicBezTo>
                              <a:cubicBezTo>
                                <a:pt x="89832" y="-33117"/>
                                <a:pt x="221660" y="-35645"/>
                                <a:pt x="275654" y="123657"/>
                              </a:cubicBezTo>
                              <a:cubicBezTo>
                                <a:pt x="317830" y="188022"/>
                                <a:pt x="298156" y="255408"/>
                                <a:pt x="307626" y="33242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63" name="Straight Connector 62">
                  <a:extLst>
                    <a:ext uri="{FF2B5EF4-FFF2-40B4-BE49-F238E27FC236}">
                      <a16:creationId xmlns:a16="http://schemas.microsoft.com/office/drawing/2014/main" id="{E08AF898-8CA6-FE08-B2B6-9396A040CE45}"/>
                    </a:ext>
                  </a:extLst>
                </p:cNvPr>
                <p:cNvCxnSpPr>
                  <a:cxnSpLocks/>
                </p:cNvCxnSpPr>
                <p:nvPr/>
              </p:nvCxnSpPr>
              <p:spPr>
                <a:xfrm rot="5400000">
                  <a:off x="9112902" y="3457679"/>
                  <a:ext cx="0" cy="9261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1DC831C-B4BA-4CC7-9955-DF65D54DD383}"/>
                    </a:ext>
                  </a:extLst>
                </p:cNvPr>
                <p:cNvCxnSpPr>
                  <a:cxnSpLocks/>
                </p:cNvCxnSpPr>
                <p:nvPr/>
              </p:nvCxnSpPr>
              <p:spPr>
                <a:xfrm flipH="1" flipV="1">
                  <a:off x="7865407" y="2933722"/>
                  <a:ext cx="1230463" cy="636335"/>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5" name="Arc 64">
                  <a:extLst>
                    <a:ext uri="{FF2B5EF4-FFF2-40B4-BE49-F238E27FC236}">
                      <a16:creationId xmlns:a16="http://schemas.microsoft.com/office/drawing/2014/main" id="{914A3698-1133-F2C1-F9D1-CE195D9BC5E6}"/>
                    </a:ext>
                  </a:extLst>
                </p:cNvPr>
                <p:cNvSpPr>
                  <a:spLocks noChangeAspect="1"/>
                </p:cNvSpPr>
                <p:nvPr/>
              </p:nvSpPr>
              <p:spPr>
                <a:xfrm rot="1045832">
                  <a:off x="8676079" y="3074692"/>
                  <a:ext cx="749955" cy="856779"/>
                </a:xfrm>
                <a:prstGeom prst="arc">
                  <a:avLst>
                    <a:gd name="adj1" fmla="val 10998503"/>
                    <a:gd name="adj2" fmla="val 15629021"/>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66" name="TextBox 65">
                  <a:extLst>
                    <a:ext uri="{FF2B5EF4-FFF2-40B4-BE49-F238E27FC236}">
                      <a16:creationId xmlns:a16="http://schemas.microsoft.com/office/drawing/2014/main" id="{824B3484-6DE9-B537-76A7-F67286AF927F}"/>
                    </a:ext>
                  </a:extLst>
                </p:cNvPr>
                <p:cNvSpPr txBox="1"/>
                <p:nvPr/>
              </p:nvSpPr>
              <p:spPr>
                <a:xfrm>
                  <a:off x="8610187" y="2878745"/>
                  <a:ext cx="338554" cy="338554"/>
                </a:xfrm>
                <a:prstGeom prst="rect">
                  <a:avLst/>
                </a:prstGeom>
                <a:noFill/>
              </p:spPr>
              <p:txBody>
                <a:bodyPr wrap="none" rtlCol="0">
                  <a:spAutoFit/>
                </a:bodyPr>
                <a:lstStyle/>
                <a:p>
                  <a:r>
                    <a:rPr lang="en-US" sz="1600" dirty="0"/>
                    <a:t>θ'</a:t>
                  </a:r>
                </a:p>
              </p:txBody>
            </p:sp>
          </p:grpSp>
          <p:pic>
            <p:nvPicPr>
              <p:cNvPr id="20" name="Picture 19" descr="Beacon Icon #411927 - Free Icons Library">
                <a:extLst>
                  <a:ext uri="{FF2B5EF4-FFF2-40B4-BE49-F238E27FC236}">
                    <a16:creationId xmlns:a16="http://schemas.microsoft.com/office/drawing/2014/main" id="{ECA635FE-9C2F-8A44-3277-9D5BA79681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1266" y="2238120"/>
                <a:ext cx="506132" cy="5061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Beacon Icon #411927 - Free Icons Library">
                <a:extLst>
                  <a:ext uri="{FF2B5EF4-FFF2-40B4-BE49-F238E27FC236}">
                    <a16:creationId xmlns:a16="http://schemas.microsoft.com/office/drawing/2014/main" id="{A5DF9A43-6FC7-8C87-386F-2244AE28D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2841" y="1922028"/>
                <a:ext cx="506132" cy="506132"/>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96E73188-C1B4-1859-CE2A-B87A143059E0}"/>
                  </a:ext>
                </a:extLst>
              </p:cNvPr>
              <p:cNvGrpSpPr/>
              <p:nvPr/>
            </p:nvGrpSpPr>
            <p:grpSpPr>
              <a:xfrm rot="1676522">
                <a:off x="7510752" y="2680376"/>
                <a:ext cx="511336" cy="317381"/>
                <a:chOff x="2595665" y="2241311"/>
                <a:chExt cx="855679" cy="316942"/>
              </a:xfrm>
            </p:grpSpPr>
            <p:grpSp>
              <p:nvGrpSpPr>
                <p:cNvPr id="39" name="Group 38">
                  <a:extLst>
                    <a:ext uri="{FF2B5EF4-FFF2-40B4-BE49-F238E27FC236}">
                      <a16:creationId xmlns:a16="http://schemas.microsoft.com/office/drawing/2014/main" id="{2650EBED-ACDE-E205-C008-8C4D9BDF1820}"/>
                    </a:ext>
                  </a:extLst>
                </p:cNvPr>
                <p:cNvGrpSpPr/>
                <p:nvPr/>
              </p:nvGrpSpPr>
              <p:grpSpPr>
                <a:xfrm>
                  <a:off x="2595665" y="2241311"/>
                  <a:ext cx="213654" cy="313888"/>
                  <a:chOff x="1377361" y="2075335"/>
                  <a:chExt cx="4467861" cy="3363622"/>
                </a:xfrm>
              </p:grpSpPr>
              <p:sp>
                <p:nvSpPr>
                  <p:cNvPr id="49" name="Freeform 48">
                    <a:extLst>
                      <a:ext uri="{FF2B5EF4-FFF2-40B4-BE49-F238E27FC236}">
                        <a16:creationId xmlns:a16="http://schemas.microsoft.com/office/drawing/2014/main" id="{271FB209-C10F-BBF2-1C38-1F10D4F9B15B}"/>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0" name="Freeform 49">
                    <a:extLst>
                      <a:ext uri="{FF2B5EF4-FFF2-40B4-BE49-F238E27FC236}">
                        <a16:creationId xmlns:a16="http://schemas.microsoft.com/office/drawing/2014/main" id="{61433495-A314-447A-77D0-28BB16D00299}"/>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0" name="Group 39">
                  <a:extLst>
                    <a:ext uri="{FF2B5EF4-FFF2-40B4-BE49-F238E27FC236}">
                      <a16:creationId xmlns:a16="http://schemas.microsoft.com/office/drawing/2014/main" id="{1C93A099-4D0D-D122-C998-FB7F120334E1}"/>
                    </a:ext>
                  </a:extLst>
                </p:cNvPr>
                <p:cNvGrpSpPr/>
                <p:nvPr/>
              </p:nvGrpSpPr>
              <p:grpSpPr>
                <a:xfrm>
                  <a:off x="2809318" y="2242669"/>
                  <a:ext cx="213652" cy="313888"/>
                  <a:chOff x="1377387" y="2075334"/>
                  <a:chExt cx="4467828" cy="3363620"/>
                </a:xfrm>
              </p:grpSpPr>
              <p:sp>
                <p:nvSpPr>
                  <p:cNvPr id="47" name="Freeform 46">
                    <a:extLst>
                      <a:ext uri="{FF2B5EF4-FFF2-40B4-BE49-F238E27FC236}">
                        <a16:creationId xmlns:a16="http://schemas.microsoft.com/office/drawing/2014/main" id="{01404658-333C-4B0E-1F4B-ACA250948891}"/>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8" name="Freeform 47">
                    <a:extLst>
                      <a:ext uri="{FF2B5EF4-FFF2-40B4-BE49-F238E27FC236}">
                        <a16:creationId xmlns:a16="http://schemas.microsoft.com/office/drawing/2014/main" id="{359126B5-6AB6-D834-EDE9-FEB640F0D2BB}"/>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1" name="Group 40">
                  <a:extLst>
                    <a:ext uri="{FF2B5EF4-FFF2-40B4-BE49-F238E27FC236}">
                      <a16:creationId xmlns:a16="http://schemas.microsoft.com/office/drawing/2014/main" id="{2BEA6888-F190-ACBE-5247-D6281ADA9EF2}"/>
                    </a:ext>
                  </a:extLst>
                </p:cNvPr>
                <p:cNvGrpSpPr/>
                <p:nvPr/>
              </p:nvGrpSpPr>
              <p:grpSpPr>
                <a:xfrm>
                  <a:off x="3024040" y="2243007"/>
                  <a:ext cx="213652" cy="313888"/>
                  <a:chOff x="1377387" y="2075335"/>
                  <a:chExt cx="4467828" cy="3363619"/>
                </a:xfrm>
              </p:grpSpPr>
              <p:sp>
                <p:nvSpPr>
                  <p:cNvPr id="45" name="Freeform 44">
                    <a:extLst>
                      <a:ext uri="{FF2B5EF4-FFF2-40B4-BE49-F238E27FC236}">
                        <a16:creationId xmlns:a16="http://schemas.microsoft.com/office/drawing/2014/main" id="{4E66AA03-31AC-1191-8FD9-533342E0FB01}"/>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6" name="Freeform 45">
                    <a:extLst>
                      <a:ext uri="{FF2B5EF4-FFF2-40B4-BE49-F238E27FC236}">
                        <a16:creationId xmlns:a16="http://schemas.microsoft.com/office/drawing/2014/main" id="{B97FA308-5835-A1FD-D1E8-7AF9BEB540DB}"/>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2" name="Group 41">
                  <a:extLst>
                    <a:ext uri="{FF2B5EF4-FFF2-40B4-BE49-F238E27FC236}">
                      <a16:creationId xmlns:a16="http://schemas.microsoft.com/office/drawing/2014/main" id="{8A3313EF-1B9F-0551-6135-8BC1571787F2}"/>
                    </a:ext>
                  </a:extLst>
                </p:cNvPr>
                <p:cNvGrpSpPr/>
                <p:nvPr/>
              </p:nvGrpSpPr>
              <p:grpSpPr>
                <a:xfrm>
                  <a:off x="3237692" y="2244365"/>
                  <a:ext cx="213652" cy="313888"/>
                  <a:chOff x="1377387" y="2075335"/>
                  <a:chExt cx="4467828" cy="3363619"/>
                </a:xfrm>
              </p:grpSpPr>
              <p:sp>
                <p:nvSpPr>
                  <p:cNvPr id="43" name="Freeform 42">
                    <a:extLst>
                      <a:ext uri="{FF2B5EF4-FFF2-40B4-BE49-F238E27FC236}">
                        <a16:creationId xmlns:a16="http://schemas.microsoft.com/office/drawing/2014/main" id="{9AB15BB0-BD33-267F-2D26-3832C83050CF}"/>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4" name="Freeform 43">
                    <a:extLst>
                      <a:ext uri="{FF2B5EF4-FFF2-40B4-BE49-F238E27FC236}">
                        <a16:creationId xmlns:a16="http://schemas.microsoft.com/office/drawing/2014/main" id="{9AFAD750-D008-4F07-B7A2-E8ACC3B4AD80}"/>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24" name="Group 23">
                <a:extLst>
                  <a:ext uri="{FF2B5EF4-FFF2-40B4-BE49-F238E27FC236}">
                    <a16:creationId xmlns:a16="http://schemas.microsoft.com/office/drawing/2014/main" id="{802EF49D-4491-E5CD-AEAE-887EAC596587}"/>
                  </a:ext>
                </a:extLst>
              </p:cNvPr>
              <p:cNvGrpSpPr/>
              <p:nvPr/>
            </p:nvGrpSpPr>
            <p:grpSpPr>
              <a:xfrm rot="18007945">
                <a:off x="9260697" y="2509973"/>
                <a:ext cx="610952" cy="317381"/>
                <a:chOff x="2595665" y="2241311"/>
                <a:chExt cx="855679" cy="316942"/>
              </a:xfrm>
            </p:grpSpPr>
            <p:grpSp>
              <p:nvGrpSpPr>
                <p:cNvPr id="26" name="Group 25">
                  <a:extLst>
                    <a:ext uri="{FF2B5EF4-FFF2-40B4-BE49-F238E27FC236}">
                      <a16:creationId xmlns:a16="http://schemas.microsoft.com/office/drawing/2014/main" id="{8F758526-8A3A-6141-3337-BC899832A8BC}"/>
                    </a:ext>
                  </a:extLst>
                </p:cNvPr>
                <p:cNvGrpSpPr/>
                <p:nvPr/>
              </p:nvGrpSpPr>
              <p:grpSpPr>
                <a:xfrm>
                  <a:off x="2595665" y="2241311"/>
                  <a:ext cx="213654" cy="313888"/>
                  <a:chOff x="1377361" y="2075335"/>
                  <a:chExt cx="4467861" cy="3363622"/>
                </a:xfrm>
              </p:grpSpPr>
              <p:sp>
                <p:nvSpPr>
                  <p:cNvPr id="37" name="Freeform 36">
                    <a:extLst>
                      <a:ext uri="{FF2B5EF4-FFF2-40B4-BE49-F238E27FC236}">
                        <a16:creationId xmlns:a16="http://schemas.microsoft.com/office/drawing/2014/main" id="{61C20A99-3ECF-7BA5-D598-1FCC15FC816C}"/>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8" name="Freeform 37">
                    <a:extLst>
                      <a:ext uri="{FF2B5EF4-FFF2-40B4-BE49-F238E27FC236}">
                        <a16:creationId xmlns:a16="http://schemas.microsoft.com/office/drawing/2014/main" id="{1A339836-6749-A258-8676-1D73B3F19DE9}"/>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8" name="Group 27">
                  <a:extLst>
                    <a:ext uri="{FF2B5EF4-FFF2-40B4-BE49-F238E27FC236}">
                      <a16:creationId xmlns:a16="http://schemas.microsoft.com/office/drawing/2014/main" id="{5E4955F1-07C6-408F-7E88-335C0130D957}"/>
                    </a:ext>
                  </a:extLst>
                </p:cNvPr>
                <p:cNvGrpSpPr/>
                <p:nvPr/>
              </p:nvGrpSpPr>
              <p:grpSpPr>
                <a:xfrm>
                  <a:off x="2809318" y="2242669"/>
                  <a:ext cx="213652" cy="313888"/>
                  <a:chOff x="1377387" y="2075334"/>
                  <a:chExt cx="4467828" cy="3363620"/>
                </a:xfrm>
              </p:grpSpPr>
              <p:sp>
                <p:nvSpPr>
                  <p:cNvPr id="35" name="Freeform 34">
                    <a:extLst>
                      <a:ext uri="{FF2B5EF4-FFF2-40B4-BE49-F238E27FC236}">
                        <a16:creationId xmlns:a16="http://schemas.microsoft.com/office/drawing/2014/main" id="{A0D391F0-7CB9-1521-BED5-07B2ABE38132}"/>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6" name="Freeform 35">
                    <a:extLst>
                      <a:ext uri="{FF2B5EF4-FFF2-40B4-BE49-F238E27FC236}">
                        <a16:creationId xmlns:a16="http://schemas.microsoft.com/office/drawing/2014/main" id="{B8AA3DD9-CB2F-02F1-A279-C6BA5075EDB5}"/>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9" name="Group 28">
                  <a:extLst>
                    <a:ext uri="{FF2B5EF4-FFF2-40B4-BE49-F238E27FC236}">
                      <a16:creationId xmlns:a16="http://schemas.microsoft.com/office/drawing/2014/main" id="{46D53126-115B-F633-7E36-9F33FE088815}"/>
                    </a:ext>
                  </a:extLst>
                </p:cNvPr>
                <p:cNvGrpSpPr/>
                <p:nvPr/>
              </p:nvGrpSpPr>
              <p:grpSpPr>
                <a:xfrm>
                  <a:off x="3024040" y="2243007"/>
                  <a:ext cx="213652" cy="313888"/>
                  <a:chOff x="1377387" y="2075335"/>
                  <a:chExt cx="4467828" cy="3363619"/>
                </a:xfrm>
              </p:grpSpPr>
              <p:sp>
                <p:nvSpPr>
                  <p:cNvPr id="33" name="Freeform 32">
                    <a:extLst>
                      <a:ext uri="{FF2B5EF4-FFF2-40B4-BE49-F238E27FC236}">
                        <a16:creationId xmlns:a16="http://schemas.microsoft.com/office/drawing/2014/main" id="{BC2E2DC0-254F-D292-BB47-9663570717E5}"/>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4" name="Freeform 33">
                    <a:extLst>
                      <a:ext uri="{FF2B5EF4-FFF2-40B4-BE49-F238E27FC236}">
                        <a16:creationId xmlns:a16="http://schemas.microsoft.com/office/drawing/2014/main" id="{2B3D9276-5605-79DD-1C36-DB4DC18355E6}"/>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30" name="Group 29">
                  <a:extLst>
                    <a:ext uri="{FF2B5EF4-FFF2-40B4-BE49-F238E27FC236}">
                      <a16:creationId xmlns:a16="http://schemas.microsoft.com/office/drawing/2014/main" id="{A8248C9A-870F-8EA3-324E-8DBBE7021CCC}"/>
                    </a:ext>
                  </a:extLst>
                </p:cNvPr>
                <p:cNvGrpSpPr/>
                <p:nvPr/>
              </p:nvGrpSpPr>
              <p:grpSpPr>
                <a:xfrm>
                  <a:off x="3237692" y="2244365"/>
                  <a:ext cx="213652" cy="313888"/>
                  <a:chOff x="1377387" y="2075335"/>
                  <a:chExt cx="4467828" cy="3363619"/>
                </a:xfrm>
              </p:grpSpPr>
              <p:sp>
                <p:nvSpPr>
                  <p:cNvPr id="31" name="Freeform 30">
                    <a:extLst>
                      <a:ext uri="{FF2B5EF4-FFF2-40B4-BE49-F238E27FC236}">
                        <a16:creationId xmlns:a16="http://schemas.microsoft.com/office/drawing/2014/main" id="{F576AE89-5B81-AC27-F446-57A5FF1EF590}"/>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2" name="Freeform 31">
                    <a:extLst>
                      <a:ext uri="{FF2B5EF4-FFF2-40B4-BE49-F238E27FC236}">
                        <a16:creationId xmlns:a16="http://schemas.microsoft.com/office/drawing/2014/main" id="{42FBFF8C-680E-B026-67E3-8FEF746249E3}"/>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grpSp>
      <p:sp>
        <p:nvSpPr>
          <p:cNvPr id="3" name="TextBox 2">
            <a:extLst>
              <a:ext uri="{FF2B5EF4-FFF2-40B4-BE49-F238E27FC236}">
                <a16:creationId xmlns:a16="http://schemas.microsoft.com/office/drawing/2014/main" id="{19715375-01A9-7093-067E-6F8D64E4DA8C}"/>
              </a:ext>
            </a:extLst>
          </p:cNvPr>
          <p:cNvSpPr txBox="1"/>
          <p:nvPr/>
        </p:nvSpPr>
        <p:spPr>
          <a:xfrm>
            <a:off x="7956793" y="1866143"/>
            <a:ext cx="579005" cy="461665"/>
          </a:xfrm>
          <a:prstGeom prst="rect">
            <a:avLst/>
          </a:prstGeom>
          <a:noFill/>
        </p:spPr>
        <p:txBody>
          <a:bodyPr wrap="none" rtlCol="0">
            <a:spAutoFit/>
          </a:bodyPr>
          <a:lstStyle/>
          <a:p>
            <a:pPr algn="l"/>
            <a:r>
              <a:rPr lang="en-US" sz="2400" dirty="0">
                <a:latin typeface="Roboto" panose="02000000000000000000" pitchFamily="2" charset="0"/>
                <a:ea typeface="Roboto" panose="02000000000000000000" pitchFamily="2" charset="0"/>
              </a:rPr>
              <a:t>AP</a:t>
            </a:r>
          </a:p>
        </p:txBody>
      </p:sp>
      <p:sp>
        <p:nvSpPr>
          <p:cNvPr id="5" name="TextBox 4">
            <a:extLst>
              <a:ext uri="{FF2B5EF4-FFF2-40B4-BE49-F238E27FC236}">
                <a16:creationId xmlns:a16="http://schemas.microsoft.com/office/drawing/2014/main" id="{155C4D52-527D-ECE2-EBB7-A7AABFB96AFB}"/>
              </a:ext>
            </a:extLst>
          </p:cNvPr>
          <p:cNvSpPr txBox="1"/>
          <p:nvPr/>
        </p:nvSpPr>
        <p:spPr>
          <a:xfrm>
            <a:off x="10698863" y="1608025"/>
            <a:ext cx="579005" cy="461665"/>
          </a:xfrm>
          <a:prstGeom prst="rect">
            <a:avLst/>
          </a:prstGeom>
          <a:noFill/>
        </p:spPr>
        <p:txBody>
          <a:bodyPr wrap="none" rtlCol="0">
            <a:spAutoFit/>
          </a:bodyPr>
          <a:lstStyle/>
          <a:p>
            <a:pPr algn="l"/>
            <a:r>
              <a:rPr lang="en-US" sz="2400" dirty="0">
                <a:latin typeface="Roboto" panose="02000000000000000000" pitchFamily="2" charset="0"/>
                <a:ea typeface="Roboto" panose="02000000000000000000" pitchFamily="2" charset="0"/>
              </a:rPr>
              <a:t>AP</a:t>
            </a:r>
          </a:p>
        </p:txBody>
      </p:sp>
      <p:sp>
        <p:nvSpPr>
          <p:cNvPr id="10" name="TextBox 9">
            <a:extLst>
              <a:ext uri="{FF2B5EF4-FFF2-40B4-BE49-F238E27FC236}">
                <a16:creationId xmlns:a16="http://schemas.microsoft.com/office/drawing/2014/main" id="{E95FD44B-D121-20F1-82E9-CF631D68B23B}"/>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Self-Localization</a:t>
            </a:r>
          </a:p>
        </p:txBody>
      </p:sp>
      <p:pic>
        <p:nvPicPr>
          <p:cNvPr id="9" name="Picture 2" descr="University of Maryland Primary logo">
            <a:extLst>
              <a:ext uri="{FF2B5EF4-FFF2-40B4-BE49-F238E27FC236}">
                <a16:creationId xmlns:a16="http://schemas.microsoft.com/office/drawing/2014/main" id="{F2A1208D-463A-3FFB-7DCB-9E71A8688E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CoSMoS">
            <a:extLst>
              <a:ext uri="{FF2B5EF4-FFF2-40B4-BE49-F238E27FC236}">
                <a16:creationId xmlns:a16="http://schemas.microsoft.com/office/drawing/2014/main" id="{F44BDC21-F4B0-52FB-DC4F-A317AA6D0B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C2340DA7-403C-BFB5-7BB2-A8B54AE7A8A5}"/>
              </a:ext>
            </a:extLst>
          </p:cNvPr>
          <p:cNvSpPr/>
          <p:nvPr/>
        </p:nvSpPr>
        <p:spPr>
          <a:xfrm>
            <a:off x="355708" y="4821232"/>
            <a:ext cx="2751325" cy="1031814"/>
          </a:xfrm>
          <a:prstGeom prst="roundRect">
            <a:avLst/>
          </a:prstGeom>
          <a:solidFill>
            <a:srgbClr val="C00000">
              <a:alpha val="8003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Power hungry</a:t>
            </a:r>
          </a:p>
        </p:txBody>
      </p:sp>
      <p:sp>
        <p:nvSpPr>
          <p:cNvPr id="14" name="Rounded Rectangle 13">
            <a:extLst>
              <a:ext uri="{FF2B5EF4-FFF2-40B4-BE49-F238E27FC236}">
                <a16:creationId xmlns:a16="http://schemas.microsoft.com/office/drawing/2014/main" id="{79F19C2B-4F95-FFCF-096A-468C5C64BF06}"/>
              </a:ext>
            </a:extLst>
          </p:cNvPr>
          <p:cNvSpPr/>
          <p:nvPr/>
        </p:nvSpPr>
        <p:spPr>
          <a:xfrm>
            <a:off x="3353152" y="4821232"/>
            <a:ext cx="3410101" cy="1031814"/>
          </a:xfrm>
          <a:prstGeom prst="roundRect">
            <a:avLst/>
          </a:prstGeom>
          <a:solidFill>
            <a:srgbClr val="C00000">
              <a:alpha val="8003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Requires time synchronization</a:t>
            </a:r>
          </a:p>
        </p:txBody>
      </p:sp>
      <p:sp>
        <p:nvSpPr>
          <p:cNvPr id="22" name="Rounded Rectangle 21">
            <a:extLst>
              <a:ext uri="{FF2B5EF4-FFF2-40B4-BE49-F238E27FC236}">
                <a16:creationId xmlns:a16="http://schemas.microsoft.com/office/drawing/2014/main" id="{DCD2C702-A4C7-4AC2-213E-5030C0DD699D}"/>
              </a:ext>
            </a:extLst>
          </p:cNvPr>
          <p:cNvSpPr/>
          <p:nvPr/>
        </p:nvSpPr>
        <p:spPr>
          <a:xfrm>
            <a:off x="7009372" y="4821232"/>
            <a:ext cx="2235211" cy="1031814"/>
          </a:xfrm>
          <a:prstGeom prst="roundRect">
            <a:avLst/>
          </a:prstGeom>
          <a:solidFill>
            <a:srgbClr val="C00000">
              <a:alpha val="8003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Large size arrays</a:t>
            </a:r>
          </a:p>
        </p:txBody>
      </p:sp>
      <p:sp>
        <p:nvSpPr>
          <p:cNvPr id="25" name="Rounded Rectangle 24">
            <a:extLst>
              <a:ext uri="{FF2B5EF4-FFF2-40B4-BE49-F238E27FC236}">
                <a16:creationId xmlns:a16="http://schemas.microsoft.com/office/drawing/2014/main" id="{DA7CB898-205A-8B21-65DE-3312BA46503F}"/>
              </a:ext>
            </a:extLst>
          </p:cNvPr>
          <p:cNvSpPr/>
          <p:nvPr/>
        </p:nvSpPr>
        <p:spPr>
          <a:xfrm>
            <a:off x="9490701" y="4821232"/>
            <a:ext cx="2235211" cy="1031814"/>
          </a:xfrm>
          <a:prstGeom prst="roundRect">
            <a:avLst/>
          </a:prstGeom>
          <a:solidFill>
            <a:srgbClr val="C00000">
              <a:alpha val="8003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Sophisticated</a:t>
            </a:r>
          </a:p>
          <a:p>
            <a:pPr algn="ctr"/>
            <a:r>
              <a:rPr lang="en-US" sz="2800" dirty="0">
                <a:solidFill>
                  <a:schemeClr val="bg1"/>
                </a:solidFill>
              </a:rPr>
              <a:t>Anchors</a:t>
            </a:r>
          </a:p>
        </p:txBody>
      </p:sp>
      <p:grpSp>
        <p:nvGrpSpPr>
          <p:cNvPr id="27" name="Group 26">
            <a:extLst>
              <a:ext uri="{FF2B5EF4-FFF2-40B4-BE49-F238E27FC236}">
                <a16:creationId xmlns:a16="http://schemas.microsoft.com/office/drawing/2014/main" id="{D6A1D4B4-7680-36DD-5EF9-0073CBC7B7A0}"/>
              </a:ext>
            </a:extLst>
          </p:cNvPr>
          <p:cNvGrpSpPr/>
          <p:nvPr/>
        </p:nvGrpSpPr>
        <p:grpSpPr>
          <a:xfrm>
            <a:off x="958165" y="1457156"/>
            <a:ext cx="4052711" cy="2370666"/>
            <a:chOff x="958165" y="1457156"/>
            <a:chExt cx="4052711" cy="2370666"/>
          </a:xfrm>
        </p:grpSpPr>
        <p:sp>
          <p:nvSpPr>
            <p:cNvPr id="92" name="Rounded Rectangle 91">
              <a:extLst>
                <a:ext uri="{FF2B5EF4-FFF2-40B4-BE49-F238E27FC236}">
                  <a16:creationId xmlns:a16="http://schemas.microsoft.com/office/drawing/2014/main" id="{290918F7-8582-7BF8-80AA-93CFE33F71CF}"/>
                </a:ext>
              </a:extLst>
            </p:cNvPr>
            <p:cNvSpPr/>
            <p:nvPr/>
          </p:nvSpPr>
          <p:spPr>
            <a:xfrm>
              <a:off x="958165" y="1457156"/>
              <a:ext cx="4052711" cy="2370666"/>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Picture 2" descr="802.11az Positioning Using Super-Resolution Time of Arrival Estimation -  MATLAB &amp; Simulink">
              <a:extLst>
                <a:ext uri="{FF2B5EF4-FFF2-40B4-BE49-F238E27FC236}">
                  <a16:creationId xmlns:a16="http://schemas.microsoft.com/office/drawing/2014/main" id="{AF581C32-85DD-83C2-0A95-904511570565}"/>
                </a:ext>
              </a:extLst>
            </p:cNvPr>
            <p:cNvPicPr>
              <a:picLocks noChangeAspect="1" noChangeArrowheads="1"/>
            </p:cNvPicPr>
            <p:nvPr/>
          </p:nvPicPr>
          <p:blipFill rotWithShape="1">
            <a:blip r:embed="rId6">
              <a:grayscl/>
              <a:extLst>
                <a:ext uri="{28A0092B-C50C-407E-A947-70E740481C1C}">
                  <a14:useLocalDpi xmlns:a14="http://schemas.microsoft.com/office/drawing/2010/main" val="0"/>
                </a:ext>
              </a:extLst>
            </a:blip>
            <a:srcRect t="377"/>
            <a:stretch/>
          </p:blipFill>
          <p:spPr bwMode="auto">
            <a:xfrm>
              <a:off x="1433561" y="1536452"/>
              <a:ext cx="3100340" cy="224441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17583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36DF35C-8357-430B-5796-C484A4FD3ECD}"/>
              </a:ext>
            </a:extLst>
          </p:cNvPr>
          <p:cNvGrpSpPr/>
          <p:nvPr/>
        </p:nvGrpSpPr>
        <p:grpSpPr>
          <a:xfrm>
            <a:off x="958165" y="1457156"/>
            <a:ext cx="4052711" cy="2370666"/>
            <a:chOff x="958165" y="1457156"/>
            <a:chExt cx="4052711" cy="2370666"/>
          </a:xfrm>
        </p:grpSpPr>
        <p:sp>
          <p:nvSpPr>
            <p:cNvPr id="27" name="Rounded Rectangle 26">
              <a:extLst>
                <a:ext uri="{FF2B5EF4-FFF2-40B4-BE49-F238E27FC236}">
                  <a16:creationId xmlns:a16="http://schemas.microsoft.com/office/drawing/2014/main" id="{343C9292-54D1-299D-F0DE-044EDFA62F80}"/>
                </a:ext>
              </a:extLst>
            </p:cNvPr>
            <p:cNvSpPr/>
            <p:nvPr/>
          </p:nvSpPr>
          <p:spPr>
            <a:xfrm>
              <a:off x="958165" y="1457156"/>
              <a:ext cx="4052711" cy="2370666"/>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Picture 2" descr="802.11az Positioning Using Super-Resolution Time of Arrival Estimation -  MATLAB &amp; Simulink">
              <a:extLst>
                <a:ext uri="{FF2B5EF4-FFF2-40B4-BE49-F238E27FC236}">
                  <a16:creationId xmlns:a16="http://schemas.microsoft.com/office/drawing/2014/main" id="{2782882C-3D35-87E6-6D2C-73A40EFF386D}"/>
                </a:ext>
              </a:extLst>
            </p:cNvPr>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t="377"/>
            <a:stretch/>
          </p:blipFill>
          <p:spPr bwMode="auto">
            <a:xfrm>
              <a:off x="1433561" y="1536452"/>
              <a:ext cx="3100340" cy="224441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2E8277C4-469B-E563-6353-5606CFD3CCE8}"/>
              </a:ext>
            </a:extLst>
          </p:cNvPr>
          <p:cNvSpPr txBox="1"/>
          <p:nvPr/>
        </p:nvSpPr>
        <p:spPr>
          <a:xfrm>
            <a:off x="1690736" y="4151590"/>
            <a:ext cx="2587568" cy="523220"/>
          </a:xfrm>
          <a:prstGeom prst="rect">
            <a:avLst/>
          </a:prstGeom>
          <a:noFill/>
        </p:spPr>
        <p:txBody>
          <a:bodyPr wrap="none" rtlCol="0">
            <a:spAutoFit/>
          </a:bodyPr>
          <a:lstStyle/>
          <a:p>
            <a:pPr algn="l"/>
            <a:r>
              <a:rPr lang="en-US" sz="2800" dirty="0">
                <a:solidFill>
                  <a:schemeClr val="tx1">
                    <a:lumMod val="75000"/>
                    <a:lumOff val="25000"/>
                  </a:schemeClr>
                </a:solidFill>
                <a:latin typeface="Roboto" panose="02000000000000000000" pitchFamily="2" charset="0"/>
                <a:ea typeface="Roboto" panose="02000000000000000000" pitchFamily="2" charset="0"/>
              </a:rPr>
              <a:t>Ranging based</a:t>
            </a:r>
          </a:p>
        </p:txBody>
      </p:sp>
      <p:sp>
        <p:nvSpPr>
          <p:cNvPr id="13" name="TextBox 12">
            <a:extLst>
              <a:ext uri="{FF2B5EF4-FFF2-40B4-BE49-F238E27FC236}">
                <a16:creationId xmlns:a16="http://schemas.microsoft.com/office/drawing/2014/main" id="{999535F0-9041-B967-49EC-4EA59A9525E9}"/>
              </a:ext>
            </a:extLst>
          </p:cNvPr>
          <p:cNvSpPr txBox="1"/>
          <p:nvPr/>
        </p:nvSpPr>
        <p:spPr>
          <a:xfrm>
            <a:off x="8348272" y="4084579"/>
            <a:ext cx="2161169" cy="523220"/>
          </a:xfrm>
          <a:prstGeom prst="rect">
            <a:avLst/>
          </a:prstGeom>
          <a:noFill/>
        </p:spPr>
        <p:txBody>
          <a:bodyPr wrap="none" rtlCol="0">
            <a:spAutoFit/>
          </a:bodyPr>
          <a:lstStyle/>
          <a:p>
            <a:pPr algn="l"/>
            <a:r>
              <a:rPr lang="en-US" sz="2800" dirty="0">
                <a:solidFill>
                  <a:schemeClr val="tx1">
                    <a:lumMod val="75000"/>
                    <a:lumOff val="25000"/>
                  </a:schemeClr>
                </a:solidFill>
                <a:latin typeface="Roboto" panose="02000000000000000000" pitchFamily="2" charset="0"/>
                <a:ea typeface="Roboto" panose="02000000000000000000" pitchFamily="2" charset="0"/>
              </a:rPr>
              <a:t>Angle based</a:t>
            </a:r>
          </a:p>
        </p:txBody>
      </p:sp>
      <p:grpSp>
        <p:nvGrpSpPr>
          <p:cNvPr id="16" name="Group 15">
            <a:extLst>
              <a:ext uri="{FF2B5EF4-FFF2-40B4-BE49-F238E27FC236}">
                <a16:creationId xmlns:a16="http://schemas.microsoft.com/office/drawing/2014/main" id="{664DD064-C2F0-A0DE-880C-D81FBF804AA5}"/>
              </a:ext>
            </a:extLst>
          </p:cNvPr>
          <p:cNvGrpSpPr/>
          <p:nvPr/>
        </p:nvGrpSpPr>
        <p:grpSpPr>
          <a:xfrm>
            <a:off x="7415703" y="1457156"/>
            <a:ext cx="3928786" cy="2370666"/>
            <a:chOff x="6754347" y="1783443"/>
            <a:chExt cx="3928786" cy="2370666"/>
          </a:xfrm>
        </p:grpSpPr>
        <p:sp>
          <p:nvSpPr>
            <p:cNvPr id="17" name="Rounded Rectangle 16">
              <a:extLst>
                <a:ext uri="{FF2B5EF4-FFF2-40B4-BE49-F238E27FC236}">
                  <a16:creationId xmlns:a16="http://schemas.microsoft.com/office/drawing/2014/main" id="{C3015C10-301C-08C1-025C-E79E6159A231}"/>
                </a:ext>
              </a:extLst>
            </p:cNvPr>
            <p:cNvSpPr/>
            <p:nvPr/>
          </p:nvSpPr>
          <p:spPr>
            <a:xfrm>
              <a:off x="6754347" y="1783443"/>
              <a:ext cx="3928786" cy="2370666"/>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D4586035-DCF6-2490-A47C-9C153ADA355C}"/>
                </a:ext>
              </a:extLst>
            </p:cNvPr>
            <p:cNvGrpSpPr/>
            <p:nvPr/>
          </p:nvGrpSpPr>
          <p:grpSpPr>
            <a:xfrm>
              <a:off x="6901266" y="1922028"/>
              <a:ext cx="3227707" cy="1985513"/>
              <a:chOff x="6901266" y="1922028"/>
              <a:chExt cx="3227707" cy="1985513"/>
            </a:xfrm>
          </p:grpSpPr>
          <p:grpSp>
            <p:nvGrpSpPr>
              <p:cNvPr id="19" name="Group 18">
                <a:extLst>
                  <a:ext uri="{FF2B5EF4-FFF2-40B4-BE49-F238E27FC236}">
                    <a16:creationId xmlns:a16="http://schemas.microsoft.com/office/drawing/2014/main" id="{212A62C8-3487-76D6-9F43-482037F445D0}"/>
                  </a:ext>
                </a:extLst>
              </p:cNvPr>
              <p:cNvGrpSpPr/>
              <p:nvPr/>
            </p:nvGrpSpPr>
            <p:grpSpPr>
              <a:xfrm>
                <a:off x="7847669" y="2758072"/>
                <a:ext cx="1878107" cy="1149469"/>
                <a:chOff x="7865407" y="2782002"/>
                <a:chExt cx="1878107" cy="1149469"/>
              </a:xfrm>
            </p:grpSpPr>
            <p:sp>
              <p:nvSpPr>
                <p:cNvPr id="51" name="TextBox 50">
                  <a:extLst>
                    <a:ext uri="{FF2B5EF4-FFF2-40B4-BE49-F238E27FC236}">
                      <a16:creationId xmlns:a16="http://schemas.microsoft.com/office/drawing/2014/main" id="{092D95A7-7A5F-5DAC-8C1A-643D423C554B}"/>
                    </a:ext>
                  </a:extLst>
                </p:cNvPr>
                <p:cNvSpPr txBox="1"/>
                <p:nvPr/>
              </p:nvSpPr>
              <p:spPr>
                <a:xfrm>
                  <a:off x="9099594" y="2784433"/>
                  <a:ext cx="293670" cy="338554"/>
                </a:xfrm>
                <a:prstGeom prst="rect">
                  <a:avLst/>
                </a:prstGeom>
                <a:noFill/>
              </p:spPr>
              <p:txBody>
                <a:bodyPr wrap="none" rtlCol="0">
                  <a:spAutoFit/>
                </a:bodyPr>
                <a:lstStyle/>
                <a:p>
                  <a:r>
                    <a:rPr lang="en-US" sz="1600" dirty="0"/>
                    <a:t>θ</a:t>
                  </a:r>
                </a:p>
              </p:txBody>
            </p:sp>
            <p:sp>
              <p:nvSpPr>
                <p:cNvPr id="52" name="Arc 51">
                  <a:extLst>
                    <a:ext uri="{FF2B5EF4-FFF2-40B4-BE49-F238E27FC236}">
                      <a16:creationId xmlns:a16="http://schemas.microsoft.com/office/drawing/2014/main" id="{32E6643F-0824-051A-A58F-D896D6CF9058}"/>
                    </a:ext>
                  </a:extLst>
                </p:cNvPr>
                <p:cNvSpPr>
                  <a:spLocks noChangeAspect="1"/>
                </p:cNvSpPr>
                <p:nvPr/>
              </p:nvSpPr>
              <p:spPr>
                <a:xfrm rot="1045832">
                  <a:off x="8903971" y="3117918"/>
                  <a:ext cx="501973" cy="573474"/>
                </a:xfrm>
                <a:prstGeom prst="arc">
                  <a:avLst>
                    <a:gd name="adj1" fmla="val 14597037"/>
                    <a:gd name="adj2" fmla="val 17223862"/>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nvGrpSpPr>
                <p:cNvPr id="53" name="Group 52">
                  <a:extLst>
                    <a:ext uri="{FF2B5EF4-FFF2-40B4-BE49-F238E27FC236}">
                      <a16:creationId xmlns:a16="http://schemas.microsoft.com/office/drawing/2014/main" id="{C8FBA5B7-C437-904B-4E64-3C566F4D4603}"/>
                    </a:ext>
                  </a:extLst>
                </p:cNvPr>
                <p:cNvGrpSpPr/>
                <p:nvPr/>
              </p:nvGrpSpPr>
              <p:grpSpPr>
                <a:xfrm>
                  <a:off x="8549526" y="3598796"/>
                  <a:ext cx="211829" cy="330557"/>
                  <a:chOff x="1216738" y="3332255"/>
                  <a:chExt cx="576683" cy="779650"/>
                </a:xfrm>
              </p:grpSpPr>
              <p:sp>
                <p:nvSpPr>
                  <p:cNvPr id="73" name="Triangle 72">
                    <a:extLst>
                      <a:ext uri="{FF2B5EF4-FFF2-40B4-BE49-F238E27FC236}">
                        <a16:creationId xmlns:a16="http://schemas.microsoft.com/office/drawing/2014/main" id="{E1D8DBB0-70B6-6850-A3E6-61B088722AF9}"/>
                      </a:ext>
                    </a:extLst>
                  </p:cNvPr>
                  <p:cNvSpPr/>
                  <p:nvPr/>
                </p:nvSpPr>
                <p:spPr>
                  <a:xfrm rot="10800000">
                    <a:off x="1216738" y="3332255"/>
                    <a:ext cx="576683" cy="370194"/>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74" name="Straight Connector 73">
                    <a:extLst>
                      <a:ext uri="{FF2B5EF4-FFF2-40B4-BE49-F238E27FC236}">
                        <a16:creationId xmlns:a16="http://schemas.microsoft.com/office/drawing/2014/main" id="{1A391043-DF83-05D7-1516-FF5EF273935B}"/>
                      </a:ext>
                    </a:extLst>
                  </p:cNvPr>
                  <p:cNvCxnSpPr>
                    <a:cxnSpLocks/>
                    <a:stCxn id="73" idx="0"/>
                  </p:cNvCxnSpPr>
                  <p:nvPr/>
                </p:nvCxnSpPr>
                <p:spPr>
                  <a:xfrm>
                    <a:off x="1505079" y="3702449"/>
                    <a:ext cx="0" cy="4094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5D9E100F-9081-D9EE-E6FB-8CF948800019}"/>
                    </a:ext>
                  </a:extLst>
                </p:cNvPr>
                <p:cNvGrpSpPr/>
                <p:nvPr/>
              </p:nvGrpSpPr>
              <p:grpSpPr>
                <a:xfrm>
                  <a:off x="9166946" y="3598796"/>
                  <a:ext cx="211829" cy="330557"/>
                  <a:chOff x="1216738" y="3332255"/>
                  <a:chExt cx="576683" cy="779650"/>
                </a:xfrm>
              </p:grpSpPr>
              <p:sp>
                <p:nvSpPr>
                  <p:cNvPr id="71" name="Triangle 70">
                    <a:extLst>
                      <a:ext uri="{FF2B5EF4-FFF2-40B4-BE49-F238E27FC236}">
                        <a16:creationId xmlns:a16="http://schemas.microsoft.com/office/drawing/2014/main" id="{4C4AC5E1-8944-94E8-AF12-D6F723C2000A}"/>
                      </a:ext>
                    </a:extLst>
                  </p:cNvPr>
                  <p:cNvSpPr/>
                  <p:nvPr/>
                </p:nvSpPr>
                <p:spPr>
                  <a:xfrm rot="10800000">
                    <a:off x="1216738" y="3332255"/>
                    <a:ext cx="576683" cy="370194"/>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72" name="Straight Connector 71">
                    <a:extLst>
                      <a:ext uri="{FF2B5EF4-FFF2-40B4-BE49-F238E27FC236}">
                        <a16:creationId xmlns:a16="http://schemas.microsoft.com/office/drawing/2014/main" id="{3F742B97-A2B5-2B50-8DD6-CC3429345799}"/>
                      </a:ext>
                    </a:extLst>
                  </p:cNvPr>
                  <p:cNvCxnSpPr>
                    <a:cxnSpLocks/>
                    <a:stCxn id="71" idx="0"/>
                  </p:cNvCxnSpPr>
                  <p:nvPr/>
                </p:nvCxnSpPr>
                <p:spPr>
                  <a:xfrm>
                    <a:off x="1505079" y="3702449"/>
                    <a:ext cx="0" cy="4094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69911371-F9A9-1BBC-5CDB-1A71E04B9533}"/>
                    </a:ext>
                  </a:extLst>
                </p:cNvPr>
                <p:cNvGrpSpPr/>
                <p:nvPr/>
              </p:nvGrpSpPr>
              <p:grpSpPr>
                <a:xfrm>
                  <a:off x="8858236" y="3598796"/>
                  <a:ext cx="211829" cy="330557"/>
                  <a:chOff x="1216738" y="3332255"/>
                  <a:chExt cx="576683" cy="779650"/>
                </a:xfrm>
              </p:grpSpPr>
              <p:sp>
                <p:nvSpPr>
                  <p:cNvPr id="69" name="Triangle 68">
                    <a:extLst>
                      <a:ext uri="{FF2B5EF4-FFF2-40B4-BE49-F238E27FC236}">
                        <a16:creationId xmlns:a16="http://schemas.microsoft.com/office/drawing/2014/main" id="{F5299DBD-DEA9-7C7F-EEF4-52734E4C1E7B}"/>
                      </a:ext>
                    </a:extLst>
                  </p:cNvPr>
                  <p:cNvSpPr/>
                  <p:nvPr/>
                </p:nvSpPr>
                <p:spPr>
                  <a:xfrm rot="10800000">
                    <a:off x="1216738" y="3332255"/>
                    <a:ext cx="576683" cy="370194"/>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70" name="Straight Connector 69">
                    <a:extLst>
                      <a:ext uri="{FF2B5EF4-FFF2-40B4-BE49-F238E27FC236}">
                        <a16:creationId xmlns:a16="http://schemas.microsoft.com/office/drawing/2014/main" id="{81BC0A76-70B0-958A-2635-C440679BC3B3}"/>
                      </a:ext>
                    </a:extLst>
                  </p:cNvPr>
                  <p:cNvCxnSpPr>
                    <a:cxnSpLocks/>
                    <a:stCxn id="69" idx="0"/>
                  </p:cNvCxnSpPr>
                  <p:nvPr/>
                </p:nvCxnSpPr>
                <p:spPr>
                  <a:xfrm>
                    <a:off x="1505079" y="3702449"/>
                    <a:ext cx="0" cy="4094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CBF1D336-209E-5ED2-CC71-50A06E941DEC}"/>
                    </a:ext>
                  </a:extLst>
                </p:cNvPr>
                <p:cNvGrpSpPr/>
                <p:nvPr/>
              </p:nvGrpSpPr>
              <p:grpSpPr>
                <a:xfrm>
                  <a:off x="9475656" y="3598796"/>
                  <a:ext cx="211829" cy="330557"/>
                  <a:chOff x="1216738" y="3332255"/>
                  <a:chExt cx="576683" cy="779650"/>
                </a:xfrm>
              </p:grpSpPr>
              <p:sp>
                <p:nvSpPr>
                  <p:cNvPr id="67" name="Triangle 66">
                    <a:extLst>
                      <a:ext uri="{FF2B5EF4-FFF2-40B4-BE49-F238E27FC236}">
                        <a16:creationId xmlns:a16="http://schemas.microsoft.com/office/drawing/2014/main" id="{1757D690-F584-3168-E331-8C177236B971}"/>
                      </a:ext>
                    </a:extLst>
                  </p:cNvPr>
                  <p:cNvSpPr/>
                  <p:nvPr/>
                </p:nvSpPr>
                <p:spPr>
                  <a:xfrm rot="10800000">
                    <a:off x="1216738" y="3332255"/>
                    <a:ext cx="576683" cy="370194"/>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68" name="Straight Connector 67">
                    <a:extLst>
                      <a:ext uri="{FF2B5EF4-FFF2-40B4-BE49-F238E27FC236}">
                        <a16:creationId xmlns:a16="http://schemas.microsoft.com/office/drawing/2014/main" id="{92F3ACD8-CC12-CEEC-6230-CE8A18668ECE}"/>
                      </a:ext>
                    </a:extLst>
                  </p:cNvPr>
                  <p:cNvCxnSpPr>
                    <a:cxnSpLocks/>
                    <a:stCxn id="67" idx="0"/>
                  </p:cNvCxnSpPr>
                  <p:nvPr/>
                </p:nvCxnSpPr>
                <p:spPr>
                  <a:xfrm>
                    <a:off x="1505079" y="3702449"/>
                    <a:ext cx="0" cy="4094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a:extLst>
                    <a:ext uri="{FF2B5EF4-FFF2-40B4-BE49-F238E27FC236}">
                      <a16:creationId xmlns:a16="http://schemas.microsoft.com/office/drawing/2014/main" id="{C6325748-0095-143E-246D-04623C4AD723}"/>
                    </a:ext>
                  </a:extLst>
                </p:cNvPr>
                <p:cNvCxnSpPr>
                  <a:cxnSpLocks/>
                </p:cNvCxnSpPr>
                <p:nvPr/>
              </p:nvCxnSpPr>
              <p:spPr>
                <a:xfrm rot="5400000" flipH="1" flipV="1">
                  <a:off x="8698603" y="3190398"/>
                  <a:ext cx="816793" cy="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8DDCF4A-305B-1D3F-9F54-41A46D4BE83B}"/>
                    </a:ext>
                  </a:extLst>
                </p:cNvPr>
                <p:cNvCxnSpPr>
                  <a:cxnSpLocks/>
                </p:cNvCxnSpPr>
                <p:nvPr/>
              </p:nvCxnSpPr>
              <p:spPr>
                <a:xfrm flipV="1">
                  <a:off x="9092686" y="2880183"/>
                  <a:ext cx="392755" cy="71860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9" name="Arc 58">
                  <a:extLst>
                    <a:ext uri="{FF2B5EF4-FFF2-40B4-BE49-F238E27FC236}">
                      <a16:creationId xmlns:a16="http://schemas.microsoft.com/office/drawing/2014/main" id="{8B392976-85BD-8C7F-D749-BAC4C5A96FEF}"/>
                    </a:ext>
                  </a:extLst>
                </p:cNvPr>
                <p:cNvSpPr>
                  <a:spLocks noChangeAspect="1"/>
                </p:cNvSpPr>
                <p:nvPr/>
              </p:nvSpPr>
              <p:spPr>
                <a:xfrm>
                  <a:off x="8486357" y="3433521"/>
                  <a:ext cx="320909" cy="268245"/>
                </a:xfrm>
                <a:prstGeom prst="arc">
                  <a:avLst>
                    <a:gd name="adj1" fmla="val 10535257"/>
                    <a:gd name="adj2" fmla="val 315200"/>
                  </a:avLst>
                </a:prstGeom>
                <a:noFill/>
                <a:ln w="12700">
                  <a:solidFill>
                    <a:schemeClr val="accent1"/>
                  </a:solidFill>
                  <a:extLst>
                    <a:ext uri="{C807C97D-BFC1-408E-A445-0C87EB9F89A2}">
                      <ask:lineSketchStyleProps xmlns:ask="http://schemas.microsoft.com/office/drawing/2018/sketchyshapes" sd="1219033472">
                        <a:custGeom>
                          <a:avLst/>
                          <a:gdLst>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 name="connsiteX4" fmla="*/ 153889 w 307777"/>
                            <a:gd name="connsiteY4" fmla="*/ 318285 h 636570"/>
                            <a:gd name="connsiteX5" fmla="*/ 107 w 307777"/>
                            <a:gd name="connsiteY5" fmla="*/ 330151 h 636570"/>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Lst>
                          <a:ahLst/>
                          <a:cxnLst>
                            <a:cxn ang="0">
                              <a:pos x="connsiteX0" y="connsiteY0"/>
                            </a:cxn>
                            <a:cxn ang="0">
                              <a:pos x="connsiteX1" y="connsiteY1"/>
                            </a:cxn>
                            <a:cxn ang="0">
                              <a:pos x="connsiteX2" y="connsiteY2"/>
                            </a:cxn>
                            <a:cxn ang="0">
                              <a:pos x="connsiteX3" y="connsiteY3"/>
                            </a:cxn>
                          </a:cxnLst>
                          <a:rect l="l" t="t" r="r" b="b"/>
                          <a:pathLst>
                            <a:path w="307777" h="636570" stroke="0" extrusionOk="0">
                              <a:moveTo>
                                <a:pt x="107" y="330151"/>
                              </a:moveTo>
                              <a:cubicBezTo>
                                <a:pt x="-10232" y="248415"/>
                                <a:pt x="5912" y="181020"/>
                                <a:pt x="33642" y="119659"/>
                              </a:cubicBezTo>
                              <a:cubicBezTo>
                                <a:pt x="105463" y="-39504"/>
                                <a:pt x="184747" y="-38608"/>
                                <a:pt x="275654" y="123657"/>
                              </a:cubicBezTo>
                              <a:cubicBezTo>
                                <a:pt x="284278" y="196550"/>
                                <a:pt x="307568" y="266462"/>
                                <a:pt x="307626" y="332420"/>
                              </a:cubicBezTo>
                              <a:cubicBezTo>
                                <a:pt x="239084" y="336669"/>
                                <a:pt x="229257" y="307096"/>
                                <a:pt x="153889" y="318285"/>
                              </a:cubicBezTo>
                              <a:cubicBezTo>
                                <a:pt x="97489" y="324622"/>
                                <a:pt x="60520" y="313607"/>
                                <a:pt x="107" y="330151"/>
                              </a:cubicBezTo>
                              <a:close/>
                            </a:path>
                            <a:path w="307777" h="636570" fill="none" extrusionOk="0">
                              <a:moveTo>
                                <a:pt x="107" y="330151"/>
                              </a:moveTo>
                              <a:cubicBezTo>
                                <a:pt x="-7469" y="259782"/>
                                <a:pt x="9179" y="165382"/>
                                <a:pt x="33642" y="119659"/>
                              </a:cubicBezTo>
                              <a:cubicBezTo>
                                <a:pt x="89832" y="-33117"/>
                                <a:pt x="221660" y="-35645"/>
                                <a:pt x="275654" y="123657"/>
                              </a:cubicBezTo>
                              <a:cubicBezTo>
                                <a:pt x="317830" y="188022"/>
                                <a:pt x="298156" y="255408"/>
                                <a:pt x="307626" y="33242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dirty="0"/>
                </a:p>
              </p:txBody>
            </p:sp>
            <p:sp>
              <p:nvSpPr>
                <p:cNvPr id="60" name="Arc 59">
                  <a:extLst>
                    <a:ext uri="{FF2B5EF4-FFF2-40B4-BE49-F238E27FC236}">
                      <a16:creationId xmlns:a16="http://schemas.microsoft.com/office/drawing/2014/main" id="{933E9BBC-4B36-8DDB-4DBE-19B9A9DF8057}"/>
                    </a:ext>
                  </a:extLst>
                </p:cNvPr>
                <p:cNvSpPr>
                  <a:spLocks noChangeAspect="1"/>
                </p:cNvSpPr>
                <p:nvPr/>
              </p:nvSpPr>
              <p:spPr>
                <a:xfrm>
                  <a:off x="9422605" y="3433521"/>
                  <a:ext cx="320909" cy="268245"/>
                </a:xfrm>
                <a:prstGeom prst="arc">
                  <a:avLst>
                    <a:gd name="adj1" fmla="val 10535257"/>
                    <a:gd name="adj2" fmla="val 315200"/>
                  </a:avLst>
                </a:prstGeom>
                <a:noFill/>
                <a:ln w="12700">
                  <a:solidFill>
                    <a:schemeClr val="accent1"/>
                  </a:solidFill>
                  <a:extLst>
                    <a:ext uri="{C807C97D-BFC1-408E-A445-0C87EB9F89A2}">
                      <ask:lineSketchStyleProps xmlns:ask="http://schemas.microsoft.com/office/drawing/2018/sketchyshapes" sd="1219033472">
                        <a:custGeom>
                          <a:avLst/>
                          <a:gdLst>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 name="connsiteX4" fmla="*/ 153889 w 307777"/>
                            <a:gd name="connsiteY4" fmla="*/ 318285 h 636570"/>
                            <a:gd name="connsiteX5" fmla="*/ 107 w 307777"/>
                            <a:gd name="connsiteY5" fmla="*/ 330151 h 636570"/>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Lst>
                          <a:ahLst/>
                          <a:cxnLst>
                            <a:cxn ang="0">
                              <a:pos x="connsiteX0" y="connsiteY0"/>
                            </a:cxn>
                            <a:cxn ang="0">
                              <a:pos x="connsiteX1" y="connsiteY1"/>
                            </a:cxn>
                            <a:cxn ang="0">
                              <a:pos x="connsiteX2" y="connsiteY2"/>
                            </a:cxn>
                            <a:cxn ang="0">
                              <a:pos x="connsiteX3" y="connsiteY3"/>
                            </a:cxn>
                          </a:cxnLst>
                          <a:rect l="l" t="t" r="r" b="b"/>
                          <a:pathLst>
                            <a:path w="307777" h="636570" stroke="0" extrusionOk="0">
                              <a:moveTo>
                                <a:pt x="107" y="330151"/>
                              </a:moveTo>
                              <a:cubicBezTo>
                                <a:pt x="-10232" y="248415"/>
                                <a:pt x="5912" y="181020"/>
                                <a:pt x="33642" y="119659"/>
                              </a:cubicBezTo>
                              <a:cubicBezTo>
                                <a:pt x="105463" y="-39504"/>
                                <a:pt x="184747" y="-38608"/>
                                <a:pt x="275654" y="123657"/>
                              </a:cubicBezTo>
                              <a:cubicBezTo>
                                <a:pt x="284278" y="196550"/>
                                <a:pt x="307568" y="266462"/>
                                <a:pt x="307626" y="332420"/>
                              </a:cubicBezTo>
                              <a:cubicBezTo>
                                <a:pt x="239084" y="336669"/>
                                <a:pt x="229257" y="307096"/>
                                <a:pt x="153889" y="318285"/>
                              </a:cubicBezTo>
                              <a:cubicBezTo>
                                <a:pt x="97489" y="324622"/>
                                <a:pt x="60520" y="313607"/>
                                <a:pt x="107" y="330151"/>
                              </a:cubicBezTo>
                              <a:close/>
                            </a:path>
                            <a:path w="307777" h="636570" fill="none" extrusionOk="0">
                              <a:moveTo>
                                <a:pt x="107" y="330151"/>
                              </a:moveTo>
                              <a:cubicBezTo>
                                <a:pt x="-7469" y="259782"/>
                                <a:pt x="9179" y="165382"/>
                                <a:pt x="33642" y="119659"/>
                              </a:cubicBezTo>
                              <a:cubicBezTo>
                                <a:pt x="89832" y="-33117"/>
                                <a:pt x="221660" y="-35645"/>
                                <a:pt x="275654" y="123657"/>
                              </a:cubicBezTo>
                              <a:cubicBezTo>
                                <a:pt x="317830" y="188022"/>
                                <a:pt x="298156" y="255408"/>
                                <a:pt x="307626" y="33242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61" name="Arc 60">
                  <a:extLst>
                    <a:ext uri="{FF2B5EF4-FFF2-40B4-BE49-F238E27FC236}">
                      <a16:creationId xmlns:a16="http://schemas.microsoft.com/office/drawing/2014/main" id="{B647F0A6-A2B4-6FEA-8C85-E5DC7D446862}"/>
                    </a:ext>
                  </a:extLst>
                </p:cNvPr>
                <p:cNvSpPr>
                  <a:spLocks noChangeAspect="1"/>
                </p:cNvSpPr>
                <p:nvPr/>
              </p:nvSpPr>
              <p:spPr>
                <a:xfrm>
                  <a:off x="9110522" y="3433521"/>
                  <a:ext cx="320909" cy="268245"/>
                </a:xfrm>
                <a:prstGeom prst="arc">
                  <a:avLst>
                    <a:gd name="adj1" fmla="val 10535257"/>
                    <a:gd name="adj2" fmla="val 315200"/>
                  </a:avLst>
                </a:prstGeom>
                <a:noFill/>
                <a:ln w="12700">
                  <a:solidFill>
                    <a:schemeClr val="accent1"/>
                  </a:solidFill>
                  <a:extLst>
                    <a:ext uri="{C807C97D-BFC1-408E-A445-0C87EB9F89A2}">
                      <ask:lineSketchStyleProps xmlns:ask="http://schemas.microsoft.com/office/drawing/2018/sketchyshapes" sd="1219033472">
                        <a:custGeom>
                          <a:avLst/>
                          <a:gdLst>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 name="connsiteX4" fmla="*/ 153889 w 307777"/>
                            <a:gd name="connsiteY4" fmla="*/ 318285 h 636570"/>
                            <a:gd name="connsiteX5" fmla="*/ 107 w 307777"/>
                            <a:gd name="connsiteY5" fmla="*/ 330151 h 636570"/>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Lst>
                          <a:ahLst/>
                          <a:cxnLst>
                            <a:cxn ang="0">
                              <a:pos x="connsiteX0" y="connsiteY0"/>
                            </a:cxn>
                            <a:cxn ang="0">
                              <a:pos x="connsiteX1" y="connsiteY1"/>
                            </a:cxn>
                            <a:cxn ang="0">
                              <a:pos x="connsiteX2" y="connsiteY2"/>
                            </a:cxn>
                            <a:cxn ang="0">
                              <a:pos x="connsiteX3" y="connsiteY3"/>
                            </a:cxn>
                          </a:cxnLst>
                          <a:rect l="l" t="t" r="r" b="b"/>
                          <a:pathLst>
                            <a:path w="307777" h="636570" stroke="0" extrusionOk="0">
                              <a:moveTo>
                                <a:pt x="107" y="330151"/>
                              </a:moveTo>
                              <a:cubicBezTo>
                                <a:pt x="-10232" y="248415"/>
                                <a:pt x="5912" y="181020"/>
                                <a:pt x="33642" y="119659"/>
                              </a:cubicBezTo>
                              <a:cubicBezTo>
                                <a:pt x="105463" y="-39504"/>
                                <a:pt x="184747" y="-38608"/>
                                <a:pt x="275654" y="123657"/>
                              </a:cubicBezTo>
                              <a:cubicBezTo>
                                <a:pt x="284278" y="196550"/>
                                <a:pt x="307568" y="266462"/>
                                <a:pt x="307626" y="332420"/>
                              </a:cubicBezTo>
                              <a:cubicBezTo>
                                <a:pt x="239084" y="336669"/>
                                <a:pt x="229257" y="307096"/>
                                <a:pt x="153889" y="318285"/>
                              </a:cubicBezTo>
                              <a:cubicBezTo>
                                <a:pt x="97489" y="324622"/>
                                <a:pt x="60520" y="313607"/>
                                <a:pt x="107" y="330151"/>
                              </a:cubicBezTo>
                              <a:close/>
                            </a:path>
                            <a:path w="307777" h="636570" fill="none" extrusionOk="0">
                              <a:moveTo>
                                <a:pt x="107" y="330151"/>
                              </a:moveTo>
                              <a:cubicBezTo>
                                <a:pt x="-7469" y="259782"/>
                                <a:pt x="9179" y="165382"/>
                                <a:pt x="33642" y="119659"/>
                              </a:cubicBezTo>
                              <a:cubicBezTo>
                                <a:pt x="89832" y="-33117"/>
                                <a:pt x="221660" y="-35645"/>
                                <a:pt x="275654" y="123657"/>
                              </a:cubicBezTo>
                              <a:cubicBezTo>
                                <a:pt x="317830" y="188022"/>
                                <a:pt x="298156" y="255408"/>
                                <a:pt x="307626" y="33242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dirty="0"/>
                </a:p>
              </p:txBody>
            </p:sp>
            <p:sp>
              <p:nvSpPr>
                <p:cNvPr id="62" name="Arc 61">
                  <a:extLst>
                    <a:ext uri="{FF2B5EF4-FFF2-40B4-BE49-F238E27FC236}">
                      <a16:creationId xmlns:a16="http://schemas.microsoft.com/office/drawing/2014/main" id="{CF0819F7-2925-AB22-A3FB-D80FD5F826D7}"/>
                    </a:ext>
                  </a:extLst>
                </p:cNvPr>
                <p:cNvSpPr>
                  <a:spLocks noChangeAspect="1"/>
                </p:cNvSpPr>
                <p:nvPr/>
              </p:nvSpPr>
              <p:spPr>
                <a:xfrm>
                  <a:off x="8798440" y="3433521"/>
                  <a:ext cx="320909" cy="268245"/>
                </a:xfrm>
                <a:prstGeom prst="arc">
                  <a:avLst>
                    <a:gd name="adj1" fmla="val 10535257"/>
                    <a:gd name="adj2" fmla="val 315200"/>
                  </a:avLst>
                </a:prstGeom>
                <a:noFill/>
                <a:ln w="12700">
                  <a:solidFill>
                    <a:schemeClr val="accent1"/>
                  </a:solidFill>
                  <a:extLst>
                    <a:ext uri="{C807C97D-BFC1-408E-A445-0C87EB9F89A2}">
                      <ask:lineSketchStyleProps xmlns:ask="http://schemas.microsoft.com/office/drawing/2018/sketchyshapes" sd="1219033472">
                        <a:custGeom>
                          <a:avLst/>
                          <a:gdLst>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 name="connsiteX4" fmla="*/ 153889 w 307777"/>
                            <a:gd name="connsiteY4" fmla="*/ 318285 h 636570"/>
                            <a:gd name="connsiteX5" fmla="*/ 107 w 307777"/>
                            <a:gd name="connsiteY5" fmla="*/ 330151 h 636570"/>
                            <a:gd name="connsiteX0" fmla="*/ 107 w 307777"/>
                            <a:gd name="connsiteY0" fmla="*/ 330151 h 636570"/>
                            <a:gd name="connsiteX1" fmla="*/ 33642 w 307777"/>
                            <a:gd name="connsiteY1" fmla="*/ 119659 h 636570"/>
                            <a:gd name="connsiteX2" fmla="*/ 275654 w 307777"/>
                            <a:gd name="connsiteY2" fmla="*/ 123657 h 636570"/>
                            <a:gd name="connsiteX3" fmla="*/ 307626 w 307777"/>
                            <a:gd name="connsiteY3" fmla="*/ 332420 h 636570"/>
                          </a:gdLst>
                          <a:ahLst/>
                          <a:cxnLst>
                            <a:cxn ang="0">
                              <a:pos x="connsiteX0" y="connsiteY0"/>
                            </a:cxn>
                            <a:cxn ang="0">
                              <a:pos x="connsiteX1" y="connsiteY1"/>
                            </a:cxn>
                            <a:cxn ang="0">
                              <a:pos x="connsiteX2" y="connsiteY2"/>
                            </a:cxn>
                            <a:cxn ang="0">
                              <a:pos x="connsiteX3" y="connsiteY3"/>
                            </a:cxn>
                          </a:cxnLst>
                          <a:rect l="l" t="t" r="r" b="b"/>
                          <a:pathLst>
                            <a:path w="307777" h="636570" stroke="0" extrusionOk="0">
                              <a:moveTo>
                                <a:pt x="107" y="330151"/>
                              </a:moveTo>
                              <a:cubicBezTo>
                                <a:pt x="-10232" y="248415"/>
                                <a:pt x="5912" y="181020"/>
                                <a:pt x="33642" y="119659"/>
                              </a:cubicBezTo>
                              <a:cubicBezTo>
                                <a:pt x="105463" y="-39504"/>
                                <a:pt x="184747" y="-38608"/>
                                <a:pt x="275654" y="123657"/>
                              </a:cubicBezTo>
                              <a:cubicBezTo>
                                <a:pt x="284278" y="196550"/>
                                <a:pt x="307568" y="266462"/>
                                <a:pt x="307626" y="332420"/>
                              </a:cubicBezTo>
                              <a:cubicBezTo>
                                <a:pt x="239084" y="336669"/>
                                <a:pt x="229257" y="307096"/>
                                <a:pt x="153889" y="318285"/>
                              </a:cubicBezTo>
                              <a:cubicBezTo>
                                <a:pt x="97489" y="324622"/>
                                <a:pt x="60520" y="313607"/>
                                <a:pt x="107" y="330151"/>
                              </a:cubicBezTo>
                              <a:close/>
                            </a:path>
                            <a:path w="307777" h="636570" fill="none" extrusionOk="0">
                              <a:moveTo>
                                <a:pt x="107" y="330151"/>
                              </a:moveTo>
                              <a:cubicBezTo>
                                <a:pt x="-7469" y="259782"/>
                                <a:pt x="9179" y="165382"/>
                                <a:pt x="33642" y="119659"/>
                              </a:cubicBezTo>
                              <a:cubicBezTo>
                                <a:pt x="89832" y="-33117"/>
                                <a:pt x="221660" y="-35645"/>
                                <a:pt x="275654" y="123657"/>
                              </a:cubicBezTo>
                              <a:cubicBezTo>
                                <a:pt x="317830" y="188022"/>
                                <a:pt x="298156" y="255408"/>
                                <a:pt x="307626" y="33242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cxnSp>
              <p:nvCxnSpPr>
                <p:cNvPr id="63" name="Straight Connector 62">
                  <a:extLst>
                    <a:ext uri="{FF2B5EF4-FFF2-40B4-BE49-F238E27FC236}">
                      <a16:creationId xmlns:a16="http://schemas.microsoft.com/office/drawing/2014/main" id="{E08AF898-8CA6-FE08-B2B6-9396A040CE45}"/>
                    </a:ext>
                  </a:extLst>
                </p:cNvPr>
                <p:cNvCxnSpPr>
                  <a:cxnSpLocks/>
                </p:cNvCxnSpPr>
                <p:nvPr/>
              </p:nvCxnSpPr>
              <p:spPr>
                <a:xfrm rot="5400000">
                  <a:off x="9112902" y="3457679"/>
                  <a:ext cx="0" cy="9261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1DC831C-B4BA-4CC7-9955-DF65D54DD383}"/>
                    </a:ext>
                  </a:extLst>
                </p:cNvPr>
                <p:cNvCxnSpPr>
                  <a:cxnSpLocks/>
                </p:cNvCxnSpPr>
                <p:nvPr/>
              </p:nvCxnSpPr>
              <p:spPr>
                <a:xfrm flipH="1" flipV="1">
                  <a:off x="7865407" y="2933722"/>
                  <a:ext cx="1230463" cy="636335"/>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5" name="Arc 64">
                  <a:extLst>
                    <a:ext uri="{FF2B5EF4-FFF2-40B4-BE49-F238E27FC236}">
                      <a16:creationId xmlns:a16="http://schemas.microsoft.com/office/drawing/2014/main" id="{914A3698-1133-F2C1-F9D1-CE195D9BC5E6}"/>
                    </a:ext>
                  </a:extLst>
                </p:cNvPr>
                <p:cNvSpPr>
                  <a:spLocks noChangeAspect="1"/>
                </p:cNvSpPr>
                <p:nvPr/>
              </p:nvSpPr>
              <p:spPr>
                <a:xfrm rot="1045832">
                  <a:off x="8676079" y="3074692"/>
                  <a:ext cx="749955" cy="856779"/>
                </a:xfrm>
                <a:prstGeom prst="arc">
                  <a:avLst>
                    <a:gd name="adj1" fmla="val 10998503"/>
                    <a:gd name="adj2" fmla="val 15629021"/>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66" name="TextBox 65">
                  <a:extLst>
                    <a:ext uri="{FF2B5EF4-FFF2-40B4-BE49-F238E27FC236}">
                      <a16:creationId xmlns:a16="http://schemas.microsoft.com/office/drawing/2014/main" id="{824B3484-6DE9-B537-76A7-F67286AF927F}"/>
                    </a:ext>
                  </a:extLst>
                </p:cNvPr>
                <p:cNvSpPr txBox="1"/>
                <p:nvPr/>
              </p:nvSpPr>
              <p:spPr>
                <a:xfrm>
                  <a:off x="8610187" y="2878745"/>
                  <a:ext cx="338554" cy="338554"/>
                </a:xfrm>
                <a:prstGeom prst="rect">
                  <a:avLst/>
                </a:prstGeom>
                <a:noFill/>
              </p:spPr>
              <p:txBody>
                <a:bodyPr wrap="none" rtlCol="0">
                  <a:spAutoFit/>
                </a:bodyPr>
                <a:lstStyle/>
                <a:p>
                  <a:r>
                    <a:rPr lang="en-US" sz="1600" dirty="0"/>
                    <a:t>θ'</a:t>
                  </a:r>
                </a:p>
              </p:txBody>
            </p:sp>
          </p:grpSp>
          <p:pic>
            <p:nvPicPr>
              <p:cNvPr id="20" name="Picture 19" descr="Beacon Icon #411927 - Free Icons Library">
                <a:extLst>
                  <a:ext uri="{FF2B5EF4-FFF2-40B4-BE49-F238E27FC236}">
                    <a16:creationId xmlns:a16="http://schemas.microsoft.com/office/drawing/2014/main" id="{ECA635FE-9C2F-8A44-3277-9D5BA79681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1266" y="2238120"/>
                <a:ext cx="506132" cy="5061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Beacon Icon #411927 - Free Icons Library">
                <a:extLst>
                  <a:ext uri="{FF2B5EF4-FFF2-40B4-BE49-F238E27FC236}">
                    <a16:creationId xmlns:a16="http://schemas.microsoft.com/office/drawing/2014/main" id="{A5DF9A43-6FC7-8C87-386F-2244AE28DA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2841" y="1922028"/>
                <a:ext cx="506132" cy="506132"/>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96E73188-C1B4-1859-CE2A-B87A143059E0}"/>
                  </a:ext>
                </a:extLst>
              </p:cNvPr>
              <p:cNvGrpSpPr/>
              <p:nvPr/>
            </p:nvGrpSpPr>
            <p:grpSpPr>
              <a:xfrm rot="1676522">
                <a:off x="7510752" y="2680376"/>
                <a:ext cx="511336" cy="317381"/>
                <a:chOff x="2595665" y="2241311"/>
                <a:chExt cx="855679" cy="316942"/>
              </a:xfrm>
            </p:grpSpPr>
            <p:grpSp>
              <p:nvGrpSpPr>
                <p:cNvPr id="39" name="Group 38">
                  <a:extLst>
                    <a:ext uri="{FF2B5EF4-FFF2-40B4-BE49-F238E27FC236}">
                      <a16:creationId xmlns:a16="http://schemas.microsoft.com/office/drawing/2014/main" id="{2650EBED-ACDE-E205-C008-8C4D9BDF1820}"/>
                    </a:ext>
                  </a:extLst>
                </p:cNvPr>
                <p:cNvGrpSpPr/>
                <p:nvPr/>
              </p:nvGrpSpPr>
              <p:grpSpPr>
                <a:xfrm>
                  <a:off x="2595665" y="2241311"/>
                  <a:ext cx="213654" cy="313888"/>
                  <a:chOff x="1377361" y="2075335"/>
                  <a:chExt cx="4467861" cy="3363622"/>
                </a:xfrm>
              </p:grpSpPr>
              <p:sp>
                <p:nvSpPr>
                  <p:cNvPr id="49" name="Freeform 48">
                    <a:extLst>
                      <a:ext uri="{FF2B5EF4-FFF2-40B4-BE49-F238E27FC236}">
                        <a16:creationId xmlns:a16="http://schemas.microsoft.com/office/drawing/2014/main" id="{271FB209-C10F-BBF2-1C38-1F10D4F9B15B}"/>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50" name="Freeform 49">
                    <a:extLst>
                      <a:ext uri="{FF2B5EF4-FFF2-40B4-BE49-F238E27FC236}">
                        <a16:creationId xmlns:a16="http://schemas.microsoft.com/office/drawing/2014/main" id="{61433495-A314-447A-77D0-28BB16D00299}"/>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0" name="Group 39">
                  <a:extLst>
                    <a:ext uri="{FF2B5EF4-FFF2-40B4-BE49-F238E27FC236}">
                      <a16:creationId xmlns:a16="http://schemas.microsoft.com/office/drawing/2014/main" id="{1C93A099-4D0D-D122-C998-FB7F120334E1}"/>
                    </a:ext>
                  </a:extLst>
                </p:cNvPr>
                <p:cNvGrpSpPr/>
                <p:nvPr/>
              </p:nvGrpSpPr>
              <p:grpSpPr>
                <a:xfrm>
                  <a:off x="2809318" y="2242669"/>
                  <a:ext cx="213652" cy="313888"/>
                  <a:chOff x="1377387" y="2075334"/>
                  <a:chExt cx="4467828" cy="3363620"/>
                </a:xfrm>
              </p:grpSpPr>
              <p:sp>
                <p:nvSpPr>
                  <p:cNvPr id="47" name="Freeform 46">
                    <a:extLst>
                      <a:ext uri="{FF2B5EF4-FFF2-40B4-BE49-F238E27FC236}">
                        <a16:creationId xmlns:a16="http://schemas.microsoft.com/office/drawing/2014/main" id="{01404658-333C-4B0E-1F4B-ACA250948891}"/>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8" name="Freeform 47">
                    <a:extLst>
                      <a:ext uri="{FF2B5EF4-FFF2-40B4-BE49-F238E27FC236}">
                        <a16:creationId xmlns:a16="http://schemas.microsoft.com/office/drawing/2014/main" id="{359126B5-6AB6-D834-EDE9-FEB640F0D2BB}"/>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1" name="Group 40">
                  <a:extLst>
                    <a:ext uri="{FF2B5EF4-FFF2-40B4-BE49-F238E27FC236}">
                      <a16:creationId xmlns:a16="http://schemas.microsoft.com/office/drawing/2014/main" id="{2BEA6888-F190-ACBE-5247-D6281ADA9EF2}"/>
                    </a:ext>
                  </a:extLst>
                </p:cNvPr>
                <p:cNvGrpSpPr/>
                <p:nvPr/>
              </p:nvGrpSpPr>
              <p:grpSpPr>
                <a:xfrm>
                  <a:off x="3024040" y="2243007"/>
                  <a:ext cx="213652" cy="313888"/>
                  <a:chOff x="1377387" y="2075335"/>
                  <a:chExt cx="4467828" cy="3363619"/>
                </a:xfrm>
              </p:grpSpPr>
              <p:sp>
                <p:nvSpPr>
                  <p:cNvPr id="45" name="Freeform 44">
                    <a:extLst>
                      <a:ext uri="{FF2B5EF4-FFF2-40B4-BE49-F238E27FC236}">
                        <a16:creationId xmlns:a16="http://schemas.microsoft.com/office/drawing/2014/main" id="{4E66AA03-31AC-1191-8FD9-533342E0FB01}"/>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6" name="Freeform 45">
                    <a:extLst>
                      <a:ext uri="{FF2B5EF4-FFF2-40B4-BE49-F238E27FC236}">
                        <a16:creationId xmlns:a16="http://schemas.microsoft.com/office/drawing/2014/main" id="{B97FA308-5835-A1FD-D1E8-7AF9BEB540DB}"/>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42" name="Group 41">
                  <a:extLst>
                    <a:ext uri="{FF2B5EF4-FFF2-40B4-BE49-F238E27FC236}">
                      <a16:creationId xmlns:a16="http://schemas.microsoft.com/office/drawing/2014/main" id="{8A3313EF-1B9F-0551-6135-8BC1571787F2}"/>
                    </a:ext>
                  </a:extLst>
                </p:cNvPr>
                <p:cNvGrpSpPr/>
                <p:nvPr/>
              </p:nvGrpSpPr>
              <p:grpSpPr>
                <a:xfrm>
                  <a:off x="3237692" y="2244365"/>
                  <a:ext cx="213652" cy="313888"/>
                  <a:chOff x="1377387" y="2075335"/>
                  <a:chExt cx="4467828" cy="3363619"/>
                </a:xfrm>
              </p:grpSpPr>
              <p:sp>
                <p:nvSpPr>
                  <p:cNvPr id="43" name="Freeform 42">
                    <a:extLst>
                      <a:ext uri="{FF2B5EF4-FFF2-40B4-BE49-F238E27FC236}">
                        <a16:creationId xmlns:a16="http://schemas.microsoft.com/office/drawing/2014/main" id="{9AB15BB0-BD33-267F-2D26-3832C83050CF}"/>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44" name="Freeform 43">
                    <a:extLst>
                      <a:ext uri="{FF2B5EF4-FFF2-40B4-BE49-F238E27FC236}">
                        <a16:creationId xmlns:a16="http://schemas.microsoft.com/office/drawing/2014/main" id="{9AFAD750-D008-4F07-B7A2-E8ACC3B4AD80}"/>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nvGrpSpPr>
              <p:cNvPr id="24" name="Group 23">
                <a:extLst>
                  <a:ext uri="{FF2B5EF4-FFF2-40B4-BE49-F238E27FC236}">
                    <a16:creationId xmlns:a16="http://schemas.microsoft.com/office/drawing/2014/main" id="{802EF49D-4491-E5CD-AEAE-887EAC596587}"/>
                  </a:ext>
                </a:extLst>
              </p:cNvPr>
              <p:cNvGrpSpPr/>
              <p:nvPr/>
            </p:nvGrpSpPr>
            <p:grpSpPr>
              <a:xfrm rot="18007945">
                <a:off x="9260697" y="2509973"/>
                <a:ext cx="610952" cy="317381"/>
                <a:chOff x="2595665" y="2241311"/>
                <a:chExt cx="855679" cy="316942"/>
              </a:xfrm>
            </p:grpSpPr>
            <p:grpSp>
              <p:nvGrpSpPr>
                <p:cNvPr id="26" name="Group 25">
                  <a:extLst>
                    <a:ext uri="{FF2B5EF4-FFF2-40B4-BE49-F238E27FC236}">
                      <a16:creationId xmlns:a16="http://schemas.microsoft.com/office/drawing/2014/main" id="{8F758526-8A3A-6141-3337-BC899832A8BC}"/>
                    </a:ext>
                  </a:extLst>
                </p:cNvPr>
                <p:cNvGrpSpPr/>
                <p:nvPr/>
              </p:nvGrpSpPr>
              <p:grpSpPr>
                <a:xfrm>
                  <a:off x="2595665" y="2241311"/>
                  <a:ext cx="213654" cy="313888"/>
                  <a:chOff x="1377361" y="2075335"/>
                  <a:chExt cx="4467861" cy="3363622"/>
                </a:xfrm>
              </p:grpSpPr>
              <p:sp>
                <p:nvSpPr>
                  <p:cNvPr id="37" name="Freeform 36">
                    <a:extLst>
                      <a:ext uri="{FF2B5EF4-FFF2-40B4-BE49-F238E27FC236}">
                        <a16:creationId xmlns:a16="http://schemas.microsoft.com/office/drawing/2014/main" id="{61C20A99-3ECF-7BA5-D598-1FCC15FC816C}"/>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8" name="Freeform 37">
                    <a:extLst>
                      <a:ext uri="{FF2B5EF4-FFF2-40B4-BE49-F238E27FC236}">
                        <a16:creationId xmlns:a16="http://schemas.microsoft.com/office/drawing/2014/main" id="{1A339836-6749-A258-8676-1D73B3F19DE9}"/>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8" name="Group 27">
                  <a:extLst>
                    <a:ext uri="{FF2B5EF4-FFF2-40B4-BE49-F238E27FC236}">
                      <a16:creationId xmlns:a16="http://schemas.microsoft.com/office/drawing/2014/main" id="{5E4955F1-07C6-408F-7E88-335C0130D957}"/>
                    </a:ext>
                  </a:extLst>
                </p:cNvPr>
                <p:cNvGrpSpPr/>
                <p:nvPr/>
              </p:nvGrpSpPr>
              <p:grpSpPr>
                <a:xfrm>
                  <a:off x="2809318" y="2242669"/>
                  <a:ext cx="213652" cy="313888"/>
                  <a:chOff x="1377387" y="2075334"/>
                  <a:chExt cx="4467828" cy="3363620"/>
                </a:xfrm>
              </p:grpSpPr>
              <p:sp>
                <p:nvSpPr>
                  <p:cNvPr id="35" name="Freeform 34">
                    <a:extLst>
                      <a:ext uri="{FF2B5EF4-FFF2-40B4-BE49-F238E27FC236}">
                        <a16:creationId xmlns:a16="http://schemas.microsoft.com/office/drawing/2014/main" id="{A0D391F0-7CB9-1521-BED5-07B2ABE38132}"/>
                      </a:ext>
                    </a:extLst>
                  </p:cNvPr>
                  <p:cNvSpPr/>
                  <p:nvPr/>
                </p:nvSpPr>
                <p:spPr>
                  <a:xfrm>
                    <a:off x="1377387" y="2075334"/>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6" name="Freeform 35">
                    <a:extLst>
                      <a:ext uri="{FF2B5EF4-FFF2-40B4-BE49-F238E27FC236}">
                        <a16:creationId xmlns:a16="http://schemas.microsoft.com/office/drawing/2014/main" id="{B8AA3DD9-CB2F-02F1-A279-C6BA5075EDB5}"/>
                      </a:ext>
                    </a:extLst>
                  </p:cNvPr>
                  <p:cNvSpPr/>
                  <p:nvPr/>
                </p:nvSpPr>
                <p:spPr>
                  <a:xfrm flipV="1">
                    <a:off x="3611300" y="3749047"/>
                    <a:ext cx="2233915" cy="1689907"/>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29" name="Group 28">
                  <a:extLst>
                    <a:ext uri="{FF2B5EF4-FFF2-40B4-BE49-F238E27FC236}">
                      <a16:creationId xmlns:a16="http://schemas.microsoft.com/office/drawing/2014/main" id="{46D53126-115B-F633-7E36-9F33FE088815}"/>
                    </a:ext>
                  </a:extLst>
                </p:cNvPr>
                <p:cNvGrpSpPr/>
                <p:nvPr/>
              </p:nvGrpSpPr>
              <p:grpSpPr>
                <a:xfrm>
                  <a:off x="3024040" y="2243007"/>
                  <a:ext cx="213652" cy="313888"/>
                  <a:chOff x="1377387" y="2075335"/>
                  <a:chExt cx="4467828" cy="3363619"/>
                </a:xfrm>
              </p:grpSpPr>
              <p:sp>
                <p:nvSpPr>
                  <p:cNvPr id="33" name="Freeform 32">
                    <a:extLst>
                      <a:ext uri="{FF2B5EF4-FFF2-40B4-BE49-F238E27FC236}">
                        <a16:creationId xmlns:a16="http://schemas.microsoft.com/office/drawing/2014/main" id="{BC2E2DC0-254F-D292-BB47-9663570717E5}"/>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4" name="Freeform 33">
                    <a:extLst>
                      <a:ext uri="{FF2B5EF4-FFF2-40B4-BE49-F238E27FC236}">
                        <a16:creationId xmlns:a16="http://schemas.microsoft.com/office/drawing/2014/main" id="{2B3D9276-5605-79DD-1C36-DB4DC18355E6}"/>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nvGrpSpPr>
                <p:cNvPr id="30" name="Group 29">
                  <a:extLst>
                    <a:ext uri="{FF2B5EF4-FFF2-40B4-BE49-F238E27FC236}">
                      <a16:creationId xmlns:a16="http://schemas.microsoft.com/office/drawing/2014/main" id="{A8248C9A-870F-8EA3-324E-8DBBE7021CCC}"/>
                    </a:ext>
                  </a:extLst>
                </p:cNvPr>
                <p:cNvGrpSpPr/>
                <p:nvPr/>
              </p:nvGrpSpPr>
              <p:grpSpPr>
                <a:xfrm>
                  <a:off x="3237692" y="2244365"/>
                  <a:ext cx="213652" cy="313888"/>
                  <a:chOff x="1377387" y="2075335"/>
                  <a:chExt cx="4467828" cy="3363619"/>
                </a:xfrm>
              </p:grpSpPr>
              <p:sp>
                <p:nvSpPr>
                  <p:cNvPr id="31" name="Freeform 30">
                    <a:extLst>
                      <a:ext uri="{FF2B5EF4-FFF2-40B4-BE49-F238E27FC236}">
                        <a16:creationId xmlns:a16="http://schemas.microsoft.com/office/drawing/2014/main" id="{F576AE89-5B81-AC27-F446-57A5FF1EF590}"/>
                      </a:ext>
                    </a:extLst>
                  </p:cNvPr>
                  <p:cNvSpPr/>
                  <p:nvPr/>
                </p:nvSpPr>
                <p:spPr>
                  <a:xfrm>
                    <a:off x="1377387" y="2075335"/>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2" name="Freeform 31">
                    <a:extLst>
                      <a:ext uri="{FF2B5EF4-FFF2-40B4-BE49-F238E27FC236}">
                        <a16:creationId xmlns:a16="http://schemas.microsoft.com/office/drawing/2014/main" id="{42FBFF8C-680E-B026-67E3-8FEF746249E3}"/>
                      </a:ext>
                    </a:extLst>
                  </p:cNvPr>
                  <p:cNvSpPr/>
                  <p:nvPr/>
                </p:nvSpPr>
                <p:spPr>
                  <a:xfrm flipV="1">
                    <a:off x="3611301" y="3749043"/>
                    <a:ext cx="2233914" cy="1689911"/>
                  </a:xfrm>
                  <a:custGeom>
                    <a:avLst/>
                    <a:gdLst>
                      <a:gd name="connsiteX0" fmla="*/ 0 w 4479403"/>
                      <a:gd name="connsiteY0" fmla="*/ 1678332 h 1689907"/>
                      <a:gd name="connsiteX1" fmla="*/ 2245489 w 4479403"/>
                      <a:gd name="connsiteY1" fmla="*/ 3 h 1689907"/>
                      <a:gd name="connsiteX2" fmla="*/ 4479403 w 4479403"/>
                      <a:gd name="connsiteY2" fmla="*/ 1689907 h 1689907"/>
                    </a:gdLst>
                    <a:ahLst/>
                    <a:cxnLst>
                      <a:cxn ang="0">
                        <a:pos x="connsiteX0" y="connsiteY0"/>
                      </a:cxn>
                      <a:cxn ang="0">
                        <a:pos x="connsiteX1" y="connsiteY1"/>
                      </a:cxn>
                      <a:cxn ang="0">
                        <a:pos x="connsiteX2" y="connsiteY2"/>
                      </a:cxn>
                    </a:cxnLst>
                    <a:rect l="l" t="t" r="r" b="b"/>
                    <a:pathLst>
                      <a:path w="4479403" h="1689907">
                        <a:moveTo>
                          <a:pt x="0" y="1678332"/>
                        </a:moveTo>
                        <a:cubicBezTo>
                          <a:pt x="749461" y="838203"/>
                          <a:pt x="1498922" y="-1926"/>
                          <a:pt x="2245489" y="3"/>
                        </a:cubicBezTo>
                        <a:cubicBezTo>
                          <a:pt x="2992056" y="1932"/>
                          <a:pt x="3735729" y="845919"/>
                          <a:pt x="4479403" y="1689907"/>
                        </a:cubicBez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grpSp>
          </p:grpSp>
        </p:grpSp>
      </p:grpSp>
      <p:sp>
        <p:nvSpPr>
          <p:cNvPr id="3" name="TextBox 2">
            <a:extLst>
              <a:ext uri="{FF2B5EF4-FFF2-40B4-BE49-F238E27FC236}">
                <a16:creationId xmlns:a16="http://schemas.microsoft.com/office/drawing/2014/main" id="{19715375-01A9-7093-067E-6F8D64E4DA8C}"/>
              </a:ext>
            </a:extLst>
          </p:cNvPr>
          <p:cNvSpPr txBox="1"/>
          <p:nvPr/>
        </p:nvSpPr>
        <p:spPr>
          <a:xfrm>
            <a:off x="7956793" y="1866143"/>
            <a:ext cx="579005" cy="461665"/>
          </a:xfrm>
          <a:prstGeom prst="rect">
            <a:avLst/>
          </a:prstGeom>
          <a:noFill/>
        </p:spPr>
        <p:txBody>
          <a:bodyPr wrap="none" rtlCol="0">
            <a:spAutoFit/>
          </a:bodyPr>
          <a:lstStyle/>
          <a:p>
            <a:pPr algn="l"/>
            <a:r>
              <a:rPr lang="en-US" sz="2400" dirty="0">
                <a:latin typeface="Roboto" panose="02000000000000000000" pitchFamily="2" charset="0"/>
                <a:ea typeface="Roboto" panose="02000000000000000000" pitchFamily="2" charset="0"/>
              </a:rPr>
              <a:t>AP</a:t>
            </a:r>
          </a:p>
        </p:txBody>
      </p:sp>
      <p:sp>
        <p:nvSpPr>
          <p:cNvPr id="5" name="TextBox 4">
            <a:extLst>
              <a:ext uri="{FF2B5EF4-FFF2-40B4-BE49-F238E27FC236}">
                <a16:creationId xmlns:a16="http://schemas.microsoft.com/office/drawing/2014/main" id="{155C4D52-527D-ECE2-EBB7-A7AABFB96AFB}"/>
              </a:ext>
            </a:extLst>
          </p:cNvPr>
          <p:cNvSpPr txBox="1"/>
          <p:nvPr/>
        </p:nvSpPr>
        <p:spPr>
          <a:xfrm>
            <a:off x="10698863" y="1608025"/>
            <a:ext cx="579005" cy="461665"/>
          </a:xfrm>
          <a:prstGeom prst="rect">
            <a:avLst/>
          </a:prstGeom>
          <a:noFill/>
        </p:spPr>
        <p:txBody>
          <a:bodyPr wrap="none" rtlCol="0">
            <a:spAutoFit/>
          </a:bodyPr>
          <a:lstStyle/>
          <a:p>
            <a:pPr algn="l"/>
            <a:r>
              <a:rPr lang="en-US" sz="2400" dirty="0">
                <a:latin typeface="Roboto" panose="02000000000000000000" pitchFamily="2" charset="0"/>
                <a:ea typeface="Roboto" panose="02000000000000000000" pitchFamily="2" charset="0"/>
              </a:rPr>
              <a:t>AP</a:t>
            </a:r>
          </a:p>
        </p:txBody>
      </p:sp>
      <p:sp>
        <p:nvSpPr>
          <p:cNvPr id="10" name="TextBox 9">
            <a:extLst>
              <a:ext uri="{FF2B5EF4-FFF2-40B4-BE49-F238E27FC236}">
                <a16:creationId xmlns:a16="http://schemas.microsoft.com/office/drawing/2014/main" id="{E95FD44B-D121-20F1-82E9-CF631D68B23B}"/>
              </a:ext>
            </a:extLst>
          </p:cNvPr>
          <p:cNvSpPr txBox="1"/>
          <p:nvPr/>
        </p:nvSpPr>
        <p:spPr>
          <a:xfrm>
            <a:off x="559443" y="324292"/>
            <a:ext cx="11073113" cy="769441"/>
          </a:xfrm>
          <a:prstGeom prst="rect">
            <a:avLst/>
          </a:prstGeom>
          <a:noFill/>
        </p:spPr>
        <p:txBody>
          <a:bodyPr wrap="square" rtlCol="0">
            <a:spAutoFit/>
          </a:bodyPr>
          <a:lstStyle/>
          <a:p>
            <a:pPr algn="ctr"/>
            <a:r>
              <a:rPr lang="en-US" sz="4400" b="1" dirty="0">
                <a:solidFill>
                  <a:schemeClr val="tx1">
                    <a:lumMod val="75000"/>
                    <a:lumOff val="25000"/>
                  </a:schemeClr>
                </a:solidFill>
                <a:latin typeface=""/>
                <a:cs typeface="Futura Medium" panose="020B0602020204020303" pitchFamily="34" charset="-79"/>
              </a:rPr>
              <a:t>Self-Localization</a:t>
            </a:r>
          </a:p>
        </p:txBody>
      </p:sp>
      <p:pic>
        <p:nvPicPr>
          <p:cNvPr id="9" name="Picture 2" descr="University of Maryland Primary logo">
            <a:extLst>
              <a:ext uri="{FF2B5EF4-FFF2-40B4-BE49-F238E27FC236}">
                <a16:creationId xmlns:a16="http://schemas.microsoft.com/office/drawing/2014/main" id="{F2A1208D-463A-3FFB-7DCB-9E71A8688E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1738" y="6168062"/>
            <a:ext cx="1923633" cy="6419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CoSMoS">
            <a:extLst>
              <a:ext uri="{FF2B5EF4-FFF2-40B4-BE49-F238E27FC236}">
                <a16:creationId xmlns:a16="http://schemas.microsoft.com/office/drawing/2014/main" id="{F44BDC21-F4B0-52FB-DC4F-A317AA6D0B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04" y="6278071"/>
            <a:ext cx="1622732" cy="449941"/>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C2340DA7-403C-BFB5-7BB2-A8B54AE7A8A5}"/>
              </a:ext>
            </a:extLst>
          </p:cNvPr>
          <p:cNvSpPr/>
          <p:nvPr/>
        </p:nvSpPr>
        <p:spPr>
          <a:xfrm>
            <a:off x="355708" y="4821232"/>
            <a:ext cx="2751325" cy="1031814"/>
          </a:xfrm>
          <a:prstGeom prst="roundRect">
            <a:avLst/>
          </a:prstGeom>
          <a:solidFill>
            <a:srgbClr val="C00000">
              <a:alpha val="8003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Power hungry</a:t>
            </a:r>
          </a:p>
        </p:txBody>
      </p:sp>
      <p:sp>
        <p:nvSpPr>
          <p:cNvPr id="14" name="Rounded Rectangle 13">
            <a:extLst>
              <a:ext uri="{FF2B5EF4-FFF2-40B4-BE49-F238E27FC236}">
                <a16:creationId xmlns:a16="http://schemas.microsoft.com/office/drawing/2014/main" id="{79F19C2B-4F95-FFCF-096A-468C5C64BF06}"/>
              </a:ext>
            </a:extLst>
          </p:cNvPr>
          <p:cNvSpPr/>
          <p:nvPr/>
        </p:nvSpPr>
        <p:spPr>
          <a:xfrm>
            <a:off x="3353152" y="4821232"/>
            <a:ext cx="3410101" cy="1031814"/>
          </a:xfrm>
          <a:prstGeom prst="roundRect">
            <a:avLst/>
          </a:prstGeom>
          <a:solidFill>
            <a:srgbClr val="C00000">
              <a:alpha val="8003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Requires time synchronization</a:t>
            </a:r>
          </a:p>
        </p:txBody>
      </p:sp>
      <p:sp>
        <p:nvSpPr>
          <p:cNvPr id="22" name="Rounded Rectangle 21">
            <a:extLst>
              <a:ext uri="{FF2B5EF4-FFF2-40B4-BE49-F238E27FC236}">
                <a16:creationId xmlns:a16="http://schemas.microsoft.com/office/drawing/2014/main" id="{DCD2C702-A4C7-4AC2-213E-5030C0DD699D}"/>
              </a:ext>
            </a:extLst>
          </p:cNvPr>
          <p:cNvSpPr/>
          <p:nvPr/>
        </p:nvSpPr>
        <p:spPr>
          <a:xfrm>
            <a:off x="7009372" y="4821232"/>
            <a:ext cx="2235211" cy="1031814"/>
          </a:xfrm>
          <a:prstGeom prst="roundRect">
            <a:avLst/>
          </a:prstGeom>
          <a:solidFill>
            <a:srgbClr val="C00000">
              <a:alpha val="8003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Large size arrays</a:t>
            </a:r>
          </a:p>
        </p:txBody>
      </p:sp>
      <p:sp>
        <p:nvSpPr>
          <p:cNvPr id="25" name="Rounded Rectangle 24">
            <a:extLst>
              <a:ext uri="{FF2B5EF4-FFF2-40B4-BE49-F238E27FC236}">
                <a16:creationId xmlns:a16="http://schemas.microsoft.com/office/drawing/2014/main" id="{DA7CB898-205A-8B21-65DE-3312BA46503F}"/>
              </a:ext>
            </a:extLst>
          </p:cNvPr>
          <p:cNvSpPr/>
          <p:nvPr/>
        </p:nvSpPr>
        <p:spPr>
          <a:xfrm>
            <a:off x="9490701" y="4821232"/>
            <a:ext cx="2235211" cy="1031814"/>
          </a:xfrm>
          <a:prstGeom prst="roundRect">
            <a:avLst/>
          </a:prstGeom>
          <a:solidFill>
            <a:srgbClr val="C00000">
              <a:alpha val="8003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Sophisticated</a:t>
            </a:r>
          </a:p>
          <a:p>
            <a:pPr algn="ctr"/>
            <a:r>
              <a:rPr lang="en-US" sz="2800" dirty="0">
                <a:solidFill>
                  <a:schemeClr val="bg1"/>
                </a:solidFill>
              </a:rPr>
              <a:t>Anchors</a:t>
            </a:r>
          </a:p>
        </p:txBody>
      </p:sp>
      <p:sp>
        <p:nvSpPr>
          <p:cNvPr id="2" name="Rectangle 1">
            <a:extLst>
              <a:ext uri="{FF2B5EF4-FFF2-40B4-BE49-F238E27FC236}">
                <a16:creationId xmlns:a16="http://schemas.microsoft.com/office/drawing/2014/main" id="{2EE5D38E-0263-1685-65D7-D998E4D310DB}"/>
              </a:ext>
            </a:extLst>
          </p:cNvPr>
          <p:cNvSpPr/>
          <p:nvPr/>
        </p:nvSpPr>
        <p:spPr>
          <a:xfrm>
            <a:off x="0" y="1"/>
            <a:ext cx="12192000" cy="6858000"/>
          </a:xfrm>
          <a:prstGeom prst="rect">
            <a:avLst/>
          </a:prstGeom>
          <a:solidFill>
            <a:schemeClr val="tx1">
              <a:lumMod val="50000"/>
              <a:lumOff val="5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C6C003C7-95AC-4444-C222-A4CC6EEE11C8}"/>
              </a:ext>
            </a:extLst>
          </p:cNvPr>
          <p:cNvSpPr/>
          <p:nvPr/>
        </p:nvSpPr>
        <p:spPr>
          <a:xfrm>
            <a:off x="-1" y="2181061"/>
            <a:ext cx="12192000" cy="1883665"/>
          </a:xfrm>
          <a:prstGeom prst="rect">
            <a:avLst/>
          </a:prstGeom>
          <a:solidFill>
            <a:schemeClr val="accent2">
              <a:lumMod val="75000"/>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Roboto" panose="02000000000000000000" pitchFamily="2" charset="0"/>
                <a:ea typeface="Roboto" panose="02000000000000000000" pitchFamily="2" charset="0"/>
              </a:rPr>
              <a:t>Low-power Self-localization is an open problem</a:t>
            </a:r>
          </a:p>
        </p:txBody>
      </p:sp>
    </p:spTree>
    <p:extLst>
      <p:ext uri="{BB962C8B-B14F-4D97-AF65-F5344CB8AC3E}">
        <p14:creationId xmlns:p14="http://schemas.microsoft.com/office/powerpoint/2010/main" val="13337892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11016</TotalTime>
  <Words>3814</Words>
  <Application>Microsoft Macintosh PowerPoint</Application>
  <PresentationFormat>Widescreen</PresentationFormat>
  <Paragraphs>635</Paragraphs>
  <Slides>63</Slides>
  <Notes>63</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63</vt:i4>
      </vt:variant>
    </vt:vector>
  </HeadingPairs>
  <TitlesOfParts>
    <vt:vector size="74" baseType="lpstr">
      <vt:lpstr>Arial</vt:lpstr>
      <vt:lpstr>Avenir Book</vt:lpstr>
      <vt:lpstr>Avenir Light</vt:lpstr>
      <vt:lpstr>Calibri</vt:lpstr>
      <vt:lpstr>Calibri Light</vt:lpstr>
      <vt:lpstr>Cambria Math</vt:lpstr>
      <vt:lpstr>Helvetica Neue</vt:lpstr>
      <vt:lpstr>LinLibertineT</vt:lpstr>
      <vt:lpstr>Roboto</vt:lpstr>
      <vt:lpstr>Söhne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Nakul Garg</dc:creator>
  <cp:lastModifiedBy>Nakul Garg</cp:lastModifiedBy>
  <cp:revision>34</cp:revision>
  <dcterms:created xsi:type="dcterms:W3CDTF">2023-06-10T06:29:23Z</dcterms:created>
  <dcterms:modified xsi:type="dcterms:W3CDTF">2023-06-22T11:28:47Z</dcterms:modified>
</cp:coreProperties>
</file>