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media/image6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446" r:id="rId3"/>
    <p:sldId id="447" r:id="rId4"/>
    <p:sldId id="354" r:id="rId5"/>
    <p:sldId id="448" r:id="rId6"/>
    <p:sldId id="433" r:id="rId7"/>
    <p:sldId id="391" r:id="rId8"/>
    <p:sldId id="385" r:id="rId9"/>
    <p:sldId id="387" r:id="rId10"/>
    <p:sldId id="398" r:id="rId11"/>
    <p:sldId id="397" r:id="rId12"/>
    <p:sldId id="451" r:id="rId13"/>
    <p:sldId id="294" r:id="rId14"/>
    <p:sldId id="295" r:id="rId15"/>
    <p:sldId id="296" r:id="rId16"/>
    <p:sldId id="457" r:id="rId17"/>
    <p:sldId id="458" r:id="rId18"/>
    <p:sldId id="340" r:id="rId19"/>
    <p:sldId id="297" r:id="rId20"/>
    <p:sldId id="452" r:id="rId21"/>
    <p:sldId id="259" r:id="rId22"/>
    <p:sldId id="436" r:id="rId23"/>
    <p:sldId id="462" r:id="rId24"/>
    <p:sldId id="277" r:id="rId25"/>
    <p:sldId id="279" r:id="rId26"/>
    <p:sldId id="280" r:id="rId27"/>
    <p:sldId id="281" r:id="rId28"/>
    <p:sldId id="334" r:id="rId29"/>
    <p:sldId id="333" r:id="rId30"/>
    <p:sldId id="381" r:id="rId31"/>
    <p:sldId id="468" r:id="rId32"/>
    <p:sldId id="469" r:id="rId33"/>
    <p:sldId id="360" r:id="rId34"/>
    <p:sldId id="361" r:id="rId35"/>
    <p:sldId id="437" r:id="rId36"/>
    <p:sldId id="432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8F8F8"/>
    <a:srgbClr val="FFCC66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019" autoAdjust="0"/>
  </p:normalViewPr>
  <p:slideViewPr>
    <p:cSldViewPr snapToGrid="0" snapToObjects="1">
      <p:cViewPr varScale="1">
        <p:scale>
          <a:sx n="82" d="100"/>
          <a:sy n="82" d="100"/>
        </p:scale>
        <p:origin x="336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125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Sheet1!$A$1:$A$121</c:f>
              <c:numCache>
                <c:formatCode>General</c:formatCode>
                <c:ptCount val="121"/>
                <c:pt idx="0">
                  <c:v>0</c:v>
                </c:pt>
                <c:pt idx="1">
                  <c:v>0.309</c:v>
                </c:pt>
                <c:pt idx="2">
                  <c:v>0.58779999999999999</c:v>
                </c:pt>
                <c:pt idx="3">
                  <c:v>0.80900000000000005</c:v>
                </c:pt>
                <c:pt idx="4">
                  <c:v>0.95109999999999995</c:v>
                </c:pt>
                <c:pt idx="5">
                  <c:v>1</c:v>
                </c:pt>
                <c:pt idx="6">
                  <c:v>0.95109999999999995</c:v>
                </c:pt>
                <c:pt idx="7">
                  <c:v>0.80900000000000005</c:v>
                </c:pt>
                <c:pt idx="8">
                  <c:v>0.58779999999999999</c:v>
                </c:pt>
                <c:pt idx="9">
                  <c:v>0.309</c:v>
                </c:pt>
                <c:pt idx="10">
                  <c:v>0</c:v>
                </c:pt>
                <c:pt idx="11">
                  <c:v>-0.309</c:v>
                </c:pt>
                <c:pt idx="12">
                  <c:v>-0.58779999999999999</c:v>
                </c:pt>
                <c:pt idx="13">
                  <c:v>-0.80900000000000005</c:v>
                </c:pt>
                <c:pt idx="14">
                  <c:v>-0.95109999999999995</c:v>
                </c:pt>
                <c:pt idx="15">
                  <c:v>-1</c:v>
                </c:pt>
                <c:pt idx="16">
                  <c:v>-0.95109999999999995</c:v>
                </c:pt>
                <c:pt idx="17">
                  <c:v>-0.80900000000000005</c:v>
                </c:pt>
                <c:pt idx="18">
                  <c:v>-0.58779999999999999</c:v>
                </c:pt>
                <c:pt idx="19">
                  <c:v>-0.309</c:v>
                </c:pt>
                <c:pt idx="20">
                  <c:v>0</c:v>
                </c:pt>
                <c:pt idx="21">
                  <c:v>0.309</c:v>
                </c:pt>
                <c:pt idx="22">
                  <c:v>0.58779999999999999</c:v>
                </c:pt>
                <c:pt idx="23">
                  <c:v>0.80900000000000005</c:v>
                </c:pt>
                <c:pt idx="24">
                  <c:v>0.95109999999999995</c:v>
                </c:pt>
                <c:pt idx="25">
                  <c:v>1</c:v>
                </c:pt>
                <c:pt idx="26">
                  <c:v>0.95109999999999995</c:v>
                </c:pt>
                <c:pt idx="27">
                  <c:v>0.80900000000000005</c:v>
                </c:pt>
                <c:pt idx="28">
                  <c:v>0.58779999999999999</c:v>
                </c:pt>
                <c:pt idx="29">
                  <c:v>0.309</c:v>
                </c:pt>
                <c:pt idx="30">
                  <c:v>0</c:v>
                </c:pt>
                <c:pt idx="31">
                  <c:v>-0.309</c:v>
                </c:pt>
                <c:pt idx="32">
                  <c:v>-0.58779999999999999</c:v>
                </c:pt>
                <c:pt idx="33">
                  <c:v>-0.80900000000000005</c:v>
                </c:pt>
                <c:pt idx="34">
                  <c:v>-0.95109999999999995</c:v>
                </c:pt>
                <c:pt idx="35">
                  <c:v>-1</c:v>
                </c:pt>
                <c:pt idx="36">
                  <c:v>-0.95109999999999995</c:v>
                </c:pt>
                <c:pt idx="37">
                  <c:v>-0.80900000000000005</c:v>
                </c:pt>
                <c:pt idx="38">
                  <c:v>-0.58779999999999999</c:v>
                </c:pt>
                <c:pt idx="39">
                  <c:v>-0.309</c:v>
                </c:pt>
                <c:pt idx="40">
                  <c:v>0</c:v>
                </c:pt>
                <c:pt idx="41">
                  <c:v>0.309</c:v>
                </c:pt>
                <c:pt idx="42">
                  <c:v>0.58779999999999999</c:v>
                </c:pt>
                <c:pt idx="43">
                  <c:v>0.80900000000000005</c:v>
                </c:pt>
                <c:pt idx="44">
                  <c:v>0.95109999999999995</c:v>
                </c:pt>
                <c:pt idx="45">
                  <c:v>1</c:v>
                </c:pt>
                <c:pt idx="46">
                  <c:v>0.95109999999999995</c:v>
                </c:pt>
                <c:pt idx="47">
                  <c:v>0.80900000000000005</c:v>
                </c:pt>
                <c:pt idx="48">
                  <c:v>0.58779999999999999</c:v>
                </c:pt>
                <c:pt idx="49">
                  <c:v>0.309</c:v>
                </c:pt>
                <c:pt idx="50">
                  <c:v>0</c:v>
                </c:pt>
                <c:pt idx="51">
                  <c:v>-0.309</c:v>
                </c:pt>
                <c:pt idx="52">
                  <c:v>-0.58779999999999999</c:v>
                </c:pt>
                <c:pt idx="53">
                  <c:v>-0.80900000000000005</c:v>
                </c:pt>
                <c:pt idx="54">
                  <c:v>-0.95109999999999995</c:v>
                </c:pt>
                <c:pt idx="55">
                  <c:v>-1</c:v>
                </c:pt>
                <c:pt idx="56">
                  <c:v>-0.95109999999999995</c:v>
                </c:pt>
                <c:pt idx="57">
                  <c:v>-0.80900000000000005</c:v>
                </c:pt>
                <c:pt idx="58">
                  <c:v>-0.58779999999999999</c:v>
                </c:pt>
                <c:pt idx="59">
                  <c:v>-0.309</c:v>
                </c:pt>
                <c:pt idx="60">
                  <c:v>0</c:v>
                </c:pt>
                <c:pt idx="61">
                  <c:v>0.309</c:v>
                </c:pt>
                <c:pt idx="62">
                  <c:v>0.58779999999999999</c:v>
                </c:pt>
                <c:pt idx="63">
                  <c:v>0.80900000000000005</c:v>
                </c:pt>
                <c:pt idx="64">
                  <c:v>0.95109999999999995</c:v>
                </c:pt>
                <c:pt idx="65">
                  <c:v>1</c:v>
                </c:pt>
                <c:pt idx="66">
                  <c:v>0.95109999999999995</c:v>
                </c:pt>
                <c:pt idx="67">
                  <c:v>0.80900000000000005</c:v>
                </c:pt>
                <c:pt idx="68">
                  <c:v>0.58779999999999999</c:v>
                </c:pt>
                <c:pt idx="69">
                  <c:v>0.309</c:v>
                </c:pt>
                <c:pt idx="70">
                  <c:v>0</c:v>
                </c:pt>
                <c:pt idx="71">
                  <c:v>-0.309</c:v>
                </c:pt>
                <c:pt idx="72">
                  <c:v>-0.58779999999999999</c:v>
                </c:pt>
                <c:pt idx="73">
                  <c:v>-0.80900000000000005</c:v>
                </c:pt>
                <c:pt idx="74">
                  <c:v>-0.95109999999999995</c:v>
                </c:pt>
                <c:pt idx="75">
                  <c:v>-1</c:v>
                </c:pt>
                <c:pt idx="76">
                  <c:v>-0.95109999999999995</c:v>
                </c:pt>
                <c:pt idx="77">
                  <c:v>-0.80900000000000005</c:v>
                </c:pt>
                <c:pt idx="78">
                  <c:v>-0.58779999999999999</c:v>
                </c:pt>
                <c:pt idx="79">
                  <c:v>-0.309</c:v>
                </c:pt>
                <c:pt idx="80">
                  <c:v>0</c:v>
                </c:pt>
                <c:pt idx="81">
                  <c:v>0.309</c:v>
                </c:pt>
                <c:pt idx="82">
                  <c:v>0.58779999999999999</c:v>
                </c:pt>
                <c:pt idx="83">
                  <c:v>0.80900000000000005</c:v>
                </c:pt>
                <c:pt idx="84">
                  <c:v>0.95109999999999995</c:v>
                </c:pt>
                <c:pt idx="85">
                  <c:v>1</c:v>
                </c:pt>
                <c:pt idx="86">
                  <c:v>0.95109999999999995</c:v>
                </c:pt>
                <c:pt idx="87">
                  <c:v>0.80900000000000005</c:v>
                </c:pt>
                <c:pt idx="88">
                  <c:v>0.58779999999999999</c:v>
                </c:pt>
                <c:pt idx="89">
                  <c:v>0.309</c:v>
                </c:pt>
                <c:pt idx="90">
                  <c:v>0</c:v>
                </c:pt>
                <c:pt idx="91">
                  <c:v>-0.309</c:v>
                </c:pt>
                <c:pt idx="92">
                  <c:v>-0.58779999999999999</c:v>
                </c:pt>
                <c:pt idx="93">
                  <c:v>-0.80900000000000005</c:v>
                </c:pt>
                <c:pt idx="94">
                  <c:v>-0.95109999999999995</c:v>
                </c:pt>
                <c:pt idx="95">
                  <c:v>-1</c:v>
                </c:pt>
                <c:pt idx="96">
                  <c:v>-0.95109999999999995</c:v>
                </c:pt>
                <c:pt idx="97">
                  <c:v>-0.80900000000000005</c:v>
                </c:pt>
                <c:pt idx="98">
                  <c:v>-0.58779999999999999</c:v>
                </c:pt>
                <c:pt idx="99">
                  <c:v>-0.309</c:v>
                </c:pt>
                <c:pt idx="100">
                  <c:v>0</c:v>
                </c:pt>
                <c:pt idx="101">
                  <c:v>0.309</c:v>
                </c:pt>
                <c:pt idx="102">
                  <c:v>0.58779999999999999</c:v>
                </c:pt>
                <c:pt idx="103">
                  <c:v>0.80900000000000005</c:v>
                </c:pt>
                <c:pt idx="104">
                  <c:v>0.95109999999999995</c:v>
                </c:pt>
                <c:pt idx="105">
                  <c:v>1</c:v>
                </c:pt>
                <c:pt idx="106">
                  <c:v>0.95109999999999995</c:v>
                </c:pt>
                <c:pt idx="107">
                  <c:v>0.80900000000000005</c:v>
                </c:pt>
                <c:pt idx="108">
                  <c:v>0.58779999999999999</c:v>
                </c:pt>
                <c:pt idx="109">
                  <c:v>0.309</c:v>
                </c:pt>
                <c:pt idx="110">
                  <c:v>0</c:v>
                </c:pt>
                <c:pt idx="111">
                  <c:v>-0.309</c:v>
                </c:pt>
                <c:pt idx="112">
                  <c:v>-0.58779999999999999</c:v>
                </c:pt>
                <c:pt idx="113">
                  <c:v>-0.80900000000000005</c:v>
                </c:pt>
                <c:pt idx="114">
                  <c:v>-0.95109999999999995</c:v>
                </c:pt>
                <c:pt idx="115">
                  <c:v>-1</c:v>
                </c:pt>
                <c:pt idx="116">
                  <c:v>-0.95109999999999995</c:v>
                </c:pt>
                <c:pt idx="117">
                  <c:v>-0.80900000000000005</c:v>
                </c:pt>
                <c:pt idx="118">
                  <c:v>-0.58779999999999999</c:v>
                </c:pt>
                <c:pt idx="119">
                  <c:v>-0.309</c:v>
                </c:pt>
                <c:pt idx="120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708987184"/>
        <c:axId val="-1708986096"/>
      </c:lineChart>
      <c:catAx>
        <c:axId val="-1708987184"/>
        <c:scaling>
          <c:orientation val="minMax"/>
        </c:scaling>
        <c:delete val="1"/>
        <c:axPos val="b"/>
        <c:majorTickMark val="none"/>
        <c:minorTickMark val="none"/>
        <c:tickLblPos val="nextTo"/>
        <c:crossAx val="-1708986096"/>
        <c:crosses val="autoZero"/>
        <c:auto val="1"/>
        <c:lblAlgn val="ctr"/>
        <c:lblOffset val="100"/>
        <c:noMultiLvlLbl val="0"/>
      </c:catAx>
      <c:valAx>
        <c:axId val="-17089860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708987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Sheet1!$B$1:$B$121</c:f>
              <c:numCache>
                <c:formatCode>General</c:formatCode>
                <c:ptCount val="121"/>
                <c:pt idx="0">
                  <c:v>0</c:v>
                </c:pt>
                <c:pt idx="1">
                  <c:v>-0.309</c:v>
                </c:pt>
                <c:pt idx="2">
                  <c:v>-0.58779999999999999</c:v>
                </c:pt>
                <c:pt idx="3">
                  <c:v>-0.80900000000000005</c:v>
                </c:pt>
                <c:pt idx="4">
                  <c:v>-0.95109999999999995</c:v>
                </c:pt>
                <c:pt idx="5">
                  <c:v>-1</c:v>
                </c:pt>
                <c:pt idx="6">
                  <c:v>-0.95109999999999995</c:v>
                </c:pt>
                <c:pt idx="7">
                  <c:v>-0.80900000000000005</c:v>
                </c:pt>
                <c:pt idx="8">
                  <c:v>-0.58779999999999999</c:v>
                </c:pt>
                <c:pt idx="9">
                  <c:v>-0.309</c:v>
                </c:pt>
                <c:pt idx="10">
                  <c:v>0</c:v>
                </c:pt>
                <c:pt idx="11">
                  <c:v>0.309</c:v>
                </c:pt>
                <c:pt idx="12">
                  <c:v>0.58779999999999999</c:v>
                </c:pt>
                <c:pt idx="13">
                  <c:v>0.80900000000000005</c:v>
                </c:pt>
                <c:pt idx="14">
                  <c:v>0.95109999999999995</c:v>
                </c:pt>
                <c:pt idx="15">
                  <c:v>1</c:v>
                </c:pt>
                <c:pt idx="16">
                  <c:v>0.95109999999999995</c:v>
                </c:pt>
                <c:pt idx="17">
                  <c:v>0.80900000000000005</c:v>
                </c:pt>
                <c:pt idx="18">
                  <c:v>0.58779999999999999</c:v>
                </c:pt>
                <c:pt idx="19">
                  <c:v>0.309</c:v>
                </c:pt>
                <c:pt idx="20">
                  <c:v>0</c:v>
                </c:pt>
                <c:pt idx="21">
                  <c:v>-0.309</c:v>
                </c:pt>
                <c:pt idx="22">
                  <c:v>-0.58779999999999999</c:v>
                </c:pt>
                <c:pt idx="23">
                  <c:v>-0.80900000000000005</c:v>
                </c:pt>
                <c:pt idx="24">
                  <c:v>-0.95109999999999995</c:v>
                </c:pt>
                <c:pt idx="25">
                  <c:v>-1</c:v>
                </c:pt>
                <c:pt idx="26">
                  <c:v>-0.95109999999999995</c:v>
                </c:pt>
                <c:pt idx="27">
                  <c:v>-0.80900000000000005</c:v>
                </c:pt>
                <c:pt idx="28">
                  <c:v>-0.58779999999999999</c:v>
                </c:pt>
                <c:pt idx="29">
                  <c:v>-0.309</c:v>
                </c:pt>
                <c:pt idx="30">
                  <c:v>0</c:v>
                </c:pt>
                <c:pt idx="31">
                  <c:v>0.309</c:v>
                </c:pt>
                <c:pt idx="32">
                  <c:v>0.58779999999999999</c:v>
                </c:pt>
                <c:pt idx="33">
                  <c:v>0.80900000000000005</c:v>
                </c:pt>
                <c:pt idx="34">
                  <c:v>0.95109999999999995</c:v>
                </c:pt>
                <c:pt idx="35">
                  <c:v>1</c:v>
                </c:pt>
                <c:pt idx="36">
                  <c:v>0.95109999999999995</c:v>
                </c:pt>
                <c:pt idx="37">
                  <c:v>0.80900000000000005</c:v>
                </c:pt>
                <c:pt idx="38">
                  <c:v>0.58779999999999999</c:v>
                </c:pt>
                <c:pt idx="39">
                  <c:v>0.309</c:v>
                </c:pt>
                <c:pt idx="40">
                  <c:v>0</c:v>
                </c:pt>
                <c:pt idx="41">
                  <c:v>-0.309</c:v>
                </c:pt>
                <c:pt idx="42">
                  <c:v>-0.58779999999999999</c:v>
                </c:pt>
                <c:pt idx="43">
                  <c:v>-0.80900000000000005</c:v>
                </c:pt>
                <c:pt idx="44">
                  <c:v>-0.95109999999999995</c:v>
                </c:pt>
                <c:pt idx="45">
                  <c:v>-1</c:v>
                </c:pt>
                <c:pt idx="46">
                  <c:v>-0.95109999999999995</c:v>
                </c:pt>
                <c:pt idx="47">
                  <c:v>-0.80900000000000005</c:v>
                </c:pt>
                <c:pt idx="48">
                  <c:v>-0.58779999999999999</c:v>
                </c:pt>
                <c:pt idx="49">
                  <c:v>-0.309</c:v>
                </c:pt>
                <c:pt idx="50">
                  <c:v>0</c:v>
                </c:pt>
                <c:pt idx="51">
                  <c:v>0.309</c:v>
                </c:pt>
                <c:pt idx="52">
                  <c:v>0.58779999999999999</c:v>
                </c:pt>
                <c:pt idx="53">
                  <c:v>0.80900000000000005</c:v>
                </c:pt>
                <c:pt idx="54">
                  <c:v>0.95109999999999995</c:v>
                </c:pt>
                <c:pt idx="55">
                  <c:v>1</c:v>
                </c:pt>
                <c:pt idx="56">
                  <c:v>0.95109999999999995</c:v>
                </c:pt>
                <c:pt idx="57">
                  <c:v>0.80900000000000005</c:v>
                </c:pt>
                <c:pt idx="58">
                  <c:v>0.58779999999999999</c:v>
                </c:pt>
                <c:pt idx="59">
                  <c:v>0.309</c:v>
                </c:pt>
                <c:pt idx="60">
                  <c:v>0</c:v>
                </c:pt>
                <c:pt idx="61">
                  <c:v>-0.309</c:v>
                </c:pt>
                <c:pt idx="62">
                  <c:v>-0.58779999999999999</c:v>
                </c:pt>
                <c:pt idx="63">
                  <c:v>-0.80900000000000005</c:v>
                </c:pt>
                <c:pt idx="64">
                  <c:v>-0.95109999999999995</c:v>
                </c:pt>
                <c:pt idx="65">
                  <c:v>-1</c:v>
                </c:pt>
                <c:pt idx="66">
                  <c:v>-0.95109999999999995</c:v>
                </c:pt>
                <c:pt idx="67">
                  <c:v>-0.80900000000000005</c:v>
                </c:pt>
                <c:pt idx="68">
                  <c:v>-0.58779999999999999</c:v>
                </c:pt>
                <c:pt idx="69">
                  <c:v>-0.309</c:v>
                </c:pt>
                <c:pt idx="70">
                  <c:v>0</c:v>
                </c:pt>
                <c:pt idx="71">
                  <c:v>0.309</c:v>
                </c:pt>
                <c:pt idx="72">
                  <c:v>0.58779999999999999</c:v>
                </c:pt>
                <c:pt idx="73">
                  <c:v>0.80900000000000005</c:v>
                </c:pt>
                <c:pt idx="74">
                  <c:v>0.95109999999999995</c:v>
                </c:pt>
                <c:pt idx="75">
                  <c:v>1</c:v>
                </c:pt>
                <c:pt idx="76">
                  <c:v>0.95109999999999995</c:v>
                </c:pt>
                <c:pt idx="77">
                  <c:v>0.80900000000000005</c:v>
                </c:pt>
                <c:pt idx="78">
                  <c:v>0.58779999999999999</c:v>
                </c:pt>
                <c:pt idx="79">
                  <c:v>0.309</c:v>
                </c:pt>
                <c:pt idx="80">
                  <c:v>0</c:v>
                </c:pt>
                <c:pt idx="81">
                  <c:v>-0.309</c:v>
                </c:pt>
                <c:pt idx="82">
                  <c:v>-0.58779999999999999</c:v>
                </c:pt>
                <c:pt idx="83">
                  <c:v>-0.80900000000000005</c:v>
                </c:pt>
                <c:pt idx="84">
                  <c:v>-0.95109999999999995</c:v>
                </c:pt>
                <c:pt idx="85">
                  <c:v>-1</c:v>
                </c:pt>
                <c:pt idx="86">
                  <c:v>-0.95109999999999995</c:v>
                </c:pt>
                <c:pt idx="87">
                  <c:v>-0.80900000000000005</c:v>
                </c:pt>
                <c:pt idx="88">
                  <c:v>-0.58779999999999999</c:v>
                </c:pt>
                <c:pt idx="89">
                  <c:v>-0.309</c:v>
                </c:pt>
                <c:pt idx="90">
                  <c:v>0</c:v>
                </c:pt>
                <c:pt idx="91">
                  <c:v>0.309</c:v>
                </c:pt>
                <c:pt idx="92">
                  <c:v>0.58779999999999999</c:v>
                </c:pt>
                <c:pt idx="93">
                  <c:v>0.80900000000000005</c:v>
                </c:pt>
                <c:pt idx="94">
                  <c:v>0.95109999999999995</c:v>
                </c:pt>
                <c:pt idx="95">
                  <c:v>1</c:v>
                </c:pt>
                <c:pt idx="96">
                  <c:v>0.95109999999999995</c:v>
                </c:pt>
                <c:pt idx="97">
                  <c:v>0.80900000000000005</c:v>
                </c:pt>
                <c:pt idx="98">
                  <c:v>0.58779999999999999</c:v>
                </c:pt>
                <c:pt idx="99">
                  <c:v>0.309</c:v>
                </c:pt>
                <c:pt idx="100">
                  <c:v>0</c:v>
                </c:pt>
                <c:pt idx="101">
                  <c:v>-0.309</c:v>
                </c:pt>
                <c:pt idx="102">
                  <c:v>-0.58779999999999999</c:v>
                </c:pt>
                <c:pt idx="103">
                  <c:v>-0.80900000000000005</c:v>
                </c:pt>
                <c:pt idx="104">
                  <c:v>-0.95109999999999995</c:v>
                </c:pt>
                <c:pt idx="105">
                  <c:v>-1</c:v>
                </c:pt>
                <c:pt idx="106">
                  <c:v>-0.95109999999999995</c:v>
                </c:pt>
                <c:pt idx="107">
                  <c:v>-0.80900000000000005</c:v>
                </c:pt>
                <c:pt idx="108">
                  <c:v>-0.58779999999999999</c:v>
                </c:pt>
                <c:pt idx="109">
                  <c:v>-0.309</c:v>
                </c:pt>
                <c:pt idx="110">
                  <c:v>0</c:v>
                </c:pt>
                <c:pt idx="111">
                  <c:v>0.309</c:v>
                </c:pt>
                <c:pt idx="112">
                  <c:v>0.58779999999999999</c:v>
                </c:pt>
                <c:pt idx="113">
                  <c:v>0.80900000000000005</c:v>
                </c:pt>
                <c:pt idx="114">
                  <c:v>0.95109999999999995</c:v>
                </c:pt>
                <c:pt idx="115">
                  <c:v>1</c:v>
                </c:pt>
                <c:pt idx="116">
                  <c:v>0.95109999999999995</c:v>
                </c:pt>
                <c:pt idx="117">
                  <c:v>0.80900000000000005</c:v>
                </c:pt>
                <c:pt idx="118">
                  <c:v>0.58779999999999999</c:v>
                </c:pt>
                <c:pt idx="119">
                  <c:v>0.309</c:v>
                </c:pt>
                <c:pt idx="120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708993168"/>
        <c:axId val="-1708986640"/>
      </c:lineChart>
      <c:catAx>
        <c:axId val="-1708993168"/>
        <c:scaling>
          <c:orientation val="minMax"/>
        </c:scaling>
        <c:delete val="1"/>
        <c:axPos val="b"/>
        <c:majorTickMark val="none"/>
        <c:minorTickMark val="none"/>
        <c:tickLblPos val="nextTo"/>
        <c:crossAx val="-1708986640"/>
        <c:crosses val="autoZero"/>
        <c:auto val="1"/>
        <c:lblAlgn val="ctr"/>
        <c:lblOffset val="100"/>
        <c:noMultiLvlLbl val="0"/>
      </c:catAx>
      <c:valAx>
        <c:axId val="-17089866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708993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Sheet1!$B$1:$B$121</c:f>
              <c:numCache>
                <c:formatCode>General</c:formatCode>
                <c:ptCount val="121"/>
                <c:pt idx="0">
                  <c:v>0</c:v>
                </c:pt>
                <c:pt idx="1">
                  <c:v>-0.309</c:v>
                </c:pt>
                <c:pt idx="2">
                  <c:v>-0.58779999999999999</c:v>
                </c:pt>
                <c:pt idx="3">
                  <c:v>-0.80900000000000005</c:v>
                </c:pt>
                <c:pt idx="4">
                  <c:v>-0.95109999999999995</c:v>
                </c:pt>
                <c:pt idx="5">
                  <c:v>-1</c:v>
                </c:pt>
                <c:pt idx="6">
                  <c:v>-0.95109999999999995</c:v>
                </c:pt>
                <c:pt idx="7">
                  <c:v>-0.80900000000000005</c:v>
                </c:pt>
                <c:pt idx="8">
                  <c:v>-0.58779999999999999</c:v>
                </c:pt>
                <c:pt idx="9">
                  <c:v>-0.309</c:v>
                </c:pt>
                <c:pt idx="10">
                  <c:v>0</c:v>
                </c:pt>
                <c:pt idx="11">
                  <c:v>0.309</c:v>
                </c:pt>
                <c:pt idx="12">
                  <c:v>0.58779999999999999</c:v>
                </c:pt>
                <c:pt idx="13">
                  <c:v>0.80900000000000005</c:v>
                </c:pt>
                <c:pt idx="14">
                  <c:v>0.95109999999999995</c:v>
                </c:pt>
                <c:pt idx="15">
                  <c:v>1</c:v>
                </c:pt>
                <c:pt idx="16">
                  <c:v>0.95109999999999995</c:v>
                </c:pt>
                <c:pt idx="17">
                  <c:v>0.80900000000000005</c:v>
                </c:pt>
                <c:pt idx="18">
                  <c:v>0.58779999999999999</c:v>
                </c:pt>
                <c:pt idx="19">
                  <c:v>0.309</c:v>
                </c:pt>
                <c:pt idx="20">
                  <c:v>0</c:v>
                </c:pt>
                <c:pt idx="21">
                  <c:v>-0.309</c:v>
                </c:pt>
                <c:pt idx="22">
                  <c:v>-0.58779999999999999</c:v>
                </c:pt>
                <c:pt idx="23">
                  <c:v>-0.80900000000000005</c:v>
                </c:pt>
                <c:pt idx="24">
                  <c:v>-0.95109999999999995</c:v>
                </c:pt>
                <c:pt idx="25">
                  <c:v>-1</c:v>
                </c:pt>
                <c:pt idx="26">
                  <c:v>-0.95109999999999995</c:v>
                </c:pt>
                <c:pt idx="27">
                  <c:v>-0.80900000000000005</c:v>
                </c:pt>
                <c:pt idx="28">
                  <c:v>-0.58779999999999999</c:v>
                </c:pt>
                <c:pt idx="29">
                  <c:v>-0.309</c:v>
                </c:pt>
                <c:pt idx="30">
                  <c:v>0</c:v>
                </c:pt>
                <c:pt idx="31">
                  <c:v>0.309</c:v>
                </c:pt>
                <c:pt idx="32">
                  <c:v>0.58779999999999999</c:v>
                </c:pt>
                <c:pt idx="33">
                  <c:v>0.80900000000000005</c:v>
                </c:pt>
                <c:pt idx="34">
                  <c:v>0.95109999999999995</c:v>
                </c:pt>
                <c:pt idx="35">
                  <c:v>1</c:v>
                </c:pt>
                <c:pt idx="36">
                  <c:v>0.95109999999999995</c:v>
                </c:pt>
                <c:pt idx="37">
                  <c:v>0.80900000000000005</c:v>
                </c:pt>
                <c:pt idx="38">
                  <c:v>0.58779999999999999</c:v>
                </c:pt>
                <c:pt idx="39">
                  <c:v>0.309</c:v>
                </c:pt>
                <c:pt idx="40">
                  <c:v>0</c:v>
                </c:pt>
                <c:pt idx="41">
                  <c:v>-0.309</c:v>
                </c:pt>
                <c:pt idx="42">
                  <c:v>-0.58779999999999999</c:v>
                </c:pt>
                <c:pt idx="43">
                  <c:v>-0.80900000000000005</c:v>
                </c:pt>
                <c:pt idx="44">
                  <c:v>-0.95109999999999995</c:v>
                </c:pt>
                <c:pt idx="45">
                  <c:v>-1</c:v>
                </c:pt>
                <c:pt idx="46">
                  <c:v>-0.95109999999999995</c:v>
                </c:pt>
                <c:pt idx="47">
                  <c:v>-0.80900000000000005</c:v>
                </c:pt>
                <c:pt idx="48">
                  <c:v>-0.58779999999999999</c:v>
                </c:pt>
                <c:pt idx="49">
                  <c:v>-0.309</c:v>
                </c:pt>
                <c:pt idx="50">
                  <c:v>0</c:v>
                </c:pt>
                <c:pt idx="51">
                  <c:v>0.309</c:v>
                </c:pt>
                <c:pt idx="52">
                  <c:v>0.58779999999999999</c:v>
                </c:pt>
                <c:pt idx="53">
                  <c:v>0.80900000000000005</c:v>
                </c:pt>
                <c:pt idx="54">
                  <c:v>0.95109999999999995</c:v>
                </c:pt>
                <c:pt idx="55">
                  <c:v>1</c:v>
                </c:pt>
                <c:pt idx="56">
                  <c:v>0.95109999999999995</c:v>
                </c:pt>
                <c:pt idx="57">
                  <c:v>0.80900000000000005</c:v>
                </c:pt>
                <c:pt idx="58">
                  <c:v>0.58779999999999999</c:v>
                </c:pt>
                <c:pt idx="59">
                  <c:v>0.309</c:v>
                </c:pt>
                <c:pt idx="60">
                  <c:v>0</c:v>
                </c:pt>
                <c:pt idx="61">
                  <c:v>-0.309</c:v>
                </c:pt>
                <c:pt idx="62">
                  <c:v>-0.58779999999999999</c:v>
                </c:pt>
                <c:pt idx="63">
                  <c:v>-0.80900000000000005</c:v>
                </c:pt>
                <c:pt idx="64">
                  <c:v>-0.95109999999999995</c:v>
                </c:pt>
                <c:pt idx="65">
                  <c:v>-1</c:v>
                </c:pt>
                <c:pt idx="66">
                  <c:v>-0.95109999999999995</c:v>
                </c:pt>
                <c:pt idx="67">
                  <c:v>-0.80900000000000005</c:v>
                </c:pt>
                <c:pt idx="68">
                  <c:v>-0.58779999999999999</c:v>
                </c:pt>
                <c:pt idx="69">
                  <c:v>-0.309</c:v>
                </c:pt>
                <c:pt idx="70">
                  <c:v>0</c:v>
                </c:pt>
                <c:pt idx="71">
                  <c:v>0.309</c:v>
                </c:pt>
                <c:pt idx="72">
                  <c:v>0.58779999999999999</c:v>
                </c:pt>
                <c:pt idx="73">
                  <c:v>0.80900000000000005</c:v>
                </c:pt>
                <c:pt idx="74">
                  <c:v>0.95109999999999995</c:v>
                </c:pt>
                <c:pt idx="75">
                  <c:v>1</c:v>
                </c:pt>
                <c:pt idx="76">
                  <c:v>0.95109999999999995</c:v>
                </c:pt>
                <c:pt idx="77">
                  <c:v>0.80900000000000005</c:v>
                </c:pt>
                <c:pt idx="78">
                  <c:v>0.58779999999999999</c:v>
                </c:pt>
                <c:pt idx="79">
                  <c:v>0.309</c:v>
                </c:pt>
                <c:pt idx="80">
                  <c:v>0</c:v>
                </c:pt>
                <c:pt idx="81">
                  <c:v>-0.309</c:v>
                </c:pt>
                <c:pt idx="82">
                  <c:v>-0.58779999999999999</c:v>
                </c:pt>
                <c:pt idx="83">
                  <c:v>-0.80900000000000005</c:v>
                </c:pt>
                <c:pt idx="84">
                  <c:v>-0.95109999999999995</c:v>
                </c:pt>
                <c:pt idx="85">
                  <c:v>-1</c:v>
                </c:pt>
                <c:pt idx="86">
                  <c:v>-0.95109999999999995</c:v>
                </c:pt>
                <c:pt idx="87">
                  <c:v>-0.80900000000000005</c:v>
                </c:pt>
                <c:pt idx="88">
                  <c:v>-0.58779999999999999</c:v>
                </c:pt>
                <c:pt idx="89">
                  <c:v>-0.309</c:v>
                </c:pt>
                <c:pt idx="90">
                  <c:v>0</c:v>
                </c:pt>
                <c:pt idx="91">
                  <c:v>0.309</c:v>
                </c:pt>
                <c:pt idx="92">
                  <c:v>0.58779999999999999</c:v>
                </c:pt>
                <c:pt idx="93">
                  <c:v>0.80900000000000005</c:v>
                </c:pt>
                <c:pt idx="94">
                  <c:v>0.95109999999999995</c:v>
                </c:pt>
                <c:pt idx="95">
                  <c:v>1</c:v>
                </c:pt>
                <c:pt idx="96">
                  <c:v>0.95109999999999995</c:v>
                </c:pt>
                <c:pt idx="97">
                  <c:v>0.80900000000000005</c:v>
                </c:pt>
                <c:pt idx="98">
                  <c:v>0.58779999999999999</c:v>
                </c:pt>
                <c:pt idx="99">
                  <c:v>0.309</c:v>
                </c:pt>
                <c:pt idx="100">
                  <c:v>0</c:v>
                </c:pt>
                <c:pt idx="101">
                  <c:v>-0.309</c:v>
                </c:pt>
                <c:pt idx="102">
                  <c:v>-0.58779999999999999</c:v>
                </c:pt>
                <c:pt idx="103">
                  <c:v>-0.80900000000000005</c:v>
                </c:pt>
                <c:pt idx="104">
                  <c:v>-0.95109999999999995</c:v>
                </c:pt>
                <c:pt idx="105">
                  <c:v>-1</c:v>
                </c:pt>
                <c:pt idx="106">
                  <c:v>-0.95109999999999995</c:v>
                </c:pt>
                <c:pt idx="107">
                  <c:v>-0.80900000000000005</c:v>
                </c:pt>
                <c:pt idx="108">
                  <c:v>-0.58779999999999999</c:v>
                </c:pt>
                <c:pt idx="109">
                  <c:v>-0.309</c:v>
                </c:pt>
                <c:pt idx="110">
                  <c:v>0</c:v>
                </c:pt>
                <c:pt idx="111">
                  <c:v>0.309</c:v>
                </c:pt>
                <c:pt idx="112">
                  <c:v>0.58779999999999999</c:v>
                </c:pt>
                <c:pt idx="113">
                  <c:v>0.80900000000000005</c:v>
                </c:pt>
                <c:pt idx="114">
                  <c:v>0.95109999999999995</c:v>
                </c:pt>
                <c:pt idx="115">
                  <c:v>1</c:v>
                </c:pt>
                <c:pt idx="116">
                  <c:v>0.95109999999999995</c:v>
                </c:pt>
                <c:pt idx="117">
                  <c:v>0.80900000000000005</c:v>
                </c:pt>
                <c:pt idx="118">
                  <c:v>0.58779999999999999</c:v>
                </c:pt>
                <c:pt idx="119">
                  <c:v>0.309</c:v>
                </c:pt>
                <c:pt idx="120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708990992"/>
        <c:axId val="-1708985008"/>
      </c:lineChart>
      <c:catAx>
        <c:axId val="-1708990992"/>
        <c:scaling>
          <c:orientation val="minMax"/>
        </c:scaling>
        <c:delete val="1"/>
        <c:axPos val="b"/>
        <c:majorTickMark val="none"/>
        <c:minorTickMark val="none"/>
        <c:tickLblPos val="nextTo"/>
        <c:crossAx val="-1708985008"/>
        <c:crosses val="autoZero"/>
        <c:auto val="1"/>
        <c:lblAlgn val="ctr"/>
        <c:lblOffset val="100"/>
        <c:noMultiLvlLbl val="0"/>
      </c:catAx>
      <c:valAx>
        <c:axId val="-17089850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708990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Sheet1!$C$1:$C$121</c:f>
              <c:numCache>
                <c:formatCode>General</c:formatCode>
                <c:ptCount val="121"/>
                <c:pt idx="0">
                  <c:v>0</c:v>
                </c:pt>
                <c:pt idx="1">
                  <c:v>0.61799999999999999</c:v>
                </c:pt>
                <c:pt idx="2">
                  <c:v>1.1756</c:v>
                </c:pt>
                <c:pt idx="3">
                  <c:v>1.6180000000000001</c:v>
                </c:pt>
                <c:pt idx="4">
                  <c:v>1.9020999999999999</c:v>
                </c:pt>
                <c:pt idx="5">
                  <c:v>2</c:v>
                </c:pt>
                <c:pt idx="6">
                  <c:v>1.9020999999999999</c:v>
                </c:pt>
                <c:pt idx="7">
                  <c:v>1.6180000000000001</c:v>
                </c:pt>
                <c:pt idx="8">
                  <c:v>1.1756</c:v>
                </c:pt>
                <c:pt idx="9">
                  <c:v>0.61799999999999999</c:v>
                </c:pt>
                <c:pt idx="10">
                  <c:v>0</c:v>
                </c:pt>
                <c:pt idx="11">
                  <c:v>-0.61799999999999999</c:v>
                </c:pt>
                <c:pt idx="12">
                  <c:v>-1.1756</c:v>
                </c:pt>
                <c:pt idx="13">
                  <c:v>-1.6180000000000001</c:v>
                </c:pt>
                <c:pt idx="14">
                  <c:v>-1.9020999999999999</c:v>
                </c:pt>
                <c:pt idx="15">
                  <c:v>-2</c:v>
                </c:pt>
                <c:pt idx="16">
                  <c:v>-1.9020999999999999</c:v>
                </c:pt>
                <c:pt idx="17">
                  <c:v>-1.6180000000000001</c:v>
                </c:pt>
                <c:pt idx="18">
                  <c:v>-1.1756</c:v>
                </c:pt>
                <c:pt idx="19">
                  <c:v>-0.61799999999999999</c:v>
                </c:pt>
                <c:pt idx="20">
                  <c:v>0</c:v>
                </c:pt>
                <c:pt idx="21">
                  <c:v>0.61799999999999999</c:v>
                </c:pt>
                <c:pt idx="22">
                  <c:v>1.1756</c:v>
                </c:pt>
                <c:pt idx="23">
                  <c:v>1.6180000000000001</c:v>
                </c:pt>
                <c:pt idx="24">
                  <c:v>1.9020999999999999</c:v>
                </c:pt>
                <c:pt idx="25">
                  <c:v>2</c:v>
                </c:pt>
                <c:pt idx="26">
                  <c:v>1.9020999999999999</c:v>
                </c:pt>
                <c:pt idx="27">
                  <c:v>1.6180000000000001</c:v>
                </c:pt>
                <c:pt idx="28">
                  <c:v>1.1756</c:v>
                </c:pt>
                <c:pt idx="29">
                  <c:v>0.61799999999999999</c:v>
                </c:pt>
                <c:pt idx="30">
                  <c:v>0</c:v>
                </c:pt>
                <c:pt idx="31">
                  <c:v>-0.61799999999999999</c:v>
                </c:pt>
                <c:pt idx="32">
                  <c:v>-1.1756</c:v>
                </c:pt>
                <c:pt idx="33">
                  <c:v>-1.6180000000000001</c:v>
                </c:pt>
                <c:pt idx="34">
                  <c:v>-1.9020999999999999</c:v>
                </c:pt>
                <c:pt idx="35">
                  <c:v>-2</c:v>
                </c:pt>
                <c:pt idx="36">
                  <c:v>-1.9020999999999999</c:v>
                </c:pt>
                <c:pt idx="37">
                  <c:v>-1.6180000000000001</c:v>
                </c:pt>
                <c:pt idx="38">
                  <c:v>-1.1756</c:v>
                </c:pt>
                <c:pt idx="39">
                  <c:v>-0.61799999999999999</c:v>
                </c:pt>
                <c:pt idx="40">
                  <c:v>0</c:v>
                </c:pt>
                <c:pt idx="41">
                  <c:v>0.61799999999999999</c:v>
                </c:pt>
                <c:pt idx="42">
                  <c:v>1.1756</c:v>
                </c:pt>
                <c:pt idx="43">
                  <c:v>1.6180000000000001</c:v>
                </c:pt>
                <c:pt idx="44">
                  <c:v>1.9020999999999999</c:v>
                </c:pt>
                <c:pt idx="45">
                  <c:v>2</c:v>
                </c:pt>
                <c:pt idx="46">
                  <c:v>1.9020999999999999</c:v>
                </c:pt>
                <c:pt idx="47">
                  <c:v>1.6180000000000001</c:v>
                </c:pt>
                <c:pt idx="48">
                  <c:v>1.1756</c:v>
                </c:pt>
                <c:pt idx="49">
                  <c:v>0.61799999999999999</c:v>
                </c:pt>
                <c:pt idx="50">
                  <c:v>0</c:v>
                </c:pt>
                <c:pt idx="51">
                  <c:v>-0.61799999999999999</c:v>
                </c:pt>
                <c:pt idx="52">
                  <c:v>-1.1756</c:v>
                </c:pt>
                <c:pt idx="53">
                  <c:v>-1.6180000000000001</c:v>
                </c:pt>
                <c:pt idx="54">
                  <c:v>-1.9020999999999999</c:v>
                </c:pt>
                <c:pt idx="55">
                  <c:v>-2</c:v>
                </c:pt>
                <c:pt idx="56">
                  <c:v>-1.9020999999999999</c:v>
                </c:pt>
                <c:pt idx="57">
                  <c:v>-1.6180000000000001</c:v>
                </c:pt>
                <c:pt idx="58">
                  <c:v>-1.1756</c:v>
                </c:pt>
                <c:pt idx="59">
                  <c:v>-0.61799999999999999</c:v>
                </c:pt>
                <c:pt idx="60">
                  <c:v>0</c:v>
                </c:pt>
                <c:pt idx="61">
                  <c:v>0.61799999999999999</c:v>
                </c:pt>
                <c:pt idx="62">
                  <c:v>1.1756</c:v>
                </c:pt>
                <c:pt idx="63">
                  <c:v>1.6180000000000001</c:v>
                </c:pt>
                <c:pt idx="64">
                  <c:v>1.9020999999999999</c:v>
                </c:pt>
                <c:pt idx="65">
                  <c:v>2</c:v>
                </c:pt>
                <c:pt idx="66">
                  <c:v>1.9020999999999999</c:v>
                </c:pt>
                <c:pt idx="67">
                  <c:v>1.6180000000000001</c:v>
                </c:pt>
                <c:pt idx="68">
                  <c:v>1.1756</c:v>
                </c:pt>
                <c:pt idx="69">
                  <c:v>0.61799999999999999</c:v>
                </c:pt>
                <c:pt idx="70">
                  <c:v>0</c:v>
                </c:pt>
                <c:pt idx="71">
                  <c:v>-0.61799999999999999</c:v>
                </c:pt>
                <c:pt idx="72">
                  <c:v>-1.1756</c:v>
                </c:pt>
                <c:pt idx="73">
                  <c:v>-1.6180000000000001</c:v>
                </c:pt>
                <c:pt idx="74">
                  <c:v>-1.9020999999999999</c:v>
                </c:pt>
                <c:pt idx="75">
                  <c:v>-2</c:v>
                </c:pt>
                <c:pt idx="76">
                  <c:v>-1.9020999999999999</c:v>
                </c:pt>
                <c:pt idx="77">
                  <c:v>-1.6180000000000001</c:v>
                </c:pt>
                <c:pt idx="78">
                  <c:v>-1.1756</c:v>
                </c:pt>
                <c:pt idx="79">
                  <c:v>-0.61799999999999999</c:v>
                </c:pt>
                <c:pt idx="80">
                  <c:v>0</c:v>
                </c:pt>
                <c:pt idx="81">
                  <c:v>0.61799999999999999</c:v>
                </c:pt>
                <c:pt idx="82">
                  <c:v>1.1756</c:v>
                </c:pt>
                <c:pt idx="83">
                  <c:v>1.6180000000000001</c:v>
                </c:pt>
                <c:pt idx="84">
                  <c:v>1.9020999999999999</c:v>
                </c:pt>
                <c:pt idx="85">
                  <c:v>2</c:v>
                </c:pt>
                <c:pt idx="86">
                  <c:v>1.9020999999999999</c:v>
                </c:pt>
                <c:pt idx="87">
                  <c:v>1.6180000000000001</c:v>
                </c:pt>
                <c:pt idx="88">
                  <c:v>1.1756</c:v>
                </c:pt>
                <c:pt idx="89">
                  <c:v>0.61799999999999999</c:v>
                </c:pt>
                <c:pt idx="90">
                  <c:v>0</c:v>
                </c:pt>
                <c:pt idx="91">
                  <c:v>-0.61799999999999999</c:v>
                </c:pt>
                <c:pt idx="92">
                  <c:v>-1.1756</c:v>
                </c:pt>
                <c:pt idx="93">
                  <c:v>-1.6180000000000001</c:v>
                </c:pt>
                <c:pt idx="94">
                  <c:v>-1.9020999999999999</c:v>
                </c:pt>
                <c:pt idx="95">
                  <c:v>-2</c:v>
                </c:pt>
                <c:pt idx="96">
                  <c:v>-1.9020999999999999</c:v>
                </c:pt>
                <c:pt idx="97">
                  <c:v>-1.6180000000000001</c:v>
                </c:pt>
                <c:pt idx="98">
                  <c:v>-1.1756</c:v>
                </c:pt>
                <c:pt idx="99">
                  <c:v>-0.61799999999999999</c:v>
                </c:pt>
                <c:pt idx="100">
                  <c:v>0</c:v>
                </c:pt>
                <c:pt idx="101">
                  <c:v>0.61799999999999999</c:v>
                </c:pt>
                <c:pt idx="102">
                  <c:v>1.1756</c:v>
                </c:pt>
                <c:pt idx="103">
                  <c:v>1.6180000000000001</c:v>
                </c:pt>
                <c:pt idx="104">
                  <c:v>1.9020999999999999</c:v>
                </c:pt>
                <c:pt idx="105">
                  <c:v>2</c:v>
                </c:pt>
                <c:pt idx="106">
                  <c:v>1.9020999999999999</c:v>
                </c:pt>
                <c:pt idx="107">
                  <c:v>1.6180000000000001</c:v>
                </c:pt>
                <c:pt idx="108">
                  <c:v>1.1756</c:v>
                </c:pt>
                <c:pt idx="109">
                  <c:v>0.61799999999999999</c:v>
                </c:pt>
                <c:pt idx="110">
                  <c:v>0</c:v>
                </c:pt>
                <c:pt idx="111">
                  <c:v>-0.61799999999999999</c:v>
                </c:pt>
                <c:pt idx="112">
                  <c:v>-1.1756</c:v>
                </c:pt>
                <c:pt idx="113">
                  <c:v>-1.6180000000000001</c:v>
                </c:pt>
                <c:pt idx="114">
                  <c:v>-1.9020999999999999</c:v>
                </c:pt>
                <c:pt idx="115">
                  <c:v>-2</c:v>
                </c:pt>
                <c:pt idx="116">
                  <c:v>-1.9020999999999999</c:v>
                </c:pt>
                <c:pt idx="117">
                  <c:v>-1.6180000000000001</c:v>
                </c:pt>
                <c:pt idx="118">
                  <c:v>-1.1756</c:v>
                </c:pt>
                <c:pt idx="119">
                  <c:v>-0.61799999999999999</c:v>
                </c:pt>
                <c:pt idx="120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708996432"/>
        <c:axId val="-1708994256"/>
      </c:lineChart>
      <c:catAx>
        <c:axId val="-1708996432"/>
        <c:scaling>
          <c:orientation val="minMax"/>
        </c:scaling>
        <c:delete val="1"/>
        <c:axPos val="b"/>
        <c:majorTickMark val="none"/>
        <c:minorTickMark val="none"/>
        <c:tickLblPos val="nextTo"/>
        <c:crossAx val="-1708994256"/>
        <c:crosses val="autoZero"/>
        <c:auto val="1"/>
        <c:lblAlgn val="ctr"/>
        <c:lblOffset val="100"/>
        <c:noMultiLvlLbl val="0"/>
      </c:catAx>
      <c:valAx>
        <c:axId val="-17089942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70899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Sheet1!$A$1:$A$121</c:f>
              <c:numCache>
                <c:formatCode>General</c:formatCode>
                <c:ptCount val="121"/>
                <c:pt idx="0">
                  <c:v>0</c:v>
                </c:pt>
                <c:pt idx="1">
                  <c:v>0.309</c:v>
                </c:pt>
                <c:pt idx="2">
                  <c:v>0.58779999999999999</c:v>
                </c:pt>
                <c:pt idx="3">
                  <c:v>0.80900000000000005</c:v>
                </c:pt>
                <c:pt idx="4">
                  <c:v>0.95109999999999995</c:v>
                </c:pt>
                <c:pt idx="5">
                  <c:v>1</c:v>
                </c:pt>
                <c:pt idx="6">
                  <c:v>0.95109999999999995</c:v>
                </c:pt>
                <c:pt idx="7">
                  <c:v>0.80900000000000005</c:v>
                </c:pt>
                <c:pt idx="8">
                  <c:v>0.58779999999999999</c:v>
                </c:pt>
                <c:pt idx="9">
                  <c:v>0.309</c:v>
                </c:pt>
                <c:pt idx="10">
                  <c:v>0</c:v>
                </c:pt>
                <c:pt idx="11">
                  <c:v>-0.309</c:v>
                </c:pt>
                <c:pt idx="12">
                  <c:v>-0.58779999999999999</c:v>
                </c:pt>
                <c:pt idx="13">
                  <c:v>-0.80900000000000005</c:v>
                </c:pt>
                <c:pt idx="14">
                  <c:v>-0.95109999999999995</c:v>
                </c:pt>
                <c:pt idx="15">
                  <c:v>-1</c:v>
                </c:pt>
                <c:pt idx="16">
                  <c:v>-0.95109999999999995</c:v>
                </c:pt>
                <c:pt idx="17">
                  <c:v>-0.80900000000000005</c:v>
                </c:pt>
                <c:pt idx="18">
                  <c:v>-0.58779999999999999</c:v>
                </c:pt>
                <c:pt idx="19">
                  <c:v>-0.309</c:v>
                </c:pt>
                <c:pt idx="20">
                  <c:v>0</c:v>
                </c:pt>
                <c:pt idx="21">
                  <c:v>0.309</c:v>
                </c:pt>
                <c:pt idx="22">
                  <c:v>0.58779999999999999</c:v>
                </c:pt>
                <c:pt idx="23">
                  <c:v>0.80900000000000005</c:v>
                </c:pt>
                <c:pt idx="24">
                  <c:v>0.95109999999999995</c:v>
                </c:pt>
                <c:pt idx="25">
                  <c:v>1</c:v>
                </c:pt>
                <c:pt idx="26">
                  <c:v>0.95109999999999995</c:v>
                </c:pt>
                <c:pt idx="27">
                  <c:v>0.80900000000000005</c:v>
                </c:pt>
                <c:pt idx="28">
                  <c:v>0.58779999999999999</c:v>
                </c:pt>
                <c:pt idx="29">
                  <c:v>0.309</c:v>
                </c:pt>
                <c:pt idx="30">
                  <c:v>0</c:v>
                </c:pt>
                <c:pt idx="31">
                  <c:v>-0.309</c:v>
                </c:pt>
                <c:pt idx="32">
                  <c:v>-0.58779999999999999</c:v>
                </c:pt>
                <c:pt idx="33">
                  <c:v>-0.80900000000000005</c:v>
                </c:pt>
                <c:pt idx="34">
                  <c:v>-0.95109999999999995</c:v>
                </c:pt>
                <c:pt idx="35">
                  <c:v>-1</c:v>
                </c:pt>
                <c:pt idx="36">
                  <c:v>-0.95109999999999995</c:v>
                </c:pt>
                <c:pt idx="37">
                  <c:v>-0.80900000000000005</c:v>
                </c:pt>
                <c:pt idx="38">
                  <c:v>-0.58779999999999999</c:v>
                </c:pt>
                <c:pt idx="39">
                  <c:v>-0.309</c:v>
                </c:pt>
                <c:pt idx="40">
                  <c:v>0</c:v>
                </c:pt>
                <c:pt idx="41">
                  <c:v>0.309</c:v>
                </c:pt>
                <c:pt idx="42">
                  <c:v>0.58779999999999999</c:v>
                </c:pt>
                <c:pt idx="43">
                  <c:v>0.80900000000000005</c:v>
                </c:pt>
                <c:pt idx="44">
                  <c:v>0.95109999999999995</c:v>
                </c:pt>
                <c:pt idx="45">
                  <c:v>1</c:v>
                </c:pt>
                <c:pt idx="46">
                  <c:v>0.95109999999999995</c:v>
                </c:pt>
                <c:pt idx="47">
                  <c:v>0.80900000000000005</c:v>
                </c:pt>
                <c:pt idx="48">
                  <c:v>0.58779999999999999</c:v>
                </c:pt>
                <c:pt idx="49">
                  <c:v>0.309</c:v>
                </c:pt>
                <c:pt idx="50">
                  <c:v>0</c:v>
                </c:pt>
                <c:pt idx="51">
                  <c:v>-0.309</c:v>
                </c:pt>
                <c:pt idx="52">
                  <c:v>-0.58779999999999999</c:v>
                </c:pt>
                <c:pt idx="53">
                  <c:v>-0.80900000000000005</c:v>
                </c:pt>
                <c:pt idx="54">
                  <c:v>-0.95109999999999995</c:v>
                </c:pt>
                <c:pt idx="55">
                  <c:v>-1</c:v>
                </c:pt>
                <c:pt idx="56">
                  <c:v>-0.95109999999999995</c:v>
                </c:pt>
                <c:pt idx="57">
                  <c:v>-0.80900000000000005</c:v>
                </c:pt>
                <c:pt idx="58">
                  <c:v>-0.58779999999999999</c:v>
                </c:pt>
                <c:pt idx="59">
                  <c:v>-0.309</c:v>
                </c:pt>
                <c:pt idx="60">
                  <c:v>0</c:v>
                </c:pt>
                <c:pt idx="61">
                  <c:v>0.309</c:v>
                </c:pt>
                <c:pt idx="62">
                  <c:v>0.58779999999999999</c:v>
                </c:pt>
                <c:pt idx="63">
                  <c:v>0.80900000000000005</c:v>
                </c:pt>
                <c:pt idx="64">
                  <c:v>0.95109999999999995</c:v>
                </c:pt>
                <c:pt idx="65">
                  <c:v>1</c:v>
                </c:pt>
                <c:pt idx="66">
                  <c:v>0.95109999999999995</c:v>
                </c:pt>
                <c:pt idx="67">
                  <c:v>0.80900000000000005</c:v>
                </c:pt>
                <c:pt idx="68">
                  <c:v>0.58779999999999999</c:v>
                </c:pt>
                <c:pt idx="69">
                  <c:v>0.309</c:v>
                </c:pt>
                <c:pt idx="70">
                  <c:v>0</c:v>
                </c:pt>
                <c:pt idx="71">
                  <c:v>-0.309</c:v>
                </c:pt>
                <c:pt idx="72">
                  <c:v>-0.58779999999999999</c:v>
                </c:pt>
                <c:pt idx="73">
                  <c:v>-0.80900000000000005</c:v>
                </c:pt>
                <c:pt idx="74">
                  <c:v>-0.95109999999999995</c:v>
                </c:pt>
                <c:pt idx="75">
                  <c:v>-1</c:v>
                </c:pt>
                <c:pt idx="76">
                  <c:v>-0.95109999999999995</c:v>
                </c:pt>
                <c:pt idx="77">
                  <c:v>-0.80900000000000005</c:v>
                </c:pt>
                <c:pt idx="78">
                  <c:v>-0.58779999999999999</c:v>
                </c:pt>
                <c:pt idx="79">
                  <c:v>-0.309</c:v>
                </c:pt>
                <c:pt idx="80">
                  <c:v>0</c:v>
                </c:pt>
                <c:pt idx="81">
                  <c:v>0.309</c:v>
                </c:pt>
                <c:pt idx="82">
                  <c:v>0.58779999999999999</c:v>
                </c:pt>
                <c:pt idx="83">
                  <c:v>0.80900000000000005</c:v>
                </c:pt>
                <c:pt idx="84">
                  <c:v>0.95109999999999995</c:v>
                </c:pt>
                <c:pt idx="85">
                  <c:v>1</c:v>
                </c:pt>
                <c:pt idx="86">
                  <c:v>0.95109999999999995</c:v>
                </c:pt>
                <c:pt idx="87">
                  <c:v>0.80900000000000005</c:v>
                </c:pt>
                <c:pt idx="88">
                  <c:v>0.58779999999999999</c:v>
                </c:pt>
                <c:pt idx="89">
                  <c:v>0.309</c:v>
                </c:pt>
                <c:pt idx="90">
                  <c:v>0</c:v>
                </c:pt>
                <c:pt idx="91">
                  <c:v>-0.309</c:v>
                </c:pt>
                <c:pt idx="92">
                  <c:v>-0.58779999999999999</c:v>
                </c:pt>
                <c:pt idx="93">
                  <c:v>-0.80900000000000005</c:v>
                </c:pt>
                <c:pt idx="94">
                  <c:v>-0.95109999999999995</c:v>
                </c:pt>
                <c:pt idx="95">
                  <c:v>-1</c:v>
                </c:pt>
                <c:pt idx="96">
                  <c:v>-0.95109999999999995</c:v>
                </c:pt>
                <c:pt idx="97">
                  <c:v>-0.80900000000000005</c:v>
                </c:pt>
                <c:pt idx="98">
                  <c:v>-0.58779999999999999</c:v>
                </c:pt>
                <c:pt idx="99">
                  <c:v>-0.309</c:v>
                </c:pt>
                <c:pt idx="100">
                  <c:v>0</c:v>
                </c:pt>
                <c:pt idx="101">
                  <c:v>0.309</c:v>
                </c:pt>
                <c:pt idx="102">
                  <c:v>0.58779999999999999</c:v>
                </c:pt>
                <c:pt idx="103">
                  <c:v>0.80900000000000005</c:v>
                </c:pt>
                <c:pt idx="104">
                  <c:v>0.95109999999999995</c:v>
                </c:pt>
                <c:pt idx="105">
                  <c:v>1</c:v>
                </c:pt>
                <c:pt idx="106">
                  <c:v>0.95109999999999995</c:v>
                </c:pt>
                <c:pt idx="107">
                  <c:v>0.80900000000000005</c:v>
                </c:pt>
                <c:pt idx="108">
                  <c:v>0.58779999999999999</c:v>
                </c:pt>
                <c:pt idx="109">
                  <c:v>0.309</c:v>
                </c:pt>
                <c:pt idx="110">
                  <c:v>0</c:v>
                </c:pt>
                <c:pt idx="111">
                  <c:v>-0.309</c:v>
                </c:pt>
                <c:pt idx="112">
                  <c:v>-0.58779999999999999</c:v>
                </c:pt>
                <c:pt idx="113">
                  <c:v>-0.80900000000000005</c:v>
                </c:pt>
                <c:pt idx="114">
                  <c:v>-0.95109999999999995</c:v>
                </c:pt>
                <c:pt idx="115">
                  <c:v>-1</c:v>
                </c:pt>
                <c:pt idx="116">
                  <c:v>-0.95109999999999995</c:v>
                </c:pt>
                <c:pt idx="117">
                  <c:v>-0.80900000000000005</c:v>
                </c:pt>
                <c:pt idx="118">
                  <c:v>-0.58779999999999999</c:v>
                </c:pt>
                <c:pt idx="119">
                  <c:v>-0.309</c:v>
                </c:pt>
                <c:pt idx="120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708981200"/>
        <c:axId val="-1708979568"/>
      </c:lineChart>
      <c:catAx>
        <c:axId val="-1708981200"/>
        <c:scaling>
          <c:orientation val="minMax"/>
        </c:scaling>
        <c:delete val="1"/>
        <c:axPos val="b"/>
        <c:majorTickMark val="none"/>
        <c:minorTickMark val="none"/>
        <c:tickLblPos val="nextTo"/>
        <c:crossAx val="-1708979568"/>
        <c:crosses val="autoZero"/>
        <c:auto val="1"/>
        <c:lblAlgn val="ctr"/>
        <c:lblOffset val="100"/>
        <c:noMultiLvlLbl val="0"/>
      </c:catAx>
      <c:valAx>
        <c:axId val="-17089795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708981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Sheet1!$A$1:$A$121</c:f>
              <c:numCache>
                <c:formatCode>General</c:formatCode>
                <c:ptCount val="121"/>
                <c:pt idx="0">
                  <c:v>0</c:v>
                </c:pt>
                <c:pt idx="1">
                  <c:v>0.309</c:v>
                </c:pt>
                <c:pt idx="2">
                  <c:v>0.58779999999999999</c:v>
                </c:pt>
                <c:pt idx="3">
                  <c:v>0.80900000000000005</c:v>
                </c:pt>
                <c:pt idx="4">
                  <c:v>0.95109999999999995</c:v>
                </c:pt>
                <c:pt idx="5">
                  <c:v>1</c:v>
                </c:pt>
                <c:pt idx="6">
                  <c:v>0.95109999999999995</c:v>
                </c:pt>
                <c:pt idx="7">
                  <c:v>0.80900000000000005</c:v>
                </c:pt>
                <c:pt idx="8">
                  <c:v>0.58779999999999999</c:v>
                </c:pt>
                <c:pt idx="9">
                  <c:v>0.309</c:v>
                </c:pt>
                <c:pt idx="10">
                  <c:v>0</c:v>
                </c:pt>
                <c:pt idx="11">
                  <c:v>-0.309</c:v>
                </c:pt>
                <c:pt idx="12">
                  <c:v>-0.58779999999999999</c:v>
                </c:pt>
                <c:pt idx="13">
                  <c:v>-0.80900000000000005</c:v>
                </c:pt>
                <c:pt idx="14">
                  <c:v>-0.95109999999999995</c:v>
                </c:pt>
                <c:pt idx="15">
                  <c:v>-1</c:v>
                </c:pt>
                <c:pt idx="16">
                  <c:v>-0.95109999999999995</c:v>
                </c:pt>
                <c:pt idx="17">
                  <c:v>-0.80900000000000005</c:v>
                </c:pt>
                <c:pt idx="18">
                  <c:v>-0.58779999999999999</c:v>
                </c:pt>
                <c:pt idx="19">
                  <c:v>-0.309</c:v>
                </c:pt>
                <c:pt idx="20">
                  <c:v>0</c:v>
                </c:pt>
                <c:pt idx="21">
                  <c:v>0.309</c:v>
                </c:pt>
                <c:pt idx="22">
                  <c:v>0.58779999999999999</c:v>
                </c:pt>
                <c:pt idx="23">
                  <c:v>0.80900000000000005</c:v>
                </c:pt>
                <c:pt idx="24">
                  <c:v>0.95109999999999995</c:v>
                </c:pt>
                <c:pt idx="25">
                  <c:v>1</c:v>
                </c:pt>
                <c:pt idx="26">
                  <c:v>0.95109999999999995</c:v>
                </c:pt>
                <c:pt idx="27">
                  <c:v>0.80900000000000005</c:v>
                </c:pt>
                <c:pt idx="28">
                  <c:v>0.58779999999999999</c:v>
                </c:pt>
                <c:pt idx="29">
                  <c:v>0.309</c:v>
                </c:pt>
                <c:pt idx="30">
                  <c:v>0</c:v>
                </c:pt>
                <c:pt idx="31">
                  <c:v>-0.309</c:v>
                </c:pt>
                <c:pt idx="32">
                  <c:v>-0.58779999999999999</c:v>
                </c:pt>
                <c:pt idx="33">
                  <c:v>-0.80900000000000005</c:v>
                </c:pt>
                <c:pt idx="34">
                  <c:v>-0.95109999999999995</c:v>
                </c:pt>
                <c:pt idx="35">
                  <c:v>-1</c:v>
                </c:pt>
                <c:pt idx="36">
                  <c:v>-0.95109999999999995</c:v>
                </c:pt>
                <c:pt idx="37">
                  <c:v>-0.80900000000000005</c:v>
                </c:pt>
                <c:pt idx="38">
                  <c:v>-0.58779999999999999</c:v>
                </c:pt>
                <c:pt idx="39">
                  <c:v>-0.309</c:v>
                </c:pt>
                <c:pt idx="40">
                  <c:v>0</c:v>
                </c:pt>
                <c:pt idx="41">
                  <c:v>0.309</c:v>
                </c:pt>
                <c:pt idx="42">
                  <c:v>0.58779999999999999</c:v>
                </c:pt>
                <c:pt idx="43">
                  <c:v>0.80900000000000005</c:v>
                </c:pt>
                <c:pt idx="44">
                  <c:v>0.95109999999999995</c:v>
                </c:pt>
                <c:pt idx="45">
                  <c:v>1</c:v>
                </c:pt>
                <c:pt idx="46">
                  <c:v>0.95109999999999995</c:v>
                </c:pt>
                <c:pt idx="47">
                  <c:v>0.80900000000000005</c:v>
                </c:pt>
                <c:pt idx="48">
                  <c:v>0.58779999999999999</c:v>
                </c:pt>
                <c:pt idx="49">
                  <c:v>0.309</c:v>
                </c:pt>
                <c:pt idx="50">
                  <c:v>0</c:v>
                </c:pt>
                <c:pt idx="51">
                  <c:v>-0.309</c:v>
                </c:pt>
                <c:pt idx="52">
                  <c:v>-0.58779999999999999</c:v>
                </c:pt>
                <c:pt idx="53">
                  <c:v>-0.80900000000000005</c:v>
                </c:pt>
                <c:pt idx="54">
                  <c:v>-0.95109999999999995</c:v>
                </c:pt>
                <c:pt idx="55">
                  <c:v>-1</c:v>
                </c:pt>
                <c:pt idx="56">
                  <c:v>-0.95109999999999995</c:v>
                </c:pt>
                <c:pt idx="57">
                  <c:v>-0.80900000000000005</c:v>
                </c:pt>
                <c:pt idx="58">
                  <c:v>-0.58779999999999999</c:v>
                </c:pt>
                <c:pt idx="59">
                  <c:v>-0.309</c:v>
                </c:pt>
                <c:pt idx="60">
                  <c:v>0</c:v>
                </c:pt>
                <c:pt idx="61">
                  <c:v>0.309</c:v>
                </c:pt>
                <c:pt idx="62">
                  <c:v>0.58779999999999999</c:v>
                </c:pt>
                <c:pt idx="63">
                  <c:v>0.80900000000000005</c:v>
                </c:pt>
                <c:pt idx="64">
                  <c:v>0.95109999999999995</c:v>
                </c:pt>
                <c:pt idx="65">
                  <c:v>1</c:v>
                </c:pt>
                <c:pt idx="66">
                  <c:v>0.95109999999999995</c:v>
                </c:pt>
                <c:pt idx="67">
                  <c:v>0.80900000000000005</c:v>
                </c:pt>
                <c:pt idx="68">
                  <c:v>0.58779999999999999</c:v>
                </c:pt>
                <c:pt idx="69">
                  <c:v>0.309</c:v>
                </c:pt>
                <c:pt idx="70">
                  <c:v>0</c:v>
                </c:pt>
                <c:pt idx="71">
                  <c:v>-0.309</c:v>
                </c:pt>
                <c:pt idx="72">
                  <c:v>-0.58779999999999999</c:v>
                </c:pt>
                <c:pt idx="73">
                  <c:v>-0.80900000000000005</c:v>
                </c:pt>
                <c:pt idx="74">
                  <c:v>-0.95109999999999995</c:v>
                </c:pt>
                <c:pt idx="75">
                  <c:v>-1</c:v>
                </c:pt>
                <c:pt idx="76">
                  <c:v>-0.95109999999999995</c:v>
                </c:pt>
                <c:pt idx="77">
                  <c:v>-0.80900000000000005</c:v>
                </c:pt>
                <c:pt idx="78">
                  <c:v>-0.58779999999999999</c:v>
                </c:pt>
                <c:pt idx="79">
                  <c:v>-0.309</c:v>
                </c:pt>
                <c:pt idx="80">
                  <c:v>0</c:v>
                </c:pt>
                <c:pt idx="81">
                  <c:v>0.309</c:v>
                </c:pt>
                <c:pt idx="82">
                  <c:v>0.58779999999999999</c:v>
                </c:pt>
                <c:pt idx="83">
                  <c:v>0.80900000000000005</c:v>
                </c:pt>
                <c:pt idx="84">
                  <c:v>0.95109999999999995</c:v>
                </c:pt>
                <c:pt idx="85">
                  <c:v>1</c:v>
                </c:pt>
                <c:pt idx="86">
                  <c:v>0.95109999999999995</c:v>
                </c:pt>
                <c:pt idx="87">
                  <c:v>0.80900000000000005</c:v>
                </c:pt>
                <c:pt idx="88">
                  <c:v>0.58779999999999999</c:v>
                </c:pt>
                <c:pt idx="89">
                  <c:v>0.309</c:v>
                </c:pt>
                <c:pt idx="90">
                  <c:v>0</c:v>
                </c:pt>
                <c:pt idx="91">
                  <c:v>-0.309</c:v>
                </c:pt>
                <c:pt idx="92">
                  <c:v>-0.58779999999999999</c:v>
                </c:pt>
                <c:pt idx="93">
                  <c:v>-0.80900000000000005</c:v>
                </c:pt>
                <c:pt idx="94">
                  <c:v>-0.95109999999999995</c:v>
                </c:pt>
                <c:pt idx="95">
                  <c:v>-1</c:v>
                </c:pt>
                <c:pt idx="96">
                  <c:v>-0.95109999999999995</c:v>
                </c:pt>
                <c:pt idx="97">
                  <c:v>-0.80900000000000005</c:v>
                </c:pt>
                <c:pt idx="98">
                  <c:v>-0.58779999999999999</c:v>
                </c:pt>
                <c:pt idx="99">
                  <c:v>-0.309</c:v>
                </c:pt>
                <c:pt idx="100">
                  <c:v>0</c:v>
                </c:pt>
                <c:pt idx="101">
                  <c:v>0.309</c:v>
                </c:pt>
                <c:pt idx="102">
                  <c:v>0.58779999999999999</c:v>
                </c:pt>
                <c:pt idx="103">
                  <c:v>0.80900000000000005</c:v>
                </c:pt>
                <c:pt idx="104">
                  <c:v>0.95109999999999995</c:v>
                </c:pt>
                <c:pt idx="105">
                  <c:v>1</c:v>
                </c:pt>
                <c:pt idx="106">
                  <c:v>0.95109999999999995</c:v>
                </c:pt>
                <c:pt idx="107">
                  <c:v>0.80900000000000005</c:v>
                </c:pt>
                <c:pt idx="108">
                  <c:v>0.58779999999999999</c:v>
                </c:pt>
                <c:pt idx="109">
                  <c:v>0.309</c:v>
                </c:pt>
                <c:pt idx="110">
                  <c:v>0</c:v>
                </c:pt>
                <c:pt idx="111">
                  <c:v>-0.309</c:v>
                </c:pt>
                <c:pt idx="112">
                  <c:v>-0.58779999999999999</c:v>
                </c:pt>
                <c:pt idx="113">
                  <c:v>-0.80900000000000005</c:v>
                </c:pt>
                <c:pt idx="114">
                  <c:v>-0.95109999999999995</c:v>
                </c:pt>
                <c:pt idx="115">
                  <c:v>-1</c:v>
                </c:pt>
                <c:pt idx="116">
                  <c:v>-0.95109999999999995</c:v>
                </c:pt>
                <c:pt idx="117">
                  <c:v>-0.80900000000000005</c:v>
                </c:pt>
                <c:pt idx="118">
                  <c:v>-0.58779999999999999</c:v>
                </c:pt>
                <c:pt idx="119">
                  <c:v>-0.309</c:v>
                </c:pt>
                <c:pt idx="120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708976848"/>
        <c:axId val="-1708979024"/>
      </c:lineChart>
      <c:catAx>
        <c:axId val="-1708976848"/>
        <c:scaling>
          <c:orientation val="minMax"/>
        </c:scaling>
        <c:delete val="1"/>
        <c:axPos val="b"/>
        <c:majorTickMark val="none"/>
        <c:minorTickMark val="none"/>
        <c:tickLblPos val="nextTo"/>
        <c:crossAx val="-1708979024"/>
        <c:crosses val="autoZero"/>
        <c:auto val="1"/>
        <c:lblAlgn val="ctr"/>
        <c:lblOffset val="100"/>
        <c:noMultiLvlLbl val="0"/>
      </c:catAx>
      <c:valAx>
        <c:axId val="-17089790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708976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43ACB7-566B-9844-9C03-CA98F098E4D3}" type="datetimeFigureOut">
              <a:t>10/26/2014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AAB228-EC4C-2645-9A3E-4D0C00CA552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41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AB228-EC4C-2645-9A3E-4D0C00CA552D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205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AB228-EC4C-2645-9A3E-4D0C00CA55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05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AB228-EC4C-2645-9A3E-4D0C00CA55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53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AB228-EC4C-2645-9A3E-4D0C00CA552D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21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AB228-EC4C-2645-9A3E-4D0C00CA55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465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AB228-EC4C-2645-9A3E-4D0C00CA55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92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AB228-EC4C-2645-9A3E-4D0C00CA55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431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AB228-EC4C-2645-9A3E-4D0C00CA55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198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AB228-EC4C-2645-9A3E-4D0C00CA55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23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AB228-EC4C-2645-9A3E-4D0C00CA55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30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AB228-EC4C-2645-9A3E-4D0C00CA55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15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AB228-EC4C-2645-9A3E-4D0C00CA55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285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AB228-EC4C-2645-9A3E-4D0C00CA552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190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AB228-EC4C-2645-9A3E-4D0C00CA552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910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AB228-EC4C-2645-9A3E-4D0C00CA552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526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AB228-EC4C-2645-9A3E-4D0C00CA552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07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AB228-EC4C-2645-9A3E-4D0C00CA552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8732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AB228-EC4C-2645-9A3E-4D0C00CA552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129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AB228-EC4C-2645-9A3E-4D0C00CA552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112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AB228-EC4C-2645-9A3E-4D0C00CA552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385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AB228-EC4C-2645-9A3E-4D0C00CA552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183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AB228-EC4C-2645-9A3E-4D0C00CA552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408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AB228-EC4C-2645-9A3E-4D0C00CA55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151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AB228-EC4C-2645-9A3E-4D0C00CA552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669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AB228-EC4C-2645-9A3E-4D0C00CA552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831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AB228-EC4C-2645-9A3E-4D0C00CA552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344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AB228-EC4C-2645-9A3E-4D0C00CA552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79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AB228-EC4C-2645-9A3E-4D0C00CA55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85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AB228-EC4C-2645-9A3E-4D0C00CA55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89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AB228-EC4C-2645-9A3E-4D0C00CA552D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887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AB228-EC4C-2645-9A3E-4D0C00CA55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634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AB228-EC4C-2645-9A3E-4D0C00CA55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64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AB228-EC4C-2645-9A3E-4D0C00CA55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98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E18DA-7FA1-4464-865A-55F0632C8120}" type="datetime1">
              <a:rPr lang="en-US" smtClean="0"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915E-5554-9E4F-8C82-D5A34BECDA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16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840D-12DE-42B5-A511-271AB7F03F21}" type="datetime1">
              <a:rPr lang="en-US" smtClean="0"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915E-5554-9E4F-8C82-D5A34BECDA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185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EA577-0D60-453D-8D1A-2E015FDF5087}" type="datetime1">
              <a:rPr lang="en-US" smtClean="0"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915E-5554-9E4F-8C82-D5A34BECDA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63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9AAA-5E5A-4729-8AB6-72AC162FB717}" type="datetime1">
              <a:rPr lang="en-US" smtClean="0"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915E-5554-9E4F-8C82-D5A34BECDA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44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0E5ED-C7CB-443B-9EAD-8118992311AA}" type="datetime1">
              <a:rPr lang="en-US" smtClean="0"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915E-5554-9E4F-8C82-D5A34BECDA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70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37C91-32FA-4F7B-921F-CF04B3A052A5}" type="datetime1">
              <a:rPr lang="en-US" smtClean="0"/>
              <a:t>10/27/2014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915E-5554-9E4F-8C82-D5A34BECDA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73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5962-DF65-4E8F-83B4-865DCE0CFDFC}" type="datetime1">
              <a:rPr lang="en-US" smtClean="0"/>
              <a:t>10/27/2014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915E-5554-9E4F-8C82-D5A34BECDA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18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FD8D6-5261-4415-898A-21351B8D8CC9}" type="datetime1">
              <a:rPr lang="en-US" smtClean="0"/>
              <a:t>10/27/2014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915E-5554-9E4F-8C82-D5A34BECDA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18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EF005-42E9-462B-A08B-EE95362356E7}" type="datetime1">
              <a:rPr lang="en-US" smtClean="0"/>
              <a:t>10/27/2014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915E-5554-9E4F-8C82-D5A34BECDA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15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68482-EEA9-4259-817A-F8306AD1FC5E}" type="datetime1">
              <a:rPr lang="en-US" smtClean="0"/>
              <a:t>10/27/2014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915E-5554-9E4F-8C82-D5A34BECDA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63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A7FAC-1058-4196-B3C7-A8B50C1E700E}" type="datetime1">
              <a:rPr lang="en-US" smtClean="0"/>
              <a:t>10/27/2014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915E-5554-9E4F-8C82-D5A34BECDA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95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Lucida Bright"/>
                <a:cs typeface="Lucida Bright"/>
              </a:defRPr>
            </a:lvl1pPr>
          </a:lstStyle>
          <a:p>
            <a:fld id="{118FB10F-93B4-4A2D-BFC8-ED2E07E54FB9}" type="datetime1">
              <a:rPr lang="en-US" smtClean="0"/>
              <a:t>10/27/2014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  <a:latin typeface="Lucida Bright"/>
                <a:cs typeface="Lucida Brigh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Lucida Bright"/>
                <a:cs typeface="Lucida Bright"/>
              </a:defRPr>
            </a:lvl1pPr>
          </a:lstStyle>
          <a:p>
            <a:fld id="{0A2A915E-5554-9E4F-8C82-D5A34BECDA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36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Lucida Bright"/>
          <a:ea typeface="+mj-ea"/>
          <a:cs typeface="Lucida Br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Lucida Bright"/>
          <a:ea typeface="+mn-ea"/>
          <a:cs typeface="Lucida Br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Lucida Bright"/>
          <a:ea typeface="+mn-ea"/>
          <a:cs typeface="Lucida Br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Lucida Bright"/>
          <a:ea typeface="+mn-ea"/>
          <a:cs typeface="Lucida Br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Lucida Bright"/>
          <a:ea typeface="+mn-ea"/>
          <a:cs typeface="Lucida Br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Lucida Bright"/>
          <a:ea typeface="+mn-ea"/>
          <a:cs typeface="Lucida Br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d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66.pd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0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gif"/><Relationship Id="rId7" Type="http://schemas.openxmlformats.org/officeDocument/2006/relationships/image" Target="../media/image63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g"/><Relationship Id="rId11" Type="http://schemas.openxmlformats.org/officeDocument/2006/relationships/image" Target="../media/image29.png"/><Relationship Id="rId5" Type="http://schemas.openxmlformats.org/officeDocument/2006/relationships/image" Target="../media/image61.jpg"/><Relationship Id="rId10" Type="http://schemas.openxmlformats.org/officeDocument/2006/relationships/image" Target="../media/image28.png"/><Relationship Id="rId4" Type="http://schemas.openxmlformats.org/officeDocument/2006/relationships/image" Target="../media/image60.jpg"/><Relationship Id="rId9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://web.engr.illinois.edu/~gowda2" TargetMode="External"/><Relationship Id="rId7" Type="http://schemas.openxmlformats.org/officeDocument/2006/relationships/image" Target="../media/image2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hyperlink" Target="http://www.synrg.csl.illinois.edu/" TargetMode="External"/><Relationship Id="rId4" Type="http://schemas.openxmlformats.org/officeDocument/2006/relationships/hyperlink" Target="mailto:gowda2@illinois.edu" TargetMode="External"/><Relationship Id="rId9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18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8.jpg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image" Target="../media/image10.png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782" y="5529469"/>
            <a:ext cx="2758401" cy="12461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537" y="298397"/>
            <a:ext cx="8818179" cy="1102599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800000"/>
                </a:solidFill>
              </a:rPr>
              <a:t>Infrastructure Mobility: A What-If Analysis</a:t>
            </a:r>
            <a:endParaRPr lang="en-US" sz="32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1227245" y="3680718"/>
            <a:ext cx="6929050" cy="1873096"/>
            <a:chOff x="1336574" y="3849681"/>
            <a:chExt cx="6929050" cy="1873096"/>
          </a:xfrm>
        </p:grpSpPr>
        <p:sp>
          <p:nvSpPr>
            <p:cNvPr id="7" name="TextBox 6"/>
            <p:cNvSpPr txBox="1"/>
            <p:nvPr/>
          </p:nvSpPr>
          <p:spPr>
            <a:xfrm>
              <a:off x="1336574" y="5353445"/>
              <a:ext cx="20617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latin typeface="Lucida Bright"/>
                  <a:cs typeface="Lucida Bright"/>
                </a:rPr>
                <a:t>Mahanth Gowda</a:t>
              </a:r>
              <a:endParaRPr lang="en-US" b="1" dirty="0">
                <a:latin typeface="Lucida Bright"/>
                <a:cs typeface="Lucida Bright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87959" y="3849681"/>
              <a:ext cx="1002509" cy="150376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825832" y="5353445"/>
              <a:ext cx="16594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Lucida Bright"/>
                  <a:cs typeface="Lucida Bright"/>
                </a:rPr>
                <a:t>Nirupam Roy</a:t>
              </a:r>
              <a:endParaRPr lang="en-US" dirty="0">
                <a:latin typeface="Lucida Bright"/>
                <a:cs typeface="Lucida Bright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4857" y="3868427"/>
              <a:ext cx="990012" cy="148501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6663" y="3849681"/>
              <a:ext cx="952500" cy="142875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83479" y="5347419"/>
              <a:ext cx="2682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 smtClean="0">
                  <a:latin typeface="Lucida Bright"/>
                  <a:cs typeface="Lucida Bright"/>
                </a:rPr>
                <a:t>Romit</a:t>
              </a:r>
              <a:r>
                <a:rPr lang="en-US" dirty="0" smtClean="0">
                  <a:latin typeface="Lucida Bright"/>
                  <a:cs typeface="Lucida Bright"/>
                </a:rPr>
                <a:t> Roy Choudhury</a:t>
              </a:r>
              <a:endParaRPr lang="en-US" dirty="0">
                <a:latin typeface="Lucida Bright"/>
                <a:cs typeface="Lucida Bright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621697" y="1177038"/>
            <a:ext cx="2958639" cy="2373060"/>
            <a:chOff x="2621697" y="1206855"/>
            <a:chExt cx="2958639" cy="23730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1697" y="1718484"/>
              <a:ext cx="2958639" cy="1861431"/>
            </a:xfrm>
            <a:prstGeom prst="rect">
              <a:avLst/>
            </a:prstGeom>
          </p:spPr>
        </p:pic>
        <p:pic>
          <p:nvPicPr>
            <p:cNvPr id="25" name="Picture 24" descr="wireless-icon-red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55053">
              <a:off x="3954950" y="1258888"/>
              <a:ext cx="951453" cy="8473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023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1"/>
            <a:ext cx="9144000" cy="5550966"/>
          </a:xfrm>
          <a:prstGeom prst="rect">
            <a:avLst/>
          </a:prstGeom>
        </p:spPr>
      </p:pic>
      <p:pic>
        <p:nvPicPr>
          <p:cNvPr id="3" name="Picture 2" descr="ap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48" y="555553"/>
            <a:ext cx="693543" cy="58213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 flipV="1">
            <a:off x="3189767" y="1924493"/>
            <a:ext cx="1286540" cy="1988288"/>
          </a:xfrm>
          <a:prstGeom prst="line">
            <a:avLst/>
          </a:prstGeom>
          <a:ln>
            <a:solidFill>
              <a:schemeClr val="accent1"/>
            </a:solidFill>
            <a:prstDash val="sysDash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2317898" y="659219"/>
            <a:ext cx="404037" cy="637953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052084" y="659219"/>
            <a:ext cx="246634" cy="956930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339702" y="2579725"/>
            <a:ext cx="536526" cy="2024173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339702" y="3997842"/>
            <a:ext cx="3011100" cy="606056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298718" y="3997842"/>
            <a:ext cx="2052084" cy="303028"/>
          </a:xfrm>
          <a:prstGeom prst="line">
            <a:avLst/>
          </a:prstGeom>
          <a:ln>
            <a:solidFill>
              <a:schemeClr val="accent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317898" y="659219"/>
            <a:ext cx="0" cy="776176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278008" y="2328530"/>
            <a:ext cx="39890" cy="1972340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337079" y="680484"/>
            <a:ext cx="1224828" cy="297711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350802" y="1190847"/>
            <a:ext cx="1486472" cy="318977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572000" y="1509824"/>
            <a:ext cx="1265274" cy="2328529"/>
          </a:xfrm>
          <a:prstGeom prst="line">
            <a:avLst/>
          </a:prstGeom>
          <a:ln>
            <a:solidFill>
              <a:schemeClr val="accent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loud 14"/>
          <p:cNvSpPr/>
          <p:nvPr/>
        </p:nvSpPr>
        <p:spPr>
          <a:xfrm>
            <a:off x="2614640" y="1594885"/>
            <a:ext cx="2288956" cy="1034481"/>
          </a:xfrm>
          <a:prstGeom prst="cloud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LoS</a:t>
            </a:r>
            <a:r>
              <a:rPr lang="en-US" b="1" dirty="0" smtClean="0">
                <a:solidFill>
                  <a:schemeClr val="bg1"/>
                </a:solidFill>
              </a:rPr>
              <a:t> Path blocked by wall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5021" y="355153"/>
            <a:ext cx="1709283" cy="29771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Shadowing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0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1"/>
            <a:ext cx="9144000" cy="5550966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 flipV="1">
            <a:off x="2062716" y="2488019"/>
            <a:ext cx="2268906" cy="1509824"/>
          </a:xfrm>
          <a:prstGeom prst="line">
            <a:avLst/>
          </a:prstGeom>
          <a:ln>
            <a:solidFill>
              <a:schemeClr val="accent1"/>
            </a:solidFill>
            <a:prstDash val="sysDash"/>
            <a:head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568672" y="1233377"/>
            <a:ext cx="739134" cy="606057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062716" y="4082902"/>
            <a:ext cx="2268906" cy="542261"/>
          </a:xfrm>
          <a:prstGeom prst="line">
            <a:avLst/>
          </a:prstGeom>
          <a:ln>
            <a:solidFill>
              <a:schemeClr val="accent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1531088" y="4157330"/>
            <a:ext cx="2800534" cy="1446028"/>
          </a:xfrm>
          <a:prstGeom prst="straightConnector1">
            <a:avLst/>
          </a:prstGeom>
          <a:ln>
            <a:solidFill>
              <a:schemeClr val="accent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4423144" y="2538137"/>
            <a:ext cx="1658679" cy="1459706"/>
          </a:xfrm>
          <a:prstGeom prst="straightConnector1">
            <a:avLst/>
          </a:prstGeom>
          <a:ln>
            <a:solidFill>
              <a:schemeClr val="accent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68672" y="1233377"/>
            <a:ext cx="369567" cy="808074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322201" y="2821615"/>
            <a:ext cx="777559" cy="1776966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68672" y="1219315"/>
            <a:ext cx="184783" cy="822136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853735" y="2700670"/>
            <a:ext cx="653176" cy="2807188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68672" y="1219315"/>
            <a:ext cx="1419616" cy="317090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519377" y="1912338"/>
            <a:ext cx="2562446" cy="575681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2445488" y="2821615"/>
            <a:ext cx="212652" cy="772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Cloud 54"/>
          <p:cNvSpPr/>
          <p:nvPr/>
        </p:nvSpPr>
        <p:spPr>
          <a:xfrm>
            <a:off x="1360967" y="3528392"/>
            <a:ext cx="2505355" cy="1080128"/>
          </a:xfrm>
          <a:prstGeom prst="cloud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LoS</a:t>
            </a:r>
            <a:r>
              <a:rPr lang="en-US" b="1" dirty="0" smtClean="0">
                <a:solidFill>
                  <a:schemeClr val="bg1"/>
                </a:solidFill>
              </a:rPr>
              <a:t> opportunity by evading </a:t>
            </a:r>
            <a:r>
              <a:rPr lang="en-US" b="1" dirty="0">
                <a:solidFill>
                  <a:schemeClr val="bg1"/>
                </a:solidFill>
              </a:rPr>
              <a:t>shadow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1" name="Picture 20" descr="ap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48" y="555553"/>
            <a:ext cx="693543" cy="582132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5021" y="355153"/>
            <a:ext cx="1709283" cy="29771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Shadowing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68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7 L -0.19132 0.081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66" y="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554560" y="1279302"/>
            <a:ext cx="2136487" cy="2315869"/>
            <a:chOff x="1447800" y="3350659"/>
            <a:chExt cx="2136487" cy="174996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7800" y="3350659"/>
              <a:ext cx="1871464" cy="1326137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1523833" y="4375993"/>
              <a:ext cx="1768944" cy="724629"/>
              <a:chOff x="898821" y="2045451"/>
              <a:chExt cx="2048441" cy="926349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3774" y="2045451"/>
                <a:ext cx="1233488" cy="926349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9630916" flipH="1">
                <a:off x="898821" y="2161753"/>
                <a:ext cx="558916" cy="558916"/>
              </a:xfrm>
              <a:prstGeom prst="rect">
                <a:avLst/>
              </a:prstGeom>
            </p:spPr>
          </p:pic>
          <p:cxnSp>
            <p:nvCxnSpPr>
              <p:cNvPr id="25" name="Curved Connector 27"/>
              <p:cNvCxnSpPr>
                <a:cxnSpLocks noChangeShapeType="1"/>
              </p:cNvCxnSpPr>
              <p:nvPr/>
            </p:nvCxnSpPr>
            <p:spPr bwMode="auto">
              <a:xfrm rot="10800000">
                <a:off x="1211064" y="2420139"/>
                <a:ext cx="773708" cy="266665"/>
              </a:xfrm>
              <a:prstGeom prst="curvedConnector3">
                <a:avLst>
                  <a:gd name="adj1" fmla="val 50000"/>
                </a:avLst>
              </a:prstGeom>
              <a:noFill/>
              <a:ln w="762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673161">
              <a:off x="3138385" y="4210128"/>
              <a:ext cx="445902" cy="403914"/>
            </a:xfrm>
            <a:prstGeom prst="rect">
              <a:avLst/>
            </a:prstGeom>
          </p:spPr>
        </p:pic>
      </p:grpSp>
      <p:sp>
        <p:nvSpPr>
          <p:cNvPr id="51" name="Title 1"/>
          <p:cNvSpPr txBox="1">
            <a:spLocks/>
          </p:cNvSpPr>
          <p:nvPr/>
        </p:nvSpPr>
        <p:spPr>
          <a:xfrm>
            <a:off x="457200" y="205065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dirty="0"/>
              <a:t> Regimes of </a:t>
            </a:r>
            <a:r>
              <a:rPr lang="en-US" dirty="0" smtClean="0"/>
              <a:t>Infrastructure Mobility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226" y="1218095"/>
            <a:ext cx="2498007" cy="237707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130" y="1209764"/>
            <a:ext cx="2697040" cy="238540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348299" y="5087234"/>
            <a:ext cx="2032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Lucida Bright"/>
                <a:cs typeface="Lucida Bright"/>
              </a:rPr>
              <a:t>Mobility Range</a:t>
            </a:r>
            <a:endParaRPr lang="en-US" sz="2000" dirty="0">
              <a:solidFill>
                <a:srgbClr val="FF0000"/>
              </a:solidFill>
              <a:latin typeface="Lucida Bright"/>
              <a:cs typeface="Lucida Bright"/>
            </a:endParaRPr>
          </a:p>
        </p:txBody>
      </p:sp>
      <p:cxnSp>
        <p:nvCxnSpPr>
          <p:cNvPr id="46" name="Straight Arrow Connector 45"/>
          <p:cNvCxnSpPr/>
          <p:nvPr/>
        </p:nvCxnSpPr>
        <p:spPr bwMode="auto">
          <a:xfrm flipV="1">
            <a:off x="945573" y="4028695"/>
            <a:ext cx="7252854" cy="3158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556135" y="4324750"/>
            <a:ext cx="1869889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Lucida Bright"/>
                <a:cs typeface="Lucida Bright"/>
              </a:rPr>
              <a:t>Tethered 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Lucida Bright"/>
                <a:cs typeface="Lucida Bright"/>
              </a:rPr>
              <a:t>Mobility </a:t>
            </a:r>
            <a:r>
              <a:rPr lang="en-US" sz="1600" dirty="0" smtClean="0">
                <a:solidFill>
                  <a:prstClr val="black"/>
                </a:solidFill>
                <a:latin typeface="Lucida Bright"/>
                <a:cs typeface="Lucida Bright"/>
              </a:rPr>
              <a:t>(feet)</a:t>
            </a:r>
            <a:endParaRPr lang="en-US" sz="1600" dirty="0">
              <a:solidFill>
                <a:prstClr val="black"/>
              </a:solidFill>
              <a:latin typeface="Lucida Bright"/>
              <a:cs typeface="Lucida Brigh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75890" y="4324750"/>
            <a:ext cx="2088371" cy="447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Lucida Bright"/>
                <a:cs typeface="Lucida Bright"/>
              </a:rPr>
              <a:t>Ceiling Track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Lucida Bright"/>
                <a:cs typeface="Lucida Bright"/>
              </a:rPr>
              <a:t>Mobility </a:t>
            </a:r>
            <a:r>
              <a:rPr lang="en-US" sz="1600" dirty="0" smtClean="0">
                <a:solidFill>
                  <a:prstClr val="black"/>
                </a:solidFill>
                <a:latin typeface="Lucida Bright"/>
                <a:cs typeface="Lucida Bright"/>
              </a:rPr>
              <a:t>(meter)</a:t>
            </a:r>
            <a:endParaRPr lang="en-US" sz="1600" dirty="0">
              <a:solidFill>
                <a:prstClr val="black"/>
              </a:solidFill>
              <a:latin typeface="Lucida Bright"/>
              <a:cs typeface="Lucida Brigh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36559" y="4319603"/>
            <a:ext cx="1909424" cy="328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Lucida Bright"/>
                <a:cs typeface="Lucida Bright"/>
              </a:rPr>
              <a:t>Cell Tower Relays </a:t>
            </a:r>
            <a:r>
              <a:rPr lang="en-US" sz="1500" dirty="0" smtClean="0">
                <a:solidFill>
                  <a:prstClr val="black"/>
                </a:solidFill>
                <a:latin typeface="Lucida Bright"/>
                <a:cs typeface="Lucida Bright"/>
              </a:rPr>
              <a:t>(km)</a:t>
            </a:r>
            <a:endParaRPr lang="en-US" sz="1500" dirty="0">
              <a:solidFill>
                <a:prstClr val="black"/>
              </a:solidFill>
              <a:latin typeface="Lucida Bright"/>
              <a:cs typeface="Lucida Brigh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568372" y="3891753"/>
            <a:ext cx="0" cy="3418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602195" y="3891753"/>
            <a:ext cx="0" cy="3418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400201" y="3857765"/>
            <a:ext cx="0" cy="3418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58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76344" y="4247784"/>
            <a:ext cx="811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Lucida Bright"/>
                <a:cs typeface="Lucida Bright"/>
              </a:rPr>
              <a:t>Time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60129" y="3028305"/>
            <a:ext cx="1132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Lucida Bright"/>
                <a:cs typeface="Lucida Bright"/>
              </a:rPr>
              <a:t>Traffic</a:t>
            </a:r>
          </a:p>
          <a:p>
            <a:r>
              <a:rPr lang="en-US" dirty="0">
                <a:latin typeface="Lucida Bright"/>
                <a:cs typeface="Lucida Bright"/>
              </a:rPr>
              <a:t>Changes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7693" y="2994802"/>
            <a:ext cx="1215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Lucida Bright"/>
                <a:cs typeface="Lucida Bright"/>
              </a:rPr>
              <a:t>Channel</a:t>
            </a:r>
          </a:p>
          <a:p>
            <a:r>
              <a:rPr lang="en-US" dirty="0">
                <a:latin typeface="Lucida Bright"/>
                <a:cs typeface="Lucida Bright"/>
              </a:rPr>
              <a:t>Variation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46890" y="3178920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Lucida Bright"/>
                <a:cs typeface="Lucida Bright"/>
              </a:rPr>
              <a:t>Topology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56947" y="3178920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Lucida Bright"/>
                <a:cs typeface="Lucida Bright"/>
              </a:rPr>
              <a:t>Faults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56077" y="3028305"/>
            <a:ext cx="1140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Lucida Bright"/>
                <a:cs typeface="Lucida Bright"/>
              </a:rPr>
              <a:t>User </a:t>
            </a:r>
          </a:p>
          <a:p>
            <a:pPr algn="ctr"/>
            <a:r>
              <a:rPr lang="en-US" dirty="0">
                <a:latin typeface="Lucida Bright"/>
                <a:cs typeface="Lucida Bright"/>
              </a:rPr>
              <a:t>Location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205065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dirty="0" smtClean="0"/>
              <a:t>Timescales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945573" y="4028695"/>
            <a:ext cx="7252854" cy="3158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>
          <a:xfrm>
            <a:off x="1568372" y="3891753"/>
            <a:ext cx="0" cy="3418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102532" y="3873223"/>
            <a:ext cx="0" cy="3418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636692" y="3873223"/>
            <a:ext cx="0" cy="3418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445172" y="3857765"/>
            <a:ext cx="0" cy="3418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745652" y="3857765"/>
            <a:ext cx="0" cy="3418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7700" y="1257300"/>
            <a:ext cx="6000361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Lucida Bright"/>
                <a:cs typeface="Lucida Bright"/>
              </a:rPr>
              <a:t>Opportunities </a:t>
            </a:r>
            <a:r>
              <a:rPr lang="en-US" sz="2800" dirty="0">
                <a:latin typeface="Lucida Bright"/>
                <a:cs typeface="Lucida Bright"/>
              </a:rPr>
              <a:t>are many:</a:t>
            </a:r>
            <a:endParaRPr lang="en-US" sz="2800" dirty="0">
              <a:solidFill>
                <a:srgbClr val="7F7F7F"/>
              </a:solidFill>
              <a:latin typeface="Lucida Bright"/>
              <a:cs typeface="Lucida Bright"/>
            </a:endParaRP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7F7F7F"/>
                </a:solidFill>
                <a:latin typeface="Lucida Bright"/>
                <a:cs typeface="Lucida Bright"/>
              </a:rPr>
              <a:t> Better capacity</a:t>
            </a: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7F7F7F"/>
                </a:solidFill>
                <a:latin typeface="Lucida Bright"/>
                <a:cs typeface="Lucida Bright"/>
              </a:rPr>
              <a:t> Localization</a:t>
            </a: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7F7F7F"/>
                </a:solidFill>
                <a:latin typeface="Lucida Bright"/>
                <a:cs typeface="Lucida Bright"/>
              </a:rPr>
              <a:t> Improved energy</a:t>
            </a: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7F7F7F"/>
                </a:solidFill>
                <a:latin typeface="Lucida Bright"/>
                <a:cs typeface="Lucida Bright"/>
              </a:rPr>
              <a:t> Security</a:t>
            </a: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7F7F7F"/>
                </a:solidFill>
                <a:latin typeface="Lucida Bright"/>
                <a:cs typeface="Lucida Bright"/>
              </a:rPr>
              <a:t> Fault management</a:t>
            </a: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7F7F7F"/>
                </a:solidFill>
                <a:latin typeface="Lucida Bright"/>
                <a:cs typeface="Lucida Bright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Lucida Bright"/>
                <a:cs typeface="Lucida Bright"/>
              </a:rPr>
              <a:t>QoS</a:t>
            </a:r>
            <a:r>
              <a:rPr lang="en-US" sz="2000" dirty="0">
                <a:solidFill>
                  <a:srgbClr val="7F7F7F"/>
                </a:solidFill>
                <a:latin typeface="Lucida Bright"/>
                <a:cs typeface="Lucida Bright"/>
              </a:rPr>
              <a:t>, reliability, prioritization, </a:t>
            </a: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7F7F7F"/>
                </a:solidFill>
                <a:latin typeface="Lucida Bright"/>
                <a:cs typeface="Lucida Bright"/>
              </a:rPr>
              <a:t> Software defined mobility … </a:t>
            </a:r>
            <a:r>
              <a:rPr lang="en-US" sz="2000" dirty="0" smtClean="0">
                <a:solidFill>
                  <a:srgbClr val="7F7F7F"/>
                </a:solidFill>
                <a:latin typeface="Lucida Bright"/>
                <a:cs typeface="Lucida Bright"/>
              </a:rPr>
              <a:t>scalable</a:t>
            </a:r>
          </a:p>
          <a:p>
            <a:pPr>
              <a:buFont typeface="Arial"/>
              <a:buChar char="•"/>
            </a:pPr>
            <a:endParaRPr lang="en-US" sz="2000" dirty="0">
              <a:solidFill>
                <a:srgbClr val="7F7F7F"/>
              </a:solidFill>
              <a:latin typeface="Lucida Bright"/>
              <a:cs typeface="Lucida Bright"/>
            </a:endParaRPr>
          </a:p>
          <a:p>
            <a:r>
              <a:rPr lang="en-US" sz="2800" dirty="0">
                <a:latin typeface="Lucida Bright"/>
                <a:cs typeface="Lucida Bright"/>
              </a:rPr>
              <a:t>Not entirely sure </a:t>
            </a:r>
            <a:r>
              <a:rPr lang="en-US" sz="2800" dirty="0" smtClean="0">
                <a:latin typeface="Lucida Bright"/>
                <a:cs typeface="Lucida Bright"/>
              </a:rPr>
              <a:t>about killer app</a:t>
            </a:r>
            <a:endParaRPr lang="en-US" sz="2800" dirty="0">
              <a:latin typeface="Lucida Bright"/>
              <a:cs typeface="Lucida Bright"/>
            </a:endParaRPr>
          </a:p>
          <a:p>
            <a:pPr>
              <a:buFont typeface="Arial"/>
              <a:buChar char="•"/>
            </a:pPr>
            <a:r>
              <a:rPr lang="en-US" sz="2400" dirty="0">
                <a:solidFill>
                  <a:srgbClr val="7F7F7F"/>
                </a:solidFill>
                <a:latin typeface="Lucida Bright"/>
                <a:cs typeface="Lucida Bright"/>
              </a:rPr>
              <a:t> </a:t>
            </a:r>
            <a:r>
              <a:rPr lang="en-US" sz="2000" dirty="0">
                <a:solidFill>
                  <a:srgbClr val="7F7F7F"/>
                </a:solidFill>
                <a:latin typeface="Lucida Bright"/>
                <a:cs typeface="Lucida Bright"/>
              </a:rPr>
              <a:t>Treating this as a bottom-up research</a:t>
            </a:r>
          </a:p>
          <a:p>
            <a:pPr>
              <a:buFont typeface="Arial"/>
              <a:buChar char="•"/>
            </a:pPr>
            <a:endParaRPr lang="en-US" sz="2000" dirty="0">
              <a:solidFill>
                <a:srgbClr val="7F7F7F"/>
              </a:solidFill>
              <a:latin typeface="Lucida Bright"/>
              <a:cs typeface="Lucida Brigh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05065"/>
            <a:ext cx="902473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dirty="0" smtClean="0"/>
              <a:t>1. What’s </a:t>
            </a:r>
            <a:r>
              <a:rPr lang="en-US" dirty="0"/>
              <a:t>the </a:t>
            </a:r>
            <a:r>
              <a:rPr lang="en-US" dirty="0" smtClean="0"/>
              <a:t>Killer </a:t>
            </a:r>
            <a:r>
              <a:rPr lang="en-US" dirty="0"/>
              <a:t>A</a:t>
            </a:r>
            <a:r>
              <a:rPr lang="en-US" dirty="0" smtClean="0"/>
              <a:t>pp</a:t>
            </a:r>
            <a:r>
              <a:rPr lang="en-US" dirty="0"/>
              <a:t>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132" y="3634450"/>
            <a:ext cx="3467100" cy="2905501"/>
          </a:xfrm>
          <a:prstGeom prst="rect">
            <a:avLst/>
          </a:prstGeom>
        </p:spPr>
      </p:pic>
      <p:pic>
        <p:nvPicPr>
          <p:cNvPr id="6" name="Picture 5" descr="roboLe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274" y="3952499"/>
            <a:ext cx="3306726" cy="2905501"/>
          </a:xfrm>
          <a:prstGeom prst="rect">
            <a:avLst/>
          </a:prstGeom>
        </p:spPr>
      </p:pic>
      <p:pic>
        <p:nvPicPr>
          <p:cNvPr id="7" name="Picture 6" descr="roomb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2499"/>
            <a:ext cx="3268132" cy="29055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4832" y="1525032"/>
            <a:ext cx="3188580" cy="242746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93317" y="1155700"/>
            <a:ext cx="9436100" cy="400110"/>
          </a:xfrm>
          <a:prstGeom prst="rect">
            <a:avLst/>
          </a:prstGeom>
          <a:solidFill>
            <a:srgbClr val="D7E4BD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/>
                <a:cs typeface="Lucida Bright"/>
              </a:rPr>
              <a:t> Robots permeating life … design, cost, reliability, safety not major </a:t>
            </a:r>
            <a:r>
              <a:rPr lang="en-US" sz="2000" dirty="0" smtClean="0">
                <a:latin typeface="Lucida Bright"/>
                <a:cs typeface="Lucida Bright"/>
              </a:rPr>
              <a:t>issues</a:t>
            </a:r>
            <a:endParaRPr lang="en-US" sz="2000" dirty="0">
              <a:latin typeface="Lucida Bright"/>
              <a:cs typeface="Lucida Br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" y="1733752"/>
            <a:ext cx="3228254" cy="18093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132" y="1525031"/>
            <a:ext cx="3016699" cy="242746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 bwMode="auto">
          <a:xfrm>
            <a:off x="6263421" y="3544185"/>
            <a:ext cx="1906543" cy="392224"/>
          </a:xfrm>
          <a:prstGeom prst="roundRect">
            <a:avLst>
              <a:gd name="adj" fmla="val 31945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8100" dir="2700000">
              <a:srgbClr val="000000">
                <a:alpha val="44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buFont typeface="Wingdings" charset="2"/>
              <a:buNone/>
              <a:defRPr/>
            </a:pPr>
            <a:r>
              <a:rPr lang="en-US" sz="1600" dirty="0" smtClean="0">
                <a:latin typeface="Lucida Bright"/>
                <a:cs typeface="Lucida Bright"/>
              </a:rPr>
              <a:t>Robotic Camera</a:t>
            </a:r>
            <a:endParaRPr lang="en-US" sz="1600" dirty="0">
              <a:latin typeface="Lucida Bright"/>
              <a:cs typeface="Lucida Bright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3294342" y="3550336"/>
            <a:ext cx="2122484" cy="392224"/>
          </a:xfrm>
          <a:prstGeom prst="roundRect">
            <a:avLst>
              <a:gd name="adj" fmla="val 31945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8100" dir="2700000">
              <a:srgbClr val="000000">
                <a:alpha val="44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buFont typeface="Wingdings" charset="2"/>
              <a:buNone/>
              <a:defRPr/>
            </a:pPr>
            <a:r>
              <a:rPr lang="en-US" sz="1600" dirty="0" smtClean="0">
                <a:latin typeface="Lucida Bright"/>
                <a:cs typeface="Lucida Bright"/>
              </a:rPr>
              <a:t>Package Delivery</a:t>
            </a:r>
            <a:endParaRPr lang="en-US" sz="1600" dirty="0">
              <a:latin typeface="Lucida Bright"/>
              <a:cs typeface="Lucida Bright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3337747" y="6447217"/>
            <a:ext cx="1860417" cy="392224"/>
          </a:xfrm>
          <a:prstGeom prst="roundRect">
            <a:avLst>
              <a:gd name="adj" fmla="val 31945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8100" dir="2700000">
              <a:srgbClr val="000000">
                <a:alpha val="44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buFont typeface="Wingdings" charset="2"/>
              <a:buNone/>
              <a:defRPr/>
            </a:pPr>
            <a:r>
              <a:rPr lang="en-US" sz="1600" dirty="0" smtClean="0">
                <a:latin typeface="Lucida Bright"/>
                <a:cs typeface="Lucida Bright"/>
              </a:rPr>
              <a:t>Virtual Presence</a:t>
            </a:r>
            <a:endParaRPr lang="en-US" sz="1600" dirty="0">
              <a:latin typeface="Lucida Bright"/>
              <a:cs typeface="Lucida Bright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205065"/>
            <a:ext cx="902473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dirty="0" smtClean="0"/>
              <a:t>2. Is this Really </a:t>
            </a:r>
            <a:r>
              <a:rPr lang="en-US" dirty="0"/>
              <a:t>P</a:t>
            </a:r>
            <a:r>
              <a:rPr lang="en-US" dirty="0" smtClean="0"/>
              <a:t>ractical?</a:t>
            </a:r>
            <a:endParaRPr lang="en-US" dirty="0"/>
          </a:p>
          <a:p>
            <a:endParaRPr lang="en-US" dirty="0"/>
          </a:p>
        </p:txBody>
      </p:sp>
      <p:sp>
        <p:nvSpPr>
          <p:cNvPr id="21" name="Rounded Rectangle 20"/>
          <p:cNvSpPr/>
          <p:nvPr/>
        </p:nvSpPr>
        <p:spPr bwMode="auto">
          <a:xfrm>
            <a:off x="5807446" y="6447831"/>
            <a:ext cx="1549194" cy="392224"/>
          </a:xfrm>
          <a:prstGeom prst="roundRect">
            <a:avLst>
              <a:gd name="adj" fmla="val 31945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8100" dir="2700000">
              <a:srgbClr val="000000">
                <a:alpha val="44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buFont typeface="Wingdings" charset="2"/>
              <a:buNone/>
              <a:defRPr/>
            </a:pPr>
            <a:r>
              <a:rPr lang="en-US" sz="1600" dirty="0" smtClean="0">
                <a:latin typeface="Lucida Bright"/>
                <a:cs typeface="Lucida Bright"/>
              </a:rPr>
              <a:t>Robotic Feet</a:t>
            </a:r>
            <a:endParaRPr lang="en-US" sz="1600" dirty="0">
              <a:latin typeface="Lucida Bright"/>
              <a:cs typeface="Lucida Bright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-17871" y="6447217"/>
            <a:ext cx="1876487" cy="392224"/>
          </a:xfrm>
          <a:prstGeom prst="roundRect">
            <a:avLst>
              <a:gd name="adj" fmla="val 31945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8100" dir="2700000">
              <a:srgbClr val="000000">
                <a:alpha val="44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buFont typeface="Wingdings" charset="2"/>
              <a:buNone/>
              <a:defRPr/>
            </a:pPr>
            <a:r>
              <a:rPr lang="en-US" sz="1600" dirty="0" smtClean="0">
                <a:latin typeface="Lucida Bright"/>
                <a:cs typeface="Lucida Bright"/>
              </a:rPr>
              <a:t>Robotic Vacuum</a:t>
            </a:r>
            <a:endParaRPr lang="en-US" sz="1600" dirty="0">
              <a:latin typeface="Lucida Bright"/>
              <a:cs typeface="Lucida Br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9925"/>
            <a:ext cx="9144000" cy="433815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205065"/>
            <a:ext cx="902473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dirty="0"/>
              <a:t>2. Is this </a:t>
            </a:r>
            <a:r>
              <a:rPr lang="en-US" dirty="0" smtClean="0"/>
              <a:t>Really </a:t>
            </a:r>
            <a:r>
              <a:rPr lang="en-US" dirty="0"/>
              <a:t>P</a:t>
            </a:r>
            <a:r>
              <a:rPr lang="en-US" dirty="0" smtClean="0"/>
              <a:t>ractical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5" name="Cloud 4"/>
          <p:cNvSpPr/>
          <p:nvPr/>
        </p:nvSpPr>
        <p:spPr>
          <a:xfrm>
            <a:off x="6808305" y="1441175"/>
            <a:ext cx="2335695" cy="9144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Today’s home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3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9925"/>
            <a:ext cx="9144000" cy="4338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82" y="1259926"/>
            <a:ext cx="4922001" cy="473732"/>
          </a:xfrm>
          <a:prstGeom prst="rect">
            <a:avLst/>
          </a:prstGeom>
        </p:spPr>
      </p:pic>
      <p:grpSp>
        <p:nvGrpSpPr>
          <p:cNvPr id="6" name="Group 16"/>
          <p:cNvGrpSpPr/>
          <p:nvPr/>
        </p:nvGrpSpPr>
        <p:grpSpPr>
          <a:xfrm>
            <a:off x="4827447" y="2663687"/>
            <a:ext cx="1161026" cy="846278"/>
            <a:chOff x="6643068" y="349983"/>
            <a:chExt cx="2344762" cy="179240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068" y="349983"/>
              <a:ext cx="2344762" cy="1488341"/>
            </a:xfrm>
            <a:prstGeom prst="rect">
              <a:avLst/>
            </a:prstGeom>
          </p:spPr>
        </p:pic>
        <p:pic>
          <p:nvPicPr>
            <p:cNvPr id="8" name="Picture 7" descr="wifi_tr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09601">
              <a:off x="7101329" y="1503581"/>
              <a:ext cx="656371" cy="638809"/>
            </a:xfrm>
            <a:prstGeom prst="rect">
              <a:avLst/>
            </a:prstGeom>
          </p:spPr>
        </p:pic>
      </p:grpSp>
      <p:sp>
        <p:nvSpPr>
          <p:cNvPr id="13" name="Freeform 12"/>
          <p:cNvSpPr/>
          <p:nvPr/>
        </p:nvSpPr>
        <p:spPr>
          <a:xfrm>
            <a:off x="4820477" y="5059017"/>
            <a:ext cx="2377440" cy="393192"/>
          </a:xfrm>
          <a:custGeom>
            <a:avLst/>
            <a:gdLst>
              <a:gd name="connsiteX0" fmla="*/ 0 w 2464904"/>
              <a:gd name="connsiteY0" fmla="*/ 129209 h 391354"/>
              <a:gd name="connsiteX1" fmla="*/ 49696 w 2464904"/>
              <a:gd name="connsiteY1" fmla="*/ 149087 h 391354"/>
              <a:gd name="connsiteX2" fmla="*/ 109331 w 2464904"/>
              <a:gd name="connsiteY2" fmla="*/ 168965 h 391354"/>
              <a:gd name="connsiteX3" fmla="*/ 218661 w 2464904"/>
              <a:gd name="connsiteY3" fmla="*/ 248479 h 391354"/>
              <a:gd name="connsiteX4" fmla="*/ 248478 w 2464904"/>
              <a:gd name="connsiteY4" fmla="*/ 278296 h 391354"/>
              <a:gd name="connsiteX5" fmla="*/ 258417 w 2464904"/>
              <a:gd name="connsiteY5" fmla="*/ 347870 h 391354"/>
              <a:gd name="connsiteX6" fmla="*/ 447261 w 2464904"/>
              <a:gd name="connsiteY6" fmla="*/ 377687 h 391354"/>
              <a:gd name="connsiteX7" fmla="*/ 477078 w 2464904"/>
              <a:gd name="connsiteY7" fmla="*/ 367748 h 391354"/>
              <a:gd name="connsiteX8" fmla="*/ 496957 w 2464904"/>
              <a:gd name="connsiteY8" fmla="*/ 337931 h 391354"/>
              <a:gd name="connsiteX9" fmla="*/ 556591 w 2464904"/>
              <a:gd name="connsiteY9" fmla="*/ 298174 h 391354"/>
              <a:gd name="connsiteX10" fmla="*/ 586409 w 2464904"/>
              <a:gd name="connsiteY10" fmla="*/ 327992 h 391354"/>
              <a:gd name="connsiteX11" fmla="*/ 616226 w 2464904"/>
              <a:gd name="connsiteY11" fmla="*/ 308113 h 391354"/>
              <a:gd name="connsiteX12" fmla="*/ 655983 w 2464904"/>
              <a:gd name="connsiteY12" fmla="*/ 288235 h 391354"/>
              <a:gd name="connsiteX13" fmla="*/ 705678 w 2464904"/>
              <a:gd name="connsiteY13" fmla="*/ 238539 h 391354"/>
              <a:gd name="connsiteX14" fmla="*/ 725557 w 2464904"/>
              <a:gd name="connsiteY14" fmla="*/ 218661 h 391354"/>
              <a:gd name="connsiteX15" fmla="*/ 745435 w 2464904"/>
              <a:gd name="connsiteY15" fmla="*/ 188844 h 391354"/>
              <a:gd name="connsiteX16" fmla="*/ 874644 w 2464904"/>
              <a:gd name="connsiteY16" fmla="*/ 159026 h 391354"/>
              <a:gd name="connsiteX17" fmla="*/ 983974 w 2464904"/>
              <a:gd name="connsiteY17" fmla="*/ 188844 h 391354"/>
              <a:gd name="connsiteX18" fmla="*/ 1073426 w 2464904"/>
              <a:gd name="connsiteY18" fmla="*/ 198783 h 391354"/>
              <a:gd name="connsiteX19" fmla="*/ 1133061 w 2464904"/>
              <a:gd name="connsiteY19" fmla="*/ 238539 h 391354"/>
              <a:gd name="connsiteX20" fmla="*/ 1262270 w 2464904"/>
              <a:gd name="connsiteY20" fmla="*/ 248479 h 391354"/>
              <a:gd name="connsiteX21" fmla="*/ 1341783 w 2464904"/>
              <a:gd name="connsiteY21" fmla="*/ 159026 h 391354"/>
              <a:gd name="connsiteX22" fmla="*/ 1401417 w 2464904"/>
              <a:gd name="connsiteY22" fmla="*/ 119270 h 391354"/>
              <a:gd name="connsiteX23" fmla="*/ 1421296 w 2464904"/>
              <a:gd name="connsiteY23" fmla="*/ 89452 h 391354"/>
              <a:gd name="connsiteX24" fmla="*/ 1530626 w 2464904"/>
              <a:gd name="connsiteY24" fmla="*/ 168965 h 391354"/>
              <a:gd name="connsiteX25" fmla="*/ 1630017 w 2464904"/>
              <a:gd name="connsiteY25" fmla="*/ 188844 h 391354"/>
              <a:gd name="connsiteX26" fmla="*/ 1918252 w 2464904"/>
              <a:gd name="connsiteY26" fmla="*/ 198783 h 391354"/>
              <a:gd name="connsiteX27" fmla="*/ 1838739 w 2464904"/>
              <a:gd name="connsiteY27" fmla="*/ 109331 h 391354"/>
              <a:gd name="connsiteX28" fmla="*/ 1918252 w 2464904"/>
              <a:gd name="connsiteY28" fmla="*/ 79513 h 391354"/>
              <a:gd name="connsiteX29" fmla="*/ 1948070 w 2464904"/>
              <a:gd name="connsiteY29" fmla="*/ 59635 h 391354"/>
              <a:gd name="connsiteX30" fmla="*/ 2007704 w 2464904"/>
              <a:gd name="connsiteY30" fmla="*/ 39757 h 391354"/>
              <a:gd name="connsiteX31" fmla="*/ 2097157 w 2464904"/>
              <a:gd name="connsiteY31" fmla="*/ 59635 h 391354"/>
              <a:gd name="connsiteX32" fmla="*/ 2126974 w 2464904"/>
              <a:gd name="connsiteY32" fmla="*/ 79513 h 391354"/>
              <a:gd name="connsiteX33" fmla="*/ 2286000 w 2464904"/>
              <a:gd name="connsiteY33" fmla="*/ 0 h 391354"/>
              <a:gd name="connsiteX34" fmla="*/ 2355574 w 2464904"/>
              <a:gd name="connsiteY34" fmla="*/ 9939 h 391354"/>
              <a:gd name="connsiteX35" fmla="*/ 2454965 w 2464904"/>
              <a:gd name="connsiteY35" fmla="*/ 19879 h 391354"/>
              <a:gd name="connsiteX36" fmla="*/ 2464904 w 2464904"/>
              <a:gd name="connsiteY36" fmla="*/ 19879 h 39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464904" h="391354">
                <a:moveTo>
                  <a:pt x="0" y="129209"/>
                </a:moveTo>
                <a:cubicBezTo>
                  <a:pt x="16565" y="135835"/>
                  <a:pt x="32929" y="142990"/>
                  <a:pt x="49696" y="149087"/>
                </a:cubicBezTo>
                <a:cubicBezTo>
                  <a:pt x="69388" y="156248"/>
                  <a:pt x="109331" y="168965"/>
                  <a:pt x="109331" y="168965"/>
                </a:cubicBezTo>
                <a:cubicBezTo>
                  <a:pt x="163023" y="222660"/>
                  <a:pt x="89003" y="151235"/>
                  <a:pt x="218661" y="248479"/>
                </a:cubicBezTo>
                <a:cubicBezTo>
                  <a:pt x="229906" y="256913"/>
                  <a:pt x="238539" y="268357"/>
                  <a:pt x="248478" y="278296"/>
                </a:cubicBezTo>
                <a:cubicBezTo>
                  <a:pt x="251791" y="301487"/>
                  <a:pt x="239112" y="334598"/>
                  <a:pt x="258417" y="347870"/>
                </a:cubicBezTo>
                <a:cubicBezTo>
                  <a:pt x="338139" y="402679"/>
                  <a:pt x="379536" y="397037"/>
                  <a:pt x="447261" y="377687"/>
                </a:cubicBezTo>
                <a:cubicBezTo>
                  <a:pt x="457335" y="374809"/>
                  <a:pt x="467139" y="371061"/>
                  <a:pt x="477078" y="367748"/>
                </a:cubicBezTo>
                <a:cubicBezTo>
                  <a:pt x="483704" y="357809"/>
                  <a:pt x="487967" y="345797"/>
                  <a:pt x="496957" y="337931"/>
                </a:cubicBezTo>
                <a:cubicBezTo>
                  <a:pt x="514936" y="322199"/>
                  <a:pt x="556591" y="298174"/>
                  <a:pt x="556591" y="298174"/>
                </a:cubicBezTo>
                <a:cubicBezTo>
                  <a:pt x="566530" y="308113"/>
                  <a:pt x="572544" y="325681"/>
                  <a:pt x="586409" y="327992"/>
                </a:cubicBezTo>
                <a:cubicBezTo>
                  <a:pt x="598192" y="329956"/>
                  <a:pt x="605855" y="314040"/>
                  <a:pt x="616226" y="308113"/>
                </a:cubicBezTo>
                <a:cubicBezTo>
                  <a:pt x="629090" y="300762"/>
                  <a:pt x="642731" y="294861"/>
                  <a:pt x="655983" y="288235"/>
                </a:cubicBezTo>
                <a:lnTo>
                  <a:pt x="705678" y="238539"/>
                </a:lnTo>
                <a:cubicBezTo>
                  <a:pt x="712304" y="231913"/>
                  <a:pt x="720359" y="226458"/>
                  <a:pt x="725557" y="218661"/>
                </a:cubicBezTo>
                <a:cubicBezTo>
                  <a:pt x="732183" y="208722"/>
                  <a:pt x="735306" y="195175"/>
                  <a:pt x="745435" y="188844"/>
                </a:cubicBezTo>
                <a:cubicBezTo>
                  <a:pt x="777776" y="168631"/>
                  <a:pt x="839690" y="164019"/>
                  <a:pt x="874644" y="159026"/>
                </a:cubicBezTo>
                <a:cubicBezTo>
                  <a:pt x="911087" y="168965"/>
                  <a:pt x="946933" y="181436"/>
                  <a:pt x="983974" y="188844"/>
                </a:cubicBezTo>
                <a:cubicBezTo>
                  <a:pt x="1013392" y="194728"/>
                  <a:pt x="1044965" y="189296"/>
                  <a:pt x="1073426" y="198783"/>
                </a:cubicBezTo>
                <a:cubicBezTo>
                  <a:pt x="1096091" y="206338"/>
                  <a:pt x="1109241" y="236707"/>
                  <a:pt x="1133061" y="238539"/>
                </a:cubicBezTo>
                <a:lnTo>
                  <a:pt x="1262270" y="248479"/>
                </a:lnTo>
                <a:cubicBezTo>
                  <a:pt x="1319353" y="148582"/>
                  <a:pt x="1272601" y="200535"/>
                  <a:pt x="1341783" y="159026"/>
                </a:cubicBezTo>
                <a:cubicBezTo>
                  <a:pt x="1362269" y="146734"/>
                  <a:pt x="1401417" y="119270"/>
                  <a:pt x="1401417" y="119270"/>
                </a:cubicBezTo>
                <a:cubicBezTo>
                  <a:pt x="1408043" y="109331"/>
                  <a:pt x="1410147" y="85164"/>
                  <a:pt x="1421296" y="89452"/>
                </a:cubicBezTo>
                <a:cubicBezTo>
                  <a:pt x="1463355" y="105628"/>
                  <a:pt x="1492721" y="144597"/>
                  <a:pt x="1530626" y="168965"/>
                </a:cubicBezTo>
                <a:cubicBezTo>
                  <a:pt x="1550454" y="181711"/>
                  <a:pt x="1622103" y="187713"/>
                  <a:pt x="1630017" y="188844"/>
                </a:cubicBezTo>
                <a:cubicBezTo>
                  <a:pt x="1703873" y="262696"/>
                  <a:pt x="1729561" y="298094"/>
                  <a:pt x="1918252" y="198783"/>
                </a:cubicBezTo>
                <a:cubicBezTo>
                  <a:pt x="1953555" y="180202"/>
                  <a:pt x="1865243" y="139148"/>
                  <a:pt x="1838739" y="109331"/>
                </a:cubicBezTo>
                <a:cubicBezTo>
                  <a:pt x="1908665" y="62713"/>
                  <a:pt x="1820001" y="116357"/>
                  <a:pt x="1918252" y="79513"/>
                </a:cubicBezTo>
                <a:cubicBezTo>
                  <a:pt x="1929437" y="75319"/>
                  <a:pt x="1937154" y="64486"/>
                  <a:pt x="1948070" y="59635"/>
                </a:cubicBezTo>
                <a:cubicBezTo>
                  <a:pt x="1967217" y="51125"/>
                  <a:pt x="2007704" y="39757"/>
                  <a:pt x="2007704" y="39757"/>
                </a:cubicBezTo>
                <a:cubicBezTo>
                  <a:pt x="2016548" y="41526"/>
                  <a:pt x="2084876" y="54372"/>
                  <a:pt x="2097157" y="59635"/>
                </a:cubicBezTo>
                <a:cubicBezTo>
                  <a:pt x="2108136" y="64340"/>
                  <a:pt x="2117035" y="72887"/>
                  <a:pt x="2126974" y="79513"/>
                </a:cubicBezTo>
                <a:cubicBezTo>
                  <a:pt x="2176580" y="47945"/>
                  <a:pt x="2222877" y="0"/>
                  <a:pt x="2286000" y="0"/>
                </a:cubicBezTo>
                <a:cubicBezTo>
                  <a:pt x="2309427" y="0"/>
                  <a:pt x="2332383" y="6626"/>
                  <a:pt x="2355574" y="9939"/>
                </a:cubicBezTo>
                <a:cubicBezTo>
                  <a:pt x="2436808" y="37018"/>
                  <a:pt x="2389248" y="33022"/>
                  <a:pt x="2454965" y="19879"/>
                </a:cubicBezTo>
                <a:cubicBezTo>
                  <a:pt x="2458214" y="19229"/>
                  <a:pt x="2461591" y="19879"/>
                  <a:pt x="2464904" y="19879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761152" y="1516670"/>
            <a:ext cx="1001155" cy="693923"/>
            <a:chOff x="4609829" y="1476914"/>
            <a:chExt cx="1001155" cy="69392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9829" y="1476914"/>
              <a:ext cx="699585" cy="427263"/>
            </a:xfrm>
            <a:prstGeom prst="rect">
              <a:avLst/>
            </a:prstGeom>
          </p:spPr>
        </p:pic>
        <p:pic>
          <p:nvPicPr>
            <p:cNvPr id="14" name="Picture 13" descr="wifi_tr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38809">
              <a:off x="5297675" y="1857528"/>
              <a:ext cx="325007" cy="30161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304839" y="4855595"/>
            <a:ext cx="1061106" cy="632186"/>
            <a:chOff x="4215388" y="4815839"/>
            <a:chExt cx="1061106" cy="63218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3337" y="4962010"/>
              <a:ext cx="923157" cy="486015"/>
            </a:xfrm>
            <a:prstGeom prst="rect">
              <a:avLst/>
            </a:prstGeom>
          </p:spPr>
        </p:pic>
        <p:pic>
          <p:nvPicPr>
            <p:cNvPr id="15" name="Picture 14" descr="wireless-icon-red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6470">
              <a:off x="4197227" y="4834000"/>
              <a:ext cx="332098" cy="295775"/>
            </a:xfrm>
            <a:prstGeom prst="rect">
              <a:avLst/>
            </a:prstGeom>
          </p:spPr>
        </p:pic>
      </p:grpSp>
      <p:sp>
        <p:nvSpPr>
          <p:cNvPr id="18" name="Title 1"/>
          <p:cNvSpPr txBox="1">
            <a:spLocks/>
          </p:cNvSpPr>
          <p:nvPr/>
        </p:nvSpPr>
        <p:spPr>
          <a:xfrm>
            <a:off x="0" y="205065"/>
            <a:ext cx="902473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dirty="0"/>
              <a:t>2. Is this </a:t>
            </a:r>
            <a:r>
              <a:rPr lang="en-US" dirty="0" smtClean="0"/>
              <a:t>Really </a:t>
            </a:r>
            <a:r>
              <a:rPr lang="en-US" dirty="0"/>
              <a:t>P</a:t>
            </a:r>
            <a:r>
              <a:rPr lang="en-US" dirty="0" smtClean="0"/>
              <a:t>ractical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19" name="Cloud 18"/>
          <p:cNvSpPr/>
          <p:nvPr/>
        </p:nvSpPr>
        <p:spPr>
          <a:xfrm>
            <a:off x="6808305" y="1441175"/>
            <a:ext cx="2335695" cy="9144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</a:t>
            </a:r>
            <a:r>
              <a:rPr lang="en-US" b="1" dirty="0" smtClean="0">
                <a:solidFill>
                  <a:schemeClr val="bg1"/>
                </a:solidFill>
              </a:rPr>
              <a:t>mart homes!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51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33333E-6 L -0.04288 -0.004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22222E-6 L 0.17135 -0.0046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59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-152400" y="2844800"/>
            <a:ext cx="9550400" cy="13843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endParaRPr lang="en-US" sz="2400" dirty="0">
              <a:latin typeface="Lucida Bright"/>
              <a:cs typeface="Lucida Bright"/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dirty="0">
                <a:latin typeface="Lucida Bright"/>
                <a:cs typeface="Lucida Bright"/>
              </a:rPr>
              <a:t>Mobility can be only in small spatial scale (&lt; 1 </a:t>
            </a:r>
            <a:r>
              <a:rPr lang="en-US" sz="2400" dirty="0" err="1">
                <a:latin typeface="Lucida Bright"/>
                <a:cs typeface="Lucida Bright"/>
              </a:rPr>
              <a:t>sq</a:t>
            </a:r>
            <a:r>
              <a:rPr lang="en-US" sz="2400" dirty="0">
                <a:latin typeface="Lucida Bright"/>
                <a:cs typeface="Lucida Bright"/>
              </a:rPr>
              <a:t> </a:t>
            </a:r>
            <a:r>
              <a:rPr lang="en-US" sz="2400" dirty="0" err="1">
                <a:latin typeface="Lucida Bright"/>
                <a:cs typeface="Lucida Bright"/>
              </a:rPr>
              <a:t>ft</a:t>
            </a:r>
            <a:r>
              <a:rPr lang="en-US" sz="2400" dirty="0">
                <a:latin typeface="Lucida Bright"/>
                <a:cs typeface="Lucida Bright"/>
              </a:rPr>
              <a:t>)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Bright"/>
              <a:ea typeface="+mn-ea"/>
              <a:cs typeface="Lucida Bright"/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dirty="0" smtClean="0">
                <a:solidFill>
                  <a:schemeClr val="bg1"/>
                </a:solidFill>
                <a:latin typeface="Lucida Bright"/>
                <a:cs typeface="Lucida Bright"/>
              </a:rPr>
              <a:t>Exploit multipath opportunities</a:t>
            </a:r>
            <a:endParaRPr lang="en-US" sz="2400" dirty="0">
              <a:solidFill>
                <a:schemeClr val="bg1"/>
              </a:solidFill>
              <a:latin typeface="Lucida Bright"/>
              <a:cs typeface="Lucida Bright"/>
            </a:endParaRP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Lucida Bright"/>
                <a:cs typeface="Lucida Bright"/>
              </a:rPr>
              <a:t>Constructive multipath - To increase signal strength of clients </a:t>
            </a:r>
            <a:endParaRPr lang="en-US" dirty="0" smtClean="0">
              <a:solidFill>
                <a:schemeClr val="bg1"/>
              </a:solidFill>
              <a:latin typeface="Lucida Bright"/>
              <a:cs typeface="Lucida Bright"/>
            </a:endParaRP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latin typeface="Lucida Bright"/>
                <a:cs typeface="Lucida Bright"/>
              </a:rPr>
              <a:t>Destructive multipath - </a:t>
            </a:r>
            <a:r>
              <a:rPr lang="en-US" dirty="0" smtClean="0">
                <a:solidFill>
                  <a:schemeClr val="bg1"/>
                </a:solidFill>
                <a:latin typeface="Lucida Bright"/>
                <a:cs typeface="Lucida Bright"/>
              </a:rPr>
              <a:t>To decrease interference from interferers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endParaRPr lang="en-US" sz="2400" dirty="0">
              <a:solidFill>
                <a:schemeClr val="bg1"/>
              </a:solidFill>
              <a:latin typeface="Lucida Bright"/>
              <a:cs typeface="Lucida Bright"/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dirty="0" smtClean="0">
                <a:latin typeface="Lucida Bright"/>
                <a:cs typeface="Lucida Bright"/>
              </a:rPr>
              <a:t>Upper </a:t>
            </a:r>
            <a:r>
              <a:rPr lang="en-US" sz="2400" dirty="0">
                <a:latin typeface="Lucida Bright"/>
                <a:cs typeface="Lucida Bright"/>
              </a:rPr>
              <a:t>bounds on throughput gain ~ </a:t>
            </a:r>
            <a:r>
              <a:rPr lang="en-US" sz="2400" b="1" dirty="0">
                <a:latin typeface="Lucida Bright"/>
                <a:cs typeface="Lucida Bright"/>
              </a:rPr>
              <a:t>2x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endParaRPr lang="en-US" sz="2400" dirty="0" smtClean="0">
              <a:latin typeface="Lucida Bright"/>
              <a:cs typeface="Lucida Bright"/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dirty="0" smtClean="0">
                <a:latin typeface="Lucida Bright"/>
                <a:cs typeface="Lucida Bright"/>
              </a:rPr>
              <a:t>Long </a:t>
            </a:r>
            <a:r>
              <a:rPr lang="en-US" sz="2400" dirty="0" smtClean="0">
                <a:latin typeface="Lucida Bright"/>
                <a:cs typeface="Lucida Bright"/>
              </a:rPr>
              <a:t>Range Macro-mobility can offer </a:t>
            </a:r>
            <a:r>
              <a:rPr lang="en-US" sz="2400" dirty="0" err="1" smtClean="0">
                <a:latin typeface="Lucida Bright"/>
                <a:cs typeface="Lucida Bright"/>
              </a:rPr>
              <a:t>upto</a:t>
            </a:r>
            <a:r>
              <a:rPr lang="en-US" sz="2400" dirty="0" smtClean="0">
                <a:latin typeface="Lucida Bright"/>
                <a:cs typeface="Lucida Bright"/>
              </a:rPr>
              <a:t> </a:t>
            </a:r>
            <a:r>
              <a:rPr lang="en-US" sz="2400" b="1" dirty="0" smtClean="0">
                <a:latin typeface="Lucida Bright"/>
                <a:cs typeface="Lucida Bright"/>
              </a:rPr>
              <a:t>3x</a:t>
            </a:r>
            <a:r>
              <a:rPr lang="en-US" sz="2400" dirty="0" smtClean="0">
                <a:latin typeface="Lucida Bright"/>
                <a:cs typeface="Lucida Bright"/>
              </a:rPr>
              <a:t> gains</a:t>
            </a:r>
            <a:endParaRPr lang="en-US" sz="2400" dirty="0">
              <a:latin typeface="Lucida Bright"/>
              <a:cs typeface="Lucida Bright"/>
            </a:endParaRP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Bright"/>
              <a:ea typeface="+mn-ea"/>
              <a:cs typeface="Lucida Brigh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54531" y="779786"/>
            <a:ext cx="480816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Bright"/>
                <a:ea typeface="+mj-ea"/>
                <a:cs typeface="Lucida Bright"/>
              </a:rPr>
              <a:t>Single-AP Mobility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205065"/>
            <a:ext cx="902473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dirty="0"/>
              <a:t>3</a:t>
            </a:r>
            <a:r>
              <a:rPr lang="en-US" dirty="0" smtClean="0"/>
              <a:t>. How Compelling are the Gains?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205065"/>
            <a:ext cx="902473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dirty="0"/>
              <a:t>3</a:t>
            </a:r>
            <a:r>
              <a:rPr lang="en-US" dirty="0" smtClean="0"/>
              <a:t>. How Compelling are the Gains?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 descr="sdwn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29028" y="1416196"/>
            <a:ext cx="8686800" cy="506093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54531" y="610020"/>
            <a:ext cx="653536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Bright"/>
                <a:ea typeface="+mj-ea"/>
                <a:cs typeface="Lucida Bright"/>
              </a:rPr>
              <a:t>Multiple-AP Coordinated Mobility</a:t>
            </a:r>
          </a:p>
        </p:txBody>
      </p:sp>
      <p:sp>
        <p:nvSpPr>
          <p:cNvPr id="8" name="Cloud 7"/>
          <p:cNvSpPr/>
          <p:nvPr/>
        </p:nvSpPr>
        <p:spPr>
          <a:xfrm>
            <a:off x="6060558" y="1416196"/>
            <a:ext cx="2955271" cy="9144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Joint Mobility Control over Cloud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Cloud 8"/>
          <p:cNvSpPr/>
          <p:nvPr/>
        </p:nvSpPr>
        <p:spPr>
          <a:xfrm>
            <a:off x="5844210" y="1329650"/>
            <a:ext cx="3343268" cy="1232171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Upto</a:t>
            </a:r>
            <a:r>
              <a:rPr lang="en-US" dirty="0" smtClean="0">
                <a:solidFill>
                  <a:schemeClr val="bg1"/>
                </a:solidFill>
              </a:rPr>
              <a:t> 1.8x gains (based on measurement driven simulations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 txBox="1">
            <a:spLocks/>
          </p:cNvSpPr>
          <p:nvPr/>
        </p:nvSpPr>
        <p:spPr>
          <a:xfrm>
            <a:off x="0" y="205065"/>
            <a:ext cx="902473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dirty="0"/>
              <a:t>Wireless </a:t>
            </a:r>
            <a:r>
              <a:rPr lang="en-US" dirty="0" smtClean="0"/>
              <a:t>Network Capacity</a:t>
            </a:r>
            <a:endParaRPr lang="en-US" dirty="0"/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546100" y="1471211"/>
            <a:ext cx="8229600" cy="1500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1">
              <a:spcBef>
                <a:spcPct val="0"/>
              </a:spcBef>
              <a:defRPr/>
            </a:pPr>
            <a:endParaRPr lang="en-US" sz="2800" dirty="0" smtClean="0">
              <a:solidFill>
                <a:schemeClr val="bg1">
                  <a:lumMod val="50000"/>
                </a:schemeClr>
              </a:solidFill>
              <a:latin typeface="Lucida Bright"/>
              <a:ea typeface="+mj-ea"/>
              <a:cs typeface="Lucida Brigh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7565" y="3850640"/>
            <a:ext cx="8229600" cy="1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aseline="0" dirty="0">
              <a:latin typeface="Lucida Bright"/>
              <a:ea typeface="+mj-ea"/>
              <a:cs typeface="Lucida Bright"/>
            </a:endParaRPr>
          </a:p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Bright"/>
                <a:cs typeface="Lucida Bright"/>
              </a:rPr>
              <a:t>Capacity is reaching </a:t>
            </a:r>
            <a:r>
              <a:rPr lang="en-US" sz="2400" dirty="0" smtClean="0">
                <a:solidFill>
                  <a:srgbClr val="FF0000"/>
                </a:solidFill>
                <a:latin typeface="Lucida Bright"/>
                <a:cs typeface="Lucida Bright"/>
              </a:rPr>
              <a:t>Shannon's </a:t>
            </a:r>
            <a:r>
              <a:rPr lang="en-US" sz="2400" dirty="0">
                <a:solidFill>
                  <a:srgbClr val="FF0000"/>
                </a:solidFill>
                <a:latin typeface="Lucida Bright"/>
                <a:cs typeface="Lucida Bright"/>
              </a:rPr>
              <a:t>limit, but the demand is still increasing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46100" y="1823720"/>
            <a:ext cx="8229600" cy="1615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400" dirty="0">
                <a:latin typeface="Lucida Bright"/>
                <a:cs typeface="Lucida Bright"/>
              </a:rPr>
              <a:t>Revolutionary work in the last 30 years</a:t>
            </a:r>
          </a:p>
          <a:p>
            <a:pPr lvl="1">
              <a:spcBef>
                <a:spcPct val="0"/>
              </a:spcBef>
              <a:defRPr/>
            </a:pP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Lucida Bright"/>
                <a:cs typeface="Lucida Bright"/>
              </a:rPr>
              <a:t>Beamforming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ucida Bright"/>
                <a:cs typeface="Lucida Bright"/>
              </a:rPr>
              <a:t>, MIMO, power-control, channel assignment, coding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Lucida Bright"/>
                <a:cs typeface="Lucida Bright"/>
              </a:rPr>
              <a:t>…</a:t>
            </a:r>
            <a:endParaRPr lang="en-US" dirty="0">
              <a:solidFill>
                <a:schemeClr val="bg1">
                  <a:lumMod val="50000"/>
                </a:schemeClr>
              </a:solidFill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387258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-152400" y="5294531"/>
            <a:ext cx="9550400" cy="10795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510619" y="1494412"/>
            <a:ext cx="4038600" cy="40011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endParaRPr lang="en-US" sz="2000" dirty="0">
              <a:latin typeface="Lucida Bright"/>
              <a:cs typeface="Lucida Br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5200" y="5384800"/>
            <a:ext cx="7657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Lucida Bright"/>
                <a:cs typeface="Lucida Bright"/>
              </a:rPr>
              <a:t>Robotic </a:t>
            </a:r>
            <a:r>
              <a:rPr lang="en-US" dirty="0" err="1">
                <a:solidFill>
                  <a:schemeClr val="bg1"/>
                </a:solidFill>
                <a:latin typeface="Lucida Bright"/>
                <a:cs typeface="Lucida Bright"/>
              </a:rPr>
              <a:t>WiFi</a:t>
            </a:r>
            <a:r>
              <a:rPr lang="en-US" dirty="0">
                <a:solidFill>
                  <a:schemeClr val="bg1"/>
                </a:solidFill>
                <a:latin typeface="Lucida Bright"/>
                <a:cs typeface="Lucida Bright"/>
              </a:rPr>
              <a:t> APs can be plug and </a:t>
            </a:r>
            <a:r>
              <a:rPr lang="en-US" dirty="0" smtClean="0">
                <a:solidFill>
                  <a:schemeClr val="bg1"/>
                </a:solidFill>
                <a:latin typeface="Lucida Bright"/>
                <a:cs typeface="Lucida Bright"/>
              </a:rPr>
              <a:t>play </a:t>
            </a:r>
            <a:r>
              <a:rPr lang="en-US" dirty="0" smtClean="0">
                <a:solidFill>
                  <a:schemeClr val="bg1"/>
                </a:solidFill>
                <a:latin typeface="Lucida Bright"/>
                <a:cs typeface="Lucida Bright"/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chemeClr val="bg1"/>
                </a:solidFill>
                <a:latin typeface="Lucida Bright"/>
                <a:cs typeface="Lucida Bright"/>
              </a:rPr>
              <a:t> </a:t>
            </a:r>
            <a:r>
              <a:rPr lang="en-US" dirty="0">
                <a:solidFill>
                  <a:schemeClr val="bg1"/>
                </a:solidFill>
                <a:latin typeface="Lucida Bright"/>
                <a:cs typeface="Lucida Bright"/>
              </a:rPr>
              <a:t>backward compatible</a:t>
            </a:r>
          </a:p>
          <a:p>
            <a:endParaRPr lang="en-US" dirty="0">
              <a:solidFill>
                <a:schemeClr val="bg1"/>
              </a:solidFill>
              <a:latin typeface="Lucida Bright"/>
              <a:cs typeface="Lucida Bright"/>
            </a:endParaRPr>
          </a:p>
          <a:p>
            <a:r>
              <a:rPr lang="en-US" dirty="0">
                <a:solidFill>
                  <a:schemeClr val="bg1"/>
                </a:solidFill>
                <a:latin typeface="Lucida Bright"/>
                <a:cs typeface="Lucida Bright"/>
              </a:rPr>
              <a:t>Moreover, multiple APs can together be </a:t>
            </a:r>
            <a:r>
              <a:rPr lang="en-US" dirty="0" smtClean="0">
                <a:solidFill>
                  <a:schemeClr val="bg1"/>
                </a:solidFill>
                <a:latin typeface="Lucida Bright"/>
                <a:cs typeface="Lucida Bright"/>
              </a:rPr>
              <a:t>mobile </a:t>
            </a:r>
            <a:r>
              <a:rPr lang="en-US" dirty="0" smtClean="0">
                <a:solidFill>
                  <a:schemeClr val="bg1"/>
                </a:solidFill>
                <a:latin typeface="Lucida Bright"/>
                <a:cs typeface="Lucida Bright"/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chemeClr val="bg1"/>
                </a:solidFill>
                <a:latin typeface="Lucida Bright"/>
                <a:cs typeface="Lucida Bright"/>
              </a:rPr>
              <a:t> </a:t>
            </a:r>
            <a:r>
              <a:rPr lang="en-US" dirty="0">
                <a:solidFill>
                  <a:schemeClr val="bg1"/>
                </a:solidFill>
                <a:latin typeface="Lucida Bright"/>
                <a:cs typeface="Lucida Bright"/>
              </a:rPr>
              <a:t>additional </a:t>
            </a:r>
            <a:r>
              <a:rPr lang="en-US" dirty="0" smtClean="0">
                <a:solidFill>
                  <a:schemeClr val="bg1"/>
                </a:solidFill>
                <a:latin typeface="Lucida Bright"/>
                <a:cs typeface="Lucida Bright"/>
              </a:rPr>
              <a:t>gains </a:t>
            </a:r>
            <a:endParaRPr lang="en-US" dirty="0">
              <a:solidFill>
                <a:schemeClr val="bg1"/>
              </a:solidFill>
              <a:latin typeface="Lucida Bright"/>
              <a:cs typeface="Lucida Bright"/>
            </a:endParaRPr>
          </a:p>
          <a:p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205065"/>
            <a:ext cx="902473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dirty="0"/>
              <a:t>4</a:t>
            </a:r>
            <a:r>
              <a:rPr lang="en-US" dirty="0" smtClean="0"/>
              <a:t>. Why </a:t>
            </a:r>
            <a:r>
              <a:rPr lang="en-US" dirty="0"/>
              <a:t>n</a:t>
            </a:r>
            <a:r>
              <a:rPr lang="en-US" dirty="0" smtClean="0"/>
              <a:t>ot </a:t>
            </a:r>
            <a:r>
              <a:rPr lang="en-US" dirty="0"/>
              <a:t>O</a:t>
            </a:r>
            <a:r>
              <a:rPr lang="en-US" dirty="0" smtClean="0"/>
              <a:t>verprovision?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032"/>
            <a:ext cx="5427703" cy="3648866"/>
          </a:xfrm>
          <a:prstGeom prst="rect">
            <a:avLst/>
          </a:prstGeom>
        </p:spPr>
      </p:pic>
      <p:pic>
        <p:nvPicPr>
          <p:cNvPr id="11" name="Picture 10" descr="ap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48" y="3935724"/>
            <a:ext cx="693543" cy="582132"/>
          </a:xfrm>
          <a:prstGeom prst="rect">
            <a:avLst/>
          </a:prstGeom>
        </p:spPr>
      </p:pic>
      <p:pic>
        <p:nvPicPr>
          <p:cNvPr id="12" name="Picture 11" descr="ap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64" y="3450115"/>
            <a:ext cx="693543" cy="582132"/>
          </a:xfrm>
          <a:prstGeom prst="rect">
            <a:avLst/>
          </a:prstGeom>
        </p:spPr>
      </p:pic>
      <p:pic>
        <p:nvPicPr>
          <p:cNvPr id="13" name="Picture 12" descr="ap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822" y="2947308"/>
            <a:ext cx="693543" cy="582132"/>
          </a:xfrm>
          <a:prstGeom prst="rect">
            <a:avLst/>
          </a:prstGeom>
        </p:spPr>
      </p:pic>
      <p:pic>
        <p:nvPicPr>
          <p:cNvPr id="14" name="Picture 13" descr="ap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847" y="2494651"/>
            <a:ext cx="693543" cy="582132"/>
          </a:xfrm>
          <a:prstGeom prst="rect">
            <a:avLst/>
          </a:prstGeom>
        </p:spPr>
      </p:pic>
      <p:pic>
        <p:nvPicPr>
          <p:cNvPr id="15" name="Picture 14" descr="ap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111" y="3460804"/>
            <a:ext cx="693543" cy="582132"/>
          </a:xfrm>
          <a:prstGeom prst="rect">
            <a:avLst/>
          </a:prstGeom>
        </p:spPr>
      </p:pic>
      <p:pic>
        <p:nvPicPr>
          <p:cNvPr id="16" name="Picture 15" descr="ap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627" y="2975195"/>
            <a:ext cx="693543" cy="582132"/>
          </a:xfrm>
          <a:prstGeom prst="rect">
            <a:avLst/>
          </a:prstGeom>
        </p:spPr>
      </p:pic>
      <p:pic>
        <p:nvPicPr>
          <p:cNvPr id="17" name="Picture 16" descr="ap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685" y="2472388"/>
            <a:ext cx="693543" cy="582132"/>
          </a:xfrm>
          <a:prstGeom prst="rect">
            <a:avLst/>
          </a:prstGeom>
        </p:spPr>
      </p:pic>
      <p:pic>
        <p:nvPicPr>
          <p:cNvPr id="18" name="Picture 17" descr="ap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710" y="2019731"/>
            <a:ext cx="693543" cy="582132"/>
          </a:xfrm>
          <a:prstGeom prst="rect">
            <a:avLst/>
          </a:prstGeom>
        </p:spPr>
      </p:pic>
      <p:pic>
        <p:nvPicPr>
          <p:cNvPr id="19" name="Picture 18" descr="ap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86" y="3099299"/>
            <a:ext cx="693543" cy="582132"/>
          </a:xfrm>
          <a:prstGeom prst="rect">
            <a:avLst/>
          </a:prstGeom>
        </p:spPr>
      </p:pic>
      <p:pic>
        <p:nvPicPr>
          <p:cNvPr id="20" name="Picture 19" descr="ap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402" y="2613690"/>
            <a:ext cx="693543" cy="582132"/>
          </a:xfrm>
          <a:prstGeom prst="rect">
            <a:avLst/>
          </a:prstGeom>
        </p:spPr>
      </p:pic>
      <p:pic>
        <p:nvPicPr>
          <p:cNvPr id="21" name="Picture 20" descr="ap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460" y="2110883"/>
            <a:ext cx="693543" cy="582132"/>
          </a:xfrm>
          <a:prstGeom prst="rect">
            <a:avLst/>
          </a:prstGeom>
        </p:spPr>
      </p:pic>
      <p:pic>
        <p:nvPicPr>
          <p:cNvPr id="22" name="Picture 21" descr="ap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485" y="1658226"/>
            <a:ext cx="693543" cy="582132"/>
          </a:xfrm>
          <a:prstGeom prst="rect">
            <a:avLst/>
          </a:prstGeom>
        </p:spPr>
      </p:pic>
      <p:pic>
        <p:nvPicPr>
          <p:cNvPr id="23" name="Picture 22" descr="ap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72" y="2569657"/>
            <a:ext cx="693543" cy="582132"/>
          </a:xfrm>
          <a:prstGeom prst="rect">
            <a:avLst/>
          </a:prstGeom>
        </p:spPr>
      </p:pic>
      <p:pic>
        <p:nvPicPr>
          <p:cNvPr id="24" name="Picture 23" descr="ap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06" y="2188322"/>
            <a:ext cx="693543" cy="582132"/>
          </a:xfrm>
          <a:prstGeom prst="rect">
            <a:avLst/>
          </a:prstGeom>
        </p:spPr>
      </p:pic>
      <p:pic>
        <p:nvPicPr>
          <p:cNvPr id="25" name="Picture 24" descr="ap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84" y="1844647"/>
            <a:ext cx="693543" cy="582132"/>
          </a:xfrm>
          <a:prstGeom prst="rect">
            <a:avLst/>
          </a:prstGeom>
        </p:spPr>
      </p:pic>
      <p:pic>
        <p:nvPicPr>
          <p:cNvPr id="26" name="Picture 25" descr="ap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27" y="1477476"/>
            <a:ext cx="693543" cy="582132"/>
          </a:xfrm>
          <a:prstGeom prst="rect">
            <a:avLst/>
          </a:prstGeom>
        </p:spPr>
      </p:pic>
      <p:pic>
        <p:nvPicPr>
          <p:cNvPr id="27" name="Picture 26" descr="ap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3" y="2105367"/>
            <a:ext cx="693543" cy="582132"/>
          </a:xfrm>
          <a:prstGeom prst="rect">
            <a:avLst/>
          </a:prstGeom>
        </p:spPr>
      </p:pic>
      <p:pic>
        <p:nvPicPr>
          <p:cNvPr id="28" name="Picture 27" descr="ap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77" y="1724032"/>
            <a:ext cx="693543" cy="582132"/>
          </a:xfrm>
          <a:prstGeom prst="rect">
            <a:avLst/>
          </a:prstGeom>
        </p:spPr>
      </p:pic>
      <p:pic>
        <p:nvPicPr>
          <p:cNvPr id="29" name="Picture 28" descr="ap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55" y="1380357"/>
            <a:ext cx="693543" cy="5821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10619" y="1747791"/>
            <a:ext cx="329449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Lucida Bright"/>
                <a:cs typeface="Lucida Bright"/>
              </a:rPr>
              <a:t>Yes, that’s possible.</a:t>
            </a:r>
          </a:p>
          <a:p>
            <a:endParaRPr lang="en-US" dirty="0">
              <a:latin typeface="Lucida Bright"/>
              <a:cs typeface="Lucida Bright"/>
            </a:endParaRPr>
          </a:p>
          <a:p>
            <a:r>
              <a:rPr lang="en-US" dirty="0">
                <a:latin typeface="Lucida Bright"/>
                <a:cs typeface="Lucida Bright"/>
              </a:rPr>
              <a:t>However, </a:t>
            </a:r>
          </a:p>
          <a:p>
            <a:pPr>
              <a:buFontTx/>
              <a:buChar char="-"/>
            </a:pPr>
            <a:r>
              <a:rPr lang="en-US" dirty="0">
                <a:latin typeface="Lucida Bright"/>
                <a:cs typeface="Lucida Bright"/>
              </a:rPr>
              <a:t> re-wiring + Ethernet costly</a:t>
            </a:r>
          </a:p>
          <a:p>
            <a:pPr>
              <a:buFontTx/>
              <a:buChar char="-"/>
            </a:pPr>
            <a:r>
              <a:rPr lang="en-US" dirty="0">
                <a:latin typeface="Lucida Bright"/>
                <a:cs typeface="Lucida Bright"/>
              </a:rPr>
              <a:t> new protocols, eco-system</a:t>
            </a:r>
          </a:p>
          <a:p>
            <a:pPr>
              <a:buFontTx/>
              <a:buChar char="-"/>
            </a:pPr>
            <a:r>
              <a:rPr lang="en-US" dirty="0">
                <a:latin typeface="Lucida Bright"/>
                <a:cs typeface="Lucida Bright"/>
              </a:rPr>
              <a:t> backward compatibility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30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me_measureme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76176"/>
            <a:ext cx="10490343" cy="608182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 bwMode="auto">
          <a:xfrm>
            <a:off x="-2" y="791484"/>
            <a:ext cx="6662369" cy="563886"/>
          </a:xfrm>
          <a:prstGeom prst="roundRect">
            <a:avLst>
              <a:gd name="adj" fmla="val 31945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8100" dir="2700000">
              <a:srgbClr val="000000">
                <a:alpha val="44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buFont typeface="Wingdings" charset="2"/>
              <a:buNone/>
              <a:defRPr/>
            </a:pPr>
            <a:r>
              <a:rPr lang="en-US" sz="2400" dirty="0">
                <a:solidFill>
                  <a:schemeClr val="bg1"/>
                </a:solidFill>
                <a:latin typeface="Lucida Bright"/>
                <a:cs typeface="Lucida Bright"/>
              </a:rPr>
              <a:t> Platform: USRPs and off-the-shelf laptops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05065"/>
            <a:ext cx="902473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dirty="0" smtClean="0"/>
              <a:t>Measurements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27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879600" y="2905760"/>
            <a:ext cx="1310640" cy="11582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79600" y="1869440"/>
            <a:ext cx="3992880" cy="33731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3190240" y="1869440"/>
            <a:ext cx="10160" cy="33731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31360" y="1869440"/>
            <a:ext cx="40640" cy="33731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869440" y="2905760"/>
            <a:ext cx="40030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879600" y="4064000"/>
            <a:ext cx="40030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164080" y="3290054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Spot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586621" y="2895600"/>
            <a:ext cx="0" cy="116840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5641" y="3300214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foot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99581" y="5823466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Pixels</a:t>
            </a:r>
            <a:endParaRPr lang="en-US" dirty="0"/>
          </a:p>
        </p:txBody>
      </p:sp>
      <p:sp>
        <p:nvSpPr>
          <p:cNvPr id="24" name="Freeform 23"/>
          <p:cNvSpPr/>
          <p:nvPr/>
        </p:nvSpPr>
        <p:spPr>
          <a:xfrm>
            <a:off x="3393124" y="2194560"/>
            <a:ext cx="2215196" cy="2905760"/>
          </a:xfrm>
          <a:custGeom>
            <a:avLst/>
            <a:gdLst>
              <a:gd name="connsiteX0" fmla="*/ 548956 w 2215196"/>
              <a:gd name="connsiteY0" fmla="*/ 2418080 h 2905760"/>
              <a:gd name="connsiteX1" fmla="*/ 498156 w 2215196"/>
              <a:gd name="connsiteY1" fmla="*/ 2407920 h 2905760"/>
              <a:gd name="connsiteX2" fmla="*/ 467676 w 2215196"/>
              <a:gd name="connsiteY2" fmla="*/ 2397760 h 2905760"/>
              <a:gd name="connsiteX3" fmla="*/ 376236 w 2215196"/>
              <a:gd name="connsiteY3" fmla="*/ 2407920 h 2905760"/>
              <a:gd name="connsiteX4" fmla="*/ 345756 w 2215196"/>
              <a:gd name="connsiteY4" fmla="*/ 2428240 h 2905760"/>
              <a:gd name="connsiteX5" fmla="*/ 335596 w 2215196"/>
              <a:gd name="connsiteY5" fmla="*/ 2458720 h 2905760"/>
              <a:gd name="connsiteX6" fmla="*/ 345756 w 2215196"/>
              <a:gd name="connsiteY6" fmla="*/ 2611120 h 2905760"/>
              <a:gd name="connsiteX7" fmla="*/ 376236 w 2215196"/>
              <a:gd name="connsiteY7" fmla="*/ 2631440 h 2905760"/>
              <a:gd name="connsiteX8" fmla="*/ 437196 w 2215196"/>
              <a:gd name="connsiteY8" fmla="*/ 2651760 h 2905760"/>
              <a:gd name="connsiteX9" fmla="*/ 620076 w 2215196"/>
              <a:gd name="connsiteY9" fmla="*/ 2621280 h 2905760"/>
              <a:gd name="connsiteX10" fmla="*/ 640396 w 2215196"/>
              <a:gd name="connsiteY10" fmla="*/ 2590800 h 2905760"/>
              <a:gd name="connsiteX11" fmla="*/ 660716 w 2215196"/>
              <a:gd name="connsiteY11" fmla="*/ 2550160 h 2905760"/>
              <a:gd name="connsiteX12" fmla="*/ 650556 w 2215196"/>
              <a:gd name="connsiteY12" fmla="*/ 2438400 h 2905760"/>
              <a:gd name="connsiteX13" fmla="*/ 630236 w 2215196"/>
              <a:gd name="connsiteY13" fmla="*/ 2407920 h 2905760"/>
              <a:gd name="connsiteX14" fmla="*/ 569276 w 2215196"/>
              <a:gd name="connsiteY14" fmla="*/ 2357120 h 2905760"/>
              <a:gd name="connsiteX15" fmla="*/ 508316 w 2215196"/>
              <a:gd name="connsiteY15" fmla="*/ 2336800 h 2905760"/>
              <a:gd name="connsiteX16" fmla="*/ 477836 w 2215196"/>
              <a:gd name="connsiteY16" fmla="*/ 2326640 h 2905760"/>
              <a:gd name="connsiteX17" fmla="*/ 416876 w 2215196"/>
              <a:gd name="connsiteY17" fmla="*/ 2296160 h 2905760"/>
              <a:gd name="connsiteX18" fmla="*/ 315276 w 2215196"/>
              <a:gd name="connsiteY18" fmla="*/ 2316480 h 2905760"/>
              <a:gd name="connsiteX19" fmla="*/ 254316 w 2215196"/>
              <a:gd name="connsiteY19" fmla="*/ 2367280 h 2905760"/>
              <a:gd name="connsiteX20" fmla="*/ 213676 w 2215196"/>
              <a:gd name="connsiteY20" fmla="*/ 2428240 h 2905760"/>
              <a:gd name="connsiteX21" fmla="*/ 193356 w 2215196"/>
              <a:gd name="connsiteY21" fmla="*/ 2458720 h 2905760"/>
              <a:gd name="connsiteX22" fmla="*/ 173036 w 2215196"/>
              <a:gd name="connsiteY22" fmla="*/ 2540000 h 2905760"/>
              <a:gd name="connsiteX23" fmla="*/ 203516 w 2215196"/>
              <a:gd name="connsiteY23" fmla="*/ 2702560 h 2905760"/>
              <a:gd name="connsiteX24" fmla="*/ 233996 w 2215196"/>
              <a:gd name="connsiteY24" fmla="*/ 2712720 h 2905760"/>
              <a:gd name="connsiteX25" fmla="*/ 264476 w 2215196"/>
              <a:gd name="connsiteY25" fmla="*/ 2743200 h 2905760"/>
              <a:gd name="connsiteX26" fmla="*/ 294956 w 2215196"/>
              <a:gd name="connsiteY26" fmla="*/ 2753360 h 2905760"/>
              <a:gd name="connsiteX27" fmla="*/ 366076 w 2215196"/>
              <a:gd name="connsiteY27" fmla="*/ 2773680 h 2905760"/>
              <a:gd name="connsiteX28" fmla="*/ 650556 w 2215196"/>
              <a:gd name="connsiteY28" fmla="*/ 2763520 h 2905760"/>
              <a:gd name="connsiteX29" fmla="*/ 711516 w 2215196"/>
              <a:gd name="connsiteY29" fmla="*/ 2733040 h 2905760"/>
              <a:gd name="connsiteX30" fmla="*/ 741996 w 2215196"/>
              <a:gd name="connsiteY30" fmla="*/ 2702560 h 2905760"/>
              <a:gd name="connsiteX31" fmla="*/ 802956 w 2215196"/>
              <a:gd name="connsiteY31" fmla="*/ 2651760 h 2905760"/>
              <a:gd name="connsiteX32" fmla="*/ 853756 w 2215196"/>
              <a:gd name="connsiteY32" fmla="*/ 2560320 h 2905760"/>
              <a:gd name="connsiteX33" fmla="*/ 863916 w 2215196"/>
              <a:gd name="connsiteY33" fmla="*/ 2519680 h 2905760"/>
              <a:gd name="connsiteX34" fmla="*/ 833436 w 2215196"/>
              <a:gd name="connsiteY34" fmla="*/ 2316480 h 2905760"/>
              <a:gd name="connsiteX35" fmla="*/ 823276 w 2215196"/>
              <a:gd name="connsiteY35" fmla="*/ 2286000 h 2905760"/>
              <a:gd name="connsiteX36" fmla="*/ 813116 w 2215196"/>
              <a:gd name="connsiteY36" fmla="*/ 2255520 h 2905760"/>
              <a:gd name="connsiteX37" fmla="*/ 782636 w 2215196"/>
              <a:gd name="connsiteY37" fmla="*/ 2235200 h 2905760"/>
              <a:gd name="connsiteX38" fmla="*/ 731836 w 2215196"/>
              <a:gd name="connsiteY38" fmla="*/ 2174240 h 2905760"/>
              <a:gd name="connsiteX39" fmla="*/ 670876 w 2215196"/>
              <a:gd name="connsiteY39" fmla="*/ 2143760 h 2905760"/>
              <a:gd name="connsiteX40" fmla="*/ 640396 w 2215196"/>
              <a:gd name="connsiteY40" fmla="*/ 2123440 h 2905760"/>
              <a:gd name="connsiteX41" fmla="*/ 599756 w 2215196"/>
              <a:gd name="connsiteY41" fmla="*/ 2113280 h 2905760"/>
              <a:gd name="connsiteX42" fmla="*/ 538796 w 2215196"/>
              <a:gd name="connsiteY42" fmla="*/ 2092960 h 2905760"/>
              <a:gd name="connsiteX43" fmla="*/ 508316 w 2215196"/>
              <a:gd name="connsiteY43" fmla="*/ 2082800 h 2905760"/>
              <a:gd name="connsiteX44" fmla="*/ 427036 w 2215196"/>
              <a:gd name="connsiteY44" fmla="*/ 2062480 h 2905760"/>
              <a:gd name="connsiteX45" fmla="*/ 244156 w 2215196"/>
              <a:gd name="connsiteY45" fmla="*/ 2072640 h 2905760"/>
              <a:gd name="connsiteX46" fmla="*/ 213676 w 2215196"/>
              <a:gd name="connsiteY46" fmla="*/ 2082800 h 2905760"/>
              <a:gd name="connsiteX47" fmla="*/ 152716 w 2215196"/>
              <a:gd name="connsiteY47" fmla="*/ 2153920 h 2905760"/>
              <a:gd name="connsiteX48" fmla="*/ 91756 w 2215196"/>
              <a:gd name="connsiteY48" fmla="*/ 2204720 h 2905760"/>
              <a:gd name="connsiteX49" fmla="*/ 71436 w 2215196"/>
              <a:gd name="connsiteY49" fmla="*/ 2235200 h 2905760"/>
              <a:gd name="connsiteX50" fmla="*/ 40956 w 2215196"/>
              <a:gd name="connsiteY50" fmla="*/ 2265680 h 2905760"/>
              <a:gd name="connsiteX51" fmla="*/ 30796 w 2215196"/>
              <a:gd name="connsiteY51" fmla="*/ 2296160 h 2905760"/>
              <a:gd name="connsiteX52" fmla="*/ 10476 w 2215196"/>
              <a:gd name="connsiteY52" fmla="*/ 2326640 h 2905760"/>
              <a:gd name="connsiteX53" fmla="*/ 10476 w 2215196"/>
              <a:gd name="connsiteY53" fmla="*/ 2590800 h 2905760"/>
              <a:gd name="connsiteX54" fmla="*/ 20636 w 2215196"/>
              <a:gd name="connsiteY54" fmla="*/ 2621280 h 2905760"/>
              <a:gd name="connsiteX55" fmla="*/ 71436 w 2215196"/>
              <a:gd name="connsiteY55" fmla="*/ 2682240 h 2905760"/>
              <a:gd name="connsiteX56" fmla="*/ 122236 w 2215196"/>
              <a:gd name="connsiteY56" fmla="*/ 2763520 h 2905760"/>
              <a:gd name="connsiteX57" fmla="*/ 152716 w 2215196"/>
              <a:gd name="connsiteY57" fmla="*/ 2794000 h 2905760"/>
              <a:gd name="connsiteX58" fmla="*/ 193356 w 2215196"/>
              <a:gd name="connsiteY58" fmla="*/ 2854960 h 2905760"/>
              <a:gd name="connsiteX59" fmla="*/ 223836 w 2215196"/>
              <a:gd name="connsiteY59" fmla="*/ 2865120 h 2905760"/>
              <a:gd name="connsiteX60" fmla="*/ 264476 w 2215196"/>
              <a:gd name="connsiteY60" fmla="*/ 2885440 h 2905760"/>
              <a:gd name="connsiteX61" fmla="*/ 325436 w 2215196"/>
              <a:gd name="connsiteY61" fmla="*/ 2905760 h 2905760"/>
              <a:gd name="connsiteX62" fmla="*/ 640396 w 2215196"/>
              <a:gd name="connsiteY62" fmla="*/ 2885440 h 2905760"/>
              <a:gd name="connsiteX63" fmla="*/ 762316 w 2215196"/>
              <a:gd name="connsiteY63" fmla="*/ 2824480 h 2905760"/>
              <a:gd name="connsiteX64" fmla="*/ 792796 w 2215196"/>
              <a:gd name="connsiteY64" fmla="*/ 2804160 h 2905760"/>
              <a:gd name="connsiteX65" fmla="*/ 833436 w 2215196"/>
              <a:gd name="connsiteY65" fmla="*/ 2743200 h 2905760"/>
              <a:gd name="connsiteX66" fmla="*/ 843596 w 2215196"/>
              <a:gd name="connsiteY66" fmla="*/ 2712720 h 2905760"/>
              <a:gd name="connsiteX67" fmla="*/ 853756 w 2215196"/>
              <a:gd name="connsiteY67" fmla="*/ 2672080 h 2905760"/>
              <a:gd name="connsiteX68" fmla="*/ 874076 w 2215196"/>
              <a:gd name="connsiteY68" fmla="*/ 2641600 h 2905760"/>
              <a:gd name="connsiteX69" fmla="*/ 884236 w 2215196"/>
              <a:gd name="connsiteY69" fmla="*/ 2611120 h 2905760"/>
              <a:gd name="connsiteX70" fmla="*/ 904556 w 2215196"/>
              <a:gd name="connsiteY70" fmla="*/ 2580640 h 2905760"/>
              <a:gd name="connsiteX71" fmla="*/ 924876 w 2215196"/>
              <a:gd name="connsiteY71" fmla="*/ 2519680 h 2905760"/>
              <a:gd name="connsiteX72" fmla="*/ 965516 w 2215196"/>
              <a:gd name="connsiteY72" fmla="*/ 2428240 h 2905760"/>
              <a:gd name="connsiteX73" fmla="*/ 985836 w 2215196"/>
              <a:gd name="connsiteY73" fmla="*/ 2336800 h 2905760"/>
              <a:gd name="connsiteX74" fmla="*/ 995996 w 2215196"/>
              <a:gd name="connsiteY74" fmla="*/ 2306320 h 2905760"/>
              <a:gd name="connsiteX75" fmla="*/ 1006156 w 2215196"/>
              <a:gd name="connsiteY75" fmla="*/ 2255520 h 2905760"/>
              <a:gd name="connsiteX76" fmla="*/ 1016316 w 2215196"/>
              <a:gd name="connsiteY76" fmla="*/ 2214880 h 2905760"/>
              <a:gd name="connsiteX77" fmla="*/ 1026476 w 2215196"/>
              <a:gd name="connsiteY77" fmla="*/ 2164080 h 2905760"/>
              <a:gd name="connsiteX78" fmla="*/ 1067116 w 2215196"/>
              <a:gd name="connsiteY78" fmla="*/ 2062480 h 2905760"/>
              <a:gd name="connsiteX79" fmla="*/ 1077276 w 2215196"/>
              <a:gd name="connsiteY79" fmla="*/ 2032000 h 2905760"/>
              <a:gd name="connsiteX80" fmla="*/ 1107756 w 2215196"/>
              <a:gd name="connsiteY80" fmla="*/ 1991360 h 2905760"/>
              <a:gd name="connsiteX81" fmla="*/ 1158556 w 2215196"/>
              <a:gd name="connsiteY81" fmla="*/ 1899920 h 2905760"/>
              <a:gd name="connsiteX82" fmla="*/ 1178876 w 2215196"/>
              <a:gd name="connsiteY82" fmla="*/ 1869440 h 2905760"/>
              <a:gd name="connsiteX83" fmla="*/ 1199196 w 2215196"/>
              <a:gd name="connsiteY83" fmla="*/ 1838960 h 2905760"/>
              <a:gd name="connsiteX84" fmla="*/ 1229676 w 2215196"/>
              <a:gd name="connsiteY84" fmla="*/ 1808480 h 2905760"/>
              <a:gd name="connsiteX85" fmla="*/ 1260156 w 2215196"/>
              <a:gd name="connsiteY85" fmla="*/ 1747520 h 2905760"/>
              <a:gd name="connsiteX86" fmla="*/ 1290636 w 2215196"/>
              <a:gd name="connsiteY86" fmla="*/ 1727200 h 2905760"/>
              <a:gd name="connsiteX87" fmla="*/ 1331276 w 2215196"/>
              <a:gd name="connsiteY87" fmla="*/ 1666240 h 2905760"/>
              <a:gd name="connsiteX88" fmla="*/ 1351596 w 2215196"/>
              <a:gd name="connsiteY88" fmla="*/ 1635760 h 2905760"/>
              <a:gd name="connsiteX89" fmla="*/ 1361756 w 2215196"/>
              <a:gd name="connsiteY89" fmla="*/ 1605280 h 2905760"/>
              <a:gd name="connsiteX90" fmla="*/ 1402396 w 2215196"/>
              <a:gd name="connsiteY90" fmla="*/ 1544320 h 2905760"/>
              <a:gd name="connsiteX91" fmla="*/ 1422716 w 2215196"/>
              <a:gd name="connsiteY91" fmla="*/ 1513840 h 2905760"/>
              <a:gd name="connsiteX92" fmla="*/ 1453196 w 2215196"/>
              <a:gd name="connsiteY92" fmla="*/ 1412240 h 2905760"/>
              <a:gd name="connsiteX93" fmla="*/ 1493836 w 2215196"/>
              <a:gd name="connsiteY93" fmla="*/ 1351280 h 2905760"/>
              <a:gd name="connsiteX94" fmla="*/ 1514156 w 2215196"/>
              <a:gd name="connsiteY94" fmla="*/ 1320800 h 2905760"/>
              <a:gd name="connsiteX95" fmla="*/ 1534476 w 2215196"/>
              <a:gd name="connsiteY95" fmla="*/ 1280160 h 2905760"/>
              <a:gd name="connsiteX96" fmla="*/ 1595436 w 2215196"/>
              <a:gd name="connsiteY96" fmla="*/ 1178560 h 2905760"/>
              <a:gd name="connsiteX97" fmla="*/ 1615756 w 2215196"/>
              <a:gd name="connsiteY97" fmla="*/ 1107440 h 2905760"/>
              <a:gd name="connsiteX98" fmla="*/ 1656396 w 2215196"/>
              <a:gd name="connsiteY98" fmla="*/ 1036320 h 2905760"/>
              <a:gd name="connsiteX99" fmla="*/ 1676716 w 2215196"/>
              <a:gd name="connsiteY99" fmla="*/ 975360 h 2905760"/>
              <a:gd name="connsiteX100" fmla="*/ 1697036 w 2215196"/>
              <a:gd name="connsiteY100" fmla="*/ 944880 h 2905760"/>
              <a:gd name="connsiteX101" fmla="*/ 1717356 w 2215196"/>
              <a:gd name="connsiteY101" fmla="*/ 894080 h 2905760"/>
              <a:gd name="connsiteX102" fmla="*/ 1727516 w 2215196"/>
              <a:gd name="connsiteY102" fmla="*/ 863600 h 2905760"/>
              <a:gd name="connsiteX103" fmla="*/ 1747836 w 2215196"/>
              <a:gd name="connsiteY103" fmla="*/ 833120 h 2905760"/>
              <a:gd name="connsiteX104" fmla="*/ 1768156 w 2215196"/>
              <a:gd name="connsiteY104" fmla="*/ 782320 h 2905760"/>
              <a:gd name="connsiteX105" fmla="*/ 1839276 w 2215196"/>
              <a:gd name="connsiteY105" fmla="*/ 680720 h 2905760"/>
              <a:gd name="connsiteX106" fmla="*/ 1869756 w 2215196"/>
              <a:gd name="connsiteY106" fmla="*/ 609600 h 2905760"/>
              <a:gd name="connsiteX107" fmla="*/ 1879916 w 2215196"/>
              <a:gd name="connsiteY107" fmla="*/ 579120 h 2905760"/>
              <a:gd name="connsiteX108" fmla="*/ 1900236 w 2215196"/>
              <a:gd name="connsiteY108" fmla="*/ 548640 h 2905760"/>
              <a:gd name="connsiteX109" fmla="*/ 1920556 w 2215196"/>
              <a:gd name="connsiteY109" fmla="*/ 355600 h 2905760"/>
              <a:gd name="connsiteX110" fmla="*/ 1910396 w 2215196"/>
              <a:gd name="connsiteY110" fmla="*/ 172720 h 2905760"/>
              <a:gd name="connsiteX111" fmla="*/ 1879916 w 2215196"/>
              <a:gd name="connsiteY111" fmla="*/ 142240 h 2905760"/>
              <a:gd name="connsiteX112" fmla="*/ 1818956 w 2215196"/>
              <a:gd name="connsiteY112" fmla="*/ 111760 h 2905760"/>
              <a:gd name="connsiteX113" fmla="*/ 1707196 w 2215196"/>
              <a:gd name="connsiteY113" fmla="*/ 142240 h 2905760"/>
              <a:gd name="connsiteX114" fmla="*/ 1666556 w 2215196"/>
              <a:gd name="connsiteY114" fmla="*/ 203200 h 2905760"/>
              <a:gd name="connsiteX115" fmla="*/ 1697036 w 2215196"/>
              <a:gd name="connsiteY115" fmla="*/ 345440 h 2905760"/>
              <a:gd name="connsiteX116" fmla="*/ 1717356 w 2215196"/>
              <a:gd name="connsiteY116" fmla="*/ 375920 h 2905760"/>
              <a:gd name="connsiteX117" fmla="*/ 1778316 w 2215196"/>
              <a:gd name="connsiteY117" fmla="*/ 396240 h 2905760"/>
              <a:gd name="connsiteX118" fmla="*/ 1879916 w 2215196"/>
              <a:gd name="connsiteY118" fmla="*/ 386080 h 2905760"/>
              <a:gd name="connsiteX119" fmla="*/ 1951036 w 2215196"/>
              <a:gd name="connsiteY119" fmla="*/ 365760 h 2905760"/>
              <a:gd name="connsiteX120" fmla="*/ 1991676 w 2215196"/>
              <a:gd name="connsiteY120" fmla="*/ 335280 h 2905760"/>
              <a:gd name="connsiteX121" fmla="*/ 2062796 w 2215196"/>
              <a:gd name="connsiteY121" fmla="*/ 254000 h 2905760"/>
              <a:gd name="connsiteX122" fmla="*/ 2083116 w 2215196"/>
              <a:gd name="connsiteY122" fmla="*/ 193040 h 2905760"/>
              <a:gd name="connsiteX123" fmla="*/ 2072956 w 2215196"/>
              <a:gd name="connsiteY123" fmla="*/ 121920 h 2905760"/>
              <a:gd name="connsiteX124" fmla="*/ 2062796 w 2215196"/>
              <a:gd name="connsiteY124" fmla="*/ 91440 h 2905760"/>
              <a:gd name="connsiteX125" fmla="*/ 2001836 w 2215196"/>
              <a:gd name="connsiteY125" fmla="*/ 50800 h 2905760"/>
              <a:gd name="connsiteX126" fmla="*/ 1971356 w 2215196"/>
              <a:gd name="connsiteY126" fmla="*/ 30480 h 2905760"/>
              <a:gd name="connsiteX127" fmla="*/ 1910396 w 2215196"/>
              <a:gd name="connsiteY127" fmla="*/ 0 h 2905760"/>
              <a:gd name="connsiteX128" fmla="*/ 1697036 w 2215196"/>
              <a:gd name="connsiteY128" fmla="*/ 10160 h 2905760"/>
              <a:gd name="connsiteX129" fmla="*/ 1646236 w 2215196"/>
              <a:gd name="connsiteY129" fmla="*/ 50800 h 2905760"/>
              <a:gd name="connsiteX130" fmla="*/ 1615756 w 2215196"/>
              <a:gd name="connsiteY130" fmla="*/ 60960 h 2905760"/>
              <a:gd name="connsiteX131" fmla="*/ 1585276 w 2215196"/>
              <a:gd name="connsiteY131" fmla="*/ 81280 h 2905760"/>
              <a:gd name="connsiteX132" fmla="*/ 1564956 w 2215196"/>
              <a:gd name="connsiteY132" fmla="*/ 111760 h 2905760"/>
              <a:gd name="connsiteX133" fmla="*/ 1534476 w 2215196"/>
              <a:gd name="connsiteY133" fmla="*/ 172720 h 2905760"/>
              <a:gd name="connsiteX134" fmla="*/ 1544636 w 2215196"/>
              <a:gd name="connsiteY134" fmla="*/ 426720 h 2905760"/>
              <a:gd name="connsiteX135" fmla="*/ 1564956 w 2215196"/>
              <a:gd name="connsiteY135" fmla="*/ 497840 h 2905760"/>
              <a:gd name="connsiteX136" fmla="*/ 1656396 w 2215196"/>
              <a:gd name="connsiteY136" fmla="*/ 548640 h 2905760"/>
              <a:gd name="connsiteX137" fmla="*/ 1686876 w 2215196"/>
              <a:gd name="connsiteY137" fmla="*/ 568960 h 2905760"/>
              <a:gd name="connsiteX138" fmla="*/ 1829116 w 2215196"/>
              <a:gd name="connsiteY138" fmla="*/ 599440 h 2905760"/>
              <a:gd name="connsiteX139" fmla="*/ 2052636 w 2215196"/>
              <a:gd name="connsiteY139" fmla="*/ 589280 h 2905760"/>
              <a:gd name="connsiteX140" fmla="*/ 2093276 w 2215196"/>
              <a:gd name="connsiteY140" fmla="*/ 579120 h 2905760"/>
              <a:gd name="connsiteX141" fmla="*/ 2154236 w 2215196"/>
              <a:gd name="connsiteY141" fmla="*/ 538480 h 2905760"/>
              <a:gd name="connsiteX142" fmla="*/ 2184716 w 2215196"/>
              <a:gd name="connsiteY142" fmla="*/ 518160 h 2905760"/>
              <a:gd name="connsiteX143" fmla="*/ 2215196 w 2215196"/>
              <a:gd name="connsiteY143" fmla="*/ 477520 h 290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2215196" h="2905760">
                <a:moveTo>
                  <a:pt x="548956" y="2418080"/>
                </a:moveTo>
                <a:cubicBezTo>
                  <a:pt x="532023" y="2414693"/>
                  <a:pt x="514909" y="2412108"/>
                  <a:pt x="498156" y="2407920"/>
                </a:cubicBezTo>
                <a:cubicBezTo>
                  <a:pt x="487766" y="2405323"/>
                  <a:pt x="478386" y="2397760"/>
                  <a:pt x="467676" y="2397760"/>
                </a:cubicBezTo>
                <a:cubicBezTo>
                  <a:pt x="437008" y="2397760"/>
                  <a:pt x="406716" y="2404533"/>
                  <a:pt x="376236" y="2407920"/>
                </a:cubicBezTo>
                <a:cubicBezTo>
                  <a:pt x="366076" y="2414693"/>
                  <a:pt x="353384" y="2418705"/>
                  <a:pt x="345756" y="2428240"/>
                </a:cubicBezTo>
                <a:cubicBezTo>
                  <a:pt x="339066" y="2436603"/>
                  <a:pt x="335596" y="2448010"/>
                  <a:pt x="335596" y="2458720"/>
                </a:cubicBezTo>
                <a:cubicBezTo>
                  <a:pt x="335596" y="2509633"/>
                  <a:pt x="334095" y="2561561"/>
                  <a:pt x="345756" y="2611120"/>
                </a:cubicBezTo>
                <a:cubicBezTo>
                  <a:pt x="348553" y="2623006"/>
                  <a:pt x="365078" y="2626481"/>
                  <a:pt x="376236" y="2631440"/>
                </a:cubicBezTo>
                <a:cubicBezTo>
                  <a:pt x="395809" y="2640139"/>
                  <a:pt x="437196" y="2651760"/>
                  <a:pt x="437196" y="2651760"/>
                </a:cubicBezTo>
                <a:cubicBezTo>
                  <a:pt x="493311" y="2648019"/>
                  <a:pt x="573249" y="2668107"/>
                  <a:pt x="620076" y="2621280"/>
                </a:cubicBezTo>
                <a:cubicBezTo>
                  <a:pt x="628710" y="2612646"/>
                  <a:pt x="634338" y="2601402"/>
                  <a:pt x="640396" y="2590800"/>
                </a:cubicBezTo>
                <a:cubicBezTo>
                  <a:pt x="647910" y="2577650"/>
                  <a:pt x="653943" y="2563707"/>
                  <a:pt x="660716" y="2550160"/>
                </a:cubicBezTo>
                <a:cubicBezTo>
                  <a:pt x="657329" y="2512907"/>
                  <a:pt x="658394" y="2474977"/>
                  <a:pt x="650556" y="2438400"/>
                </a:cubicBezTo>
                <a:cubicBezTo>
                  <a:pt x="647997" y="2426460"/>
                  <a:pt x="638053" y="2417301"/>
                  <a:pt x="630236" y="2407920"/>
                </a:cubicBezTo>
                <a:cubicBezTo>
                  <a:pt x="616162" y="2391031"/>
                  <a:pt x="590431" y="2366522"/>
                  <a:pt x="569276" y="2357120"/>
                </a:cubicBezTo>
                <a:cubicBezTo>
                  <a:pt x="549703" y="2348421"/>
                  <a:pt x="528636" y="2343573"/>
                  <a:pt x="508316" y="2336800"/>
                </a:cubicBezTo>
                <a:cubicBezTo>
                  <a:pt x="498156" y="2333413"/>
                  <a:pt x="486747" y="2332581"/>
                  <a:pt x="477836" y="2326640"/>
                </a:cubicBezTo>
                <a:cubicBezTo>
                  <a:pt x="438445" y="2300379"/>
                  <a:pt x="458940" y="2310181"/>
                  <a:pt x="416876" y="2296160"/>
                </a:cubicBezTo>
                <a:cubicBezTo>
                  <a:pt x="390667" y="2299904"/>
                  <a:pt x="343649" y="2302294"/>
                  <a:pt x="315276" y="2316480"/>
                </a:cubicBezTo>
                <a:cubicBezTo>
                  <a:pt x="293930" y="2327153"/>
                  <a:pt x="268615" y="2348896"/>
                  <a:pt x="254316" y="2367280"/>
                </a:cubicBezTo>
                <a:cubicBezTo>
                  <a:pt x="239323" y="2386557"/>
                  <a:pt x="227223" y="2407920"/>
                  <a:pt x="213676" y="2428240"/>
                </a:cubicBezTo>
                <a:cubicBezTo>
                  <a:pt x="206903" y="2438400"/>
                  <a:pt x="197217" y="2447136"/>
                  <a:pt x="193356" y="2458720"/>
                </a:cubicBezTo>
                <a:cubicBezTo>
                  <a:pt x="177735" y="2505583"/>
                  <a:pt x="185296" y="2478698"/>
                  <a:pt x="173036" y="2540000"/>
                </a:cubicBezTo>
                <a:cubicBezTo>
                  <a:pt x="174834" y="2563377"/>
                  <a:pt x="161274" y="2668766"/>
                  <a:pt x="203516" y="2702560"/>
                </a:cubicBezTo>
                <a:cubicBezTo>
                  <a:pt x="211879" y="2709250"/>
                  <a:pt x="223836" y="2709333"/>
                  <a:pt x="233996" y="2712720"/>
                </a:cubicBezTo>
                <a:cubicBezTo>
                  <a:pt x="244156" y="2722880"/>
                  <a:pt x="252521" y="2735230"/>
                  <a:pt x="264476" y="2743200"/>
                </a:cubicBezTo>
                <a:cubicBezTo>
                  <a:pt x="273387" y="2749141"/>
                  <a:pt x="284658" y="2750418"/>
                  <a:pt x="294956" y="2753360"/>
                </a:cubicBezTo>
                <a:cubicBezTo>
                  <a:pt x="384258" y="2778875"/>
                  <a:pt x="292995" y="2749320"/>
                  <a:pt x="366076" y="2773680"/>
                </a:cubicBezTo>
                <a:cubicBezTo>
                  <a:pt x="460903" y="2770293"/>
                  <a:pt x="555866" y="2769629"/>
                  <a:pt x="650556" y="2763520"/>
                </a:cubicBezTo>
                <a:cubicBezTo>
                  <a:pt x="670423" y="2762238"/>
                  <a:pt x="697434" y="2744775"/>
                  <a:pt x="711516" y="2733040"/>
                </a:cubicBezTo>
                <a:cubicBezTo>
                  <a:pt x="722554" y="2723842"/>
                  <a:pt x="730958" y="2711758"/>
                  <a:pt x="741996" y="2702560"/>
                </a:cubicBezTo>
                <a:cubicBezTo>
                  <a:pt x="779071" y="2671664"/>
                  <a:pt x="770149" y="2693941"/>
                  <a:pt x="802956" y="2651760"/>
                </a:cubicBezTo>
                <a:cubicBezTo>
                  <a:pt x="835821" y="2609505"/>
                  <a:pt x="841888" y="2601858"/>
                  <a:pt x="853756" y="2560320"/>
                </a:cubicBezTo>
                <a:cubicBezTo>
                  <a:pt x="857592" y="2546894"/>
                  <a:pt x="860529" y="2533227"/>
                  <a:pt x="863916" y="2519680"/>
                </a:cubicBezTo>
                <a:cubicBezTo>
                  <a:pt x="852230" y="2356075"/>
                  <a:pt x="868788" y="2422535"/>
                  <a:pt x="833436" y="2316480"/>
                </a:cubicBezTo>
                <a:lnTo>
                  <a:pt x="823276" y="2286000"/>
                </a:lnTo>
                <a:cubicBezTo>
                  <a:pt x="819889" y="2275840"/>
                  <a:pt x="822027" y="2261461"/>
                  <a:pt x="813116" y="2255520"/>
                </a:cubicBezTo>
                <a:lnTo>
                  <a:pt x="782636" y="2235200"/>
                </a:lnTo>
                <a:cubicBezTo>
                  <a:pt x="762656" y="2205230"/>
                  <a:pt x="761172" y="2198686"/>
                  <a:pt x="731836" y="2174240"/>
                </a:cubicBezTo>
                <a:cubicBezTo>
                  <a:pt x="688160" y="2137844"/>
                  <a:pt x="716698" y="2166671"/>
                  <a:pt x="670876" y="2143760"/>
                </a:cubicBezTo>
                <a:cubicBezTo>
                  <a:pt x="659954" y="2138299"/>
                  <a:pt x="651619" y="2128250"/>
                  <a:pt x="640396" y="2123440"/>
                </a:cubicBezTo>
                <a:cubicBezTo>
                  <a:pt x="627561" y="2117939"/>
                  <a:pt x="613131" y="2117292"/>
                  <a:pt x="599756" y="2113280"/>
                </a:cubicBezTo>
                <a:cubicBezTo>
                  <a:pt x="579240" y="2107125"/>
                  <a:pt x="559116" y="2099733"/>
                  <a:pt x="538796" y="2092960"/>
                </a:cubicBezTo>
                <a:cubicBezTo>
                  <a:pt x="528636" y="2089573"/>
                  <a:pt x="518706" y="2085397"/>
                  <a:pt x="508316" y="2082800"/>
                </a:cubicBezTo>
                <a:lnTo>
                  <a:pt x="427036" y="2062480"/>
                </a:lnTo>
                <a:cubicBezTo>
                  <a:pt x="366076" y="2065867"/>
                  <a:pt x="304935" y="2066852"/>
                  <a:pt x="244156" y="2072640"/>
                </a:cubicBezTo>
                <a:cubicBezTo>
                  <a:pt x="233495" y="2073655"/>
                  <a:pt x="222587" y="2076859"/>
                  <a:pt x="213676" y="2082800"/>
                </a:cubicBezTo>
                <a:cubicBezTo>
                  <a:pt x="188465" y="2099607"/>
                  <a:pt x="171496" y="2132010"/>
                  <a:pt x="152716" y="2153920"/>
                </a:cubicBezTo>
                <a:cubicBezTo>
                  <a:pt x="126640" y="2184342"/>
                  <a:pt x="123111" y="2183817"/>
                  <a:pt x="91756" y="2204720"/>
                </a:cubicBezTo>
                <a:cubicBezTo>
                  <a:pt x="84983" y="2214880"/>
                  <a:pt x="79253" y="2225819"/>
                  <a:pt x="71436" y="2235200"/>
                </a:cubicBezTo>
                <a:cubicBezTo>
                  <a:pt x="62238" y="2246238"/>
                  <a:pt x="48926" y="2253725"/>
                  <a:pt x="40956" y="2265680"/>
                </a:cubicBezTo>
                <a:cubicBezTo>
                  <a:pt x="35015" y="2274591"/>
                  <a:pt x="35585" y="2286581"/>
                  <a:pt x="30796" y="2296160"/>
                </a:cubicBezTo>
                <a:cubicBezTo>
                  <a:pt x="25335" y="2307082"/>
                  <a:pt x="17249" y="2316480"/>
                  <a:pt x="10476" y="2326640"/>
                </a:cubicBezTo>
                <a:cubicBezTo>
                  <a:pt x="-624" y="2459842"/>
                  <a:pt x="-6095" y="2449947"/>
                  <a:pt x="10476" y="2590800"/>
                </a:cubicBezTo>
                <a:cubicBezTo>
                  <a:pt x="11727" y="2601436"/>
                  <a:pt x="15847" y="2611701"/>
                  <a:pt x="20636" y="2621280"/>
                </a:cubicBezTo>
                <a:cubicBezTo>
                  <a:pt x="47512" y="2675031"/>
                  <a:pt x="33986" y="2629810"/>
                  <a:pt x="71436" y="2682240"/>
                </a:cubicBezTo>
                <a:cubicBezTo>
                  <a:pt x="145775" y="2786314"/>
                  <a:pt x="30741" y="2656776"/>
                  <a:pt x="122236" y="2763520"/>
                </a:cubicBezTo>
                <a:cubicBezTo>
                  <a:pt x="131587" y="2774429"/>
                  <a:pt x="143895" y="2782658"/>
                  <a:pt x="152716" y="2794000"/>
                </a:cubicBezTo>
                <a:cubicBezTo>
                  <a:pt x="167709" y="2813277"/>
                  <a:pt x="170188" y="2847237"/>
                  <a:pt x="193356" y="2854960"/>
                </a:cubicBezTo>
                <a:cubicBezTo>
                  <a:pt x="203516" y="2858347"/>
                  <a:pt x="213992" y="2860901"/>
                  <a:pt x="223836" y="2865120"/>
                </a:cubicBezTo>
                <a:cubicBezTo>
                  <a:pt x="237757" y="2871086"/>
                  <a:pt x="250414" y="2879815"/>
                  <a:pt x="264476" y="2885440"/>
                </a:cubicBezTo>
                <a:cubicBezTo>
                  <a:pt x="284363" y="2893395"/>
                  <a:pt x="325436" y="2905760"/>
                  <a:pt x="325436" y="2905760"/>
                </a:cubicBezTo>
                <a:cubicBezTo>
                  <a:pt x="452466" y="2901055"/>
                  <a:pt x="535592" y="2916881"/>
                  <a:pt x="640396" y="2885440"/>
                </a:cubicBezTo>
                <a:cubicBezTo>
                  <a:pt x="716876" y="2862496"/>
                  <a:pt x="692254" y="2871188"/>
                  <a:pt x="762316" y="2824480"/>
                </a:cubicBezTo>
                <a:lnTo>
                  <a:pt x="792796" y="2804160"/>
                </a:lnTo>
                <a:cubicBezTo>
                  <a:pt x="806343" y="2783840"/>
                  <a:pt x="825713" y="2766368"/>
                  <a:pt x="833436" y="2743200"/>
                </a:cubicBezTo>
                <a:cubicBezTo>
                  <a:pt x="836823" y="2733040"/>
                  <a:pt x="840654" y="2723018"/>
                  <a:pt x="843596" y="2712720"/>
                </a:cubicBezTo>
                <a:cubicBezTo>
                  <a:pt x="847432" y="2699294"/>
                  <a:pt x="848255" y="2684915"/>
                  <a:pt x="853756" y="2672080"/>
                </a:cubicBezTo>
                <a:cubicBezTo>
                  <a:pt x="858566" y="2660857"/>
                  <a:pt x="868615" y="2652522"/>
                  <a:pt x="874076" y="2641600"/>
                </a:cubicBezTo>
                <a:cubicBezTo>
                  <a:pt x="878865" y="2632021"/>
                  <a:pt x="879447" y="2620699"/>
                  <a:pt x="884236" y="2611120"/>
                </a:cubicBezTo>
                <a:cubicBezTo>
                  <a:pt x="889697" y="2600198"/>
                  <a:pt x="899597" y="2591798"/>
                  <a:pt x="904556" y="2580640"/>
                </a:cubicBezTo>
                <a:cubicBezTo>
                  <a:pt x="913255" y="2561067"/>
                  <a:pt x="912995" y="2537502"/>
                  <a:pt x="924876" y="2519680"/>
                </a:cubicBezTo>
                <a:cubicBezTo>
                  <a:pt x="949200" y="2483194"/>
                  <a:pt x="955153" y="2480057"/>
                  <a:pt x="965516" y="2428240"/>
                </a:cubicBezTo>
                <a:cubicBezTo>
                  <a:pt x="972500" y="2393322"/>
                  <a:pt x="976270" y="2370279"/>
                  <a:pt x="985836" y="2336800"/>
                </a:cubicBezTo>
                <a:cubicBezTo>
                  <a:pt x="988778" y="2326502"/>
                  <a:pt x="993399" y="2316710"/>
                  <a:pt x="995996" y="2306320"/>
                </a:cubicBezTo>
                <a:cubicBezTo>
                  <a:pt x="1000184" y="2289567"/>
                  <a:pt x="1002410" y="2272377"/>
                  <a:pt x="1006156" y="2255520"/>
                </a:cubicBezTo>
                <a:cubicBezTo>
                  <a:pt x="1009185" y="2241889"/>
                  <a:pt x="1013287" y="2228511"/>
                  <a:pt x="1016316" y="2214880"/>
                </a:cubicBezTo>
                <a:cubicBezTo>
                  <a:pt x="1020062" y="2198023"/>
                  <a:pt x="1021932" y="2180740"/>
                  <a:pt x="1026476" y="2164080"/>
                </a:cubicBezTo>
                <a:cubicBezTo>
                  <a:pt x="1049602" y="2079286"/>
                  <a:pt x="1038620" y="2128971"/>
                  <a:pt x="1067116" y="2062480"/>
                </a:cubicBezTo>
                <a:cubicBezTo>
                  <a:pt x="1071335" y="2052636"/>
                  <a:pt x="1071963" y="2041299"/>
                  <a:pt x="1077276" y="2032000"/>
                </a:cubicBezTo>
                <a:cubicBezTo>
                  <a:pt x="1085677" y="2017298"/>
                  <a:pt x="1097596" y="2004907"/>
                  <a:pt x="1107756" y="1991360"/>
                </a:cubicBezTo>
                <a:cubicBezTo>
                  <a:pt x="1125639" y="1937712"/>
                  <a:pt x="1111975" y="1969791"/>
                  <a:pt x="1158556" y="1899920"/>
                </a:cubicBezTo>
                <a:lnTo>
                  <a:pt x="1178876" y="1869440"/>
                </a:lnTo>
                <a:cubicBezTo>
                  <a:pt x="1185649" y="1859280"/>
                  <a:pt x="1190562" y="1847594"/>
                  <a:pt x="1199196" y="1838960"/>
                </a:cubicBezTo>
                <a:lnTo>
                  <a:pt x="1229676" y="1808480"/>
                </a:lnTo>
                <a:cubicBezTo>
                  <a:pt x="1237939" y="1783690"/>
                  <a:pt x="1240461" y="1767215"/>
                  <a:pt x="1260156" y="1747520"/>
                </a:cubicBezTo>
                <a:cubicBezTo>
                  <a:pt x="1268790" y="1738886"/>
                  <a:pt x="1280476" y="1733973"/>
                  <a:pt x="1290636" y="1727200"/>
                </a:cubicBezTo>
                <a:lnTo>
                  <a:pt x="1331276" y="1666240"/>
                </a:lnTo>
                <a:cubicBezTo>
                  <a:pt x="1338049" y="1656080"/>
                  <a:pt x="1347735" y="1647344"/>
                  <a:pt x="1351596" y="1635760"/>
                </a:cubicBezTo>
                <a:cubicBezTo>
                  <a:pt x="1354983" y="1625600"/>
                  <a:pt x="1356555" y="1614642"/>
                  <a:pt x="1361756" y="1605280"/>
                </a:cubicBezTo>
                <a:cubicBezTo>
                  <a:pt x="1373616" y="1583932"/>
                  <a:pt x="1388849" y="1564640"/>
                  <a:pt x="1402396" y="1544320"/>
                </a:cubicBezTo>
                <a:lnTo>
                  <a:pt x="1422716" y="1513840"/>
                </a:lnTo>
                <a:cubicBezTo>
                  <a:pt x="1428395" y="1491122"/>
                  <a:pt x="1443302" y="1427081"/>
                  <a:pt x="1453196" y="1412240"/>
                </a:cubicBezTo>
                <a:lnTo>
                  <a:pt x="1493836" y="1351280"/>
                </a:lnTo>
                <a:cubicBezTo>
                  <a:pt x="1500609" y="1341120"/>
                  <a:pt x="1508695" y="1331722"/>
                  <a:pt x="1514156" y="1320800"/>
                </a:cubicBezTo>
                <a:cubicBezTo>
                  <a:pt x="1520929" y="1307253"/>
                  <a:pt x="1526684" y="1293147"/>
                  <a:pt x="1534476" y="1280160"/>
                </a:cubicBezTo>
                <a:cubicBezTo>
                  <a:pt x="1558107" y="1240775"/>
                  <a:pt x="1579953" y="1219848"/>
                  <a:pt x="1595436" y="1178560"/>
                </a:cubicBezTo>
                <a:cubicBezTo>
                  <a:pt x="1605202" y="1152518"/>
                  <a:pt x="1603475" y="1132002"/>
                  <a:pt x="1615756" y="1107440"/>
                </a:cubicBezTo>
                <a:cubicBezTo>
                  <a:pt x="1652413" y="1034125"/>
                  <a:pt x="1620772" y="1125381"/>
                  <a:pt x="1656396" y="1036320"/>
                </a:cubicBezTo>
                <a:cubicBezTo>
                  <a:pt x="1664351" y="1016433"/>
                  <a:pt x="1664835" y="993182"/>
                  <a:pt x="1676716" y="975360"/>
                </a:cubicBezTo>
                <a:cubicBezTo>
                  <a:pt x="1683489" y="965200"/>
                  <a:pt x="1691575" y="955802"/>
                  <a:pt x="1697036" y="944880"/>
                </a:cubicBezTo>
                <a:cubicBezTo>
                  <a:pt x="1705192" y="928568"/>
                  <a:pt x="1710952" y="911157"/>
                  <a:pt x="1717356" y="894080"/>
                </a:cubicBezTo>
                <a:cubicBezTo>
                  <a:pt x="1721116" y="884052"/>
                  <a:pt x="1722727" y="873179"/>
                  <a:pt x="1727516" y="863600"/>
                </a:cubicBezTo>
                <a:cubicBezTo>
                  <a:pt x="1732977" y="852678"/>
                  <a:pt x="1742375" y="844042"/>
                  <a:pt x="1747836" y="833120"/>
                </a:cubicBezTo>
                <a:cubicBezTo>
                  <a:pt x="1755992" y="816808"/>
                  <a:pt x="1759299" y="798263"/>
                  <a:pt x="1768156" y="782320"/>
                </a:cubicBezTo>
                <a:cubicBezTo>
                  <a:pt x="1798575" y="727566"/>
                  <a:pt x="1810464" y="747947"/>
                  <a:pt x="1839276" y="680720"/>
                </a:cubicBezTo>
                <a:cubicBezTo>
                  <a:pt x="1849436" y="657013"/>
                  <a:pt x="1860177" y="633547"/>
                  <a:pt x="1869756" y="609600"/>
                </a:cubicBezTo>
                <a:cubicBezTo>
                  <a:pt x="1873733" y="599656"/>
                  <a:pt x="1875127" y="588699"/>
                  <a:pt x="1879916" y="579120"/>
                </a:cubicBezTo>
                <a:cubicBezTo>
                  <a:pt x="1885377" y="568198"/>
                  <a:pt x="1893463" y="558800"/>
                  <a:pt x="1900236" y="548640"/>
                </a:cubicBezTo>
                <a:cubicBezTo>
                  <a:pt x="1902250" y="530510"/>
                  <a:pt x="1920556" y="368812"/>
                  <a:pt x="1920556" y="355600"/>
                </a:cubicBezTo>
                <a:cubicBezTo>
                  <a:pt x="1920556" y="294546"/>
                  <a:pt x="1921820" y="232696"/>
                  <a:pt x="1910396" y="172720"/>
                </a:cubicBezTo>
                <a:cubicBezTo>
                  <a:pt x="1907707" y="158605"/>
                  <a:pt x="1890954" y="151438"/>
                  <a:pt x="1879916" y="142240"/>
                </a:cubicBezTo>
                <a:cubicBezTo>
                  <a:pt x="1853655" y="120356"/>
                  <a:pt x="1849504" y="121943"/>
                  <a:pt x="1818956" y="111760"/>
                </a:cubicBezTo>
                <a:cubicBezTo>
                  <a:pt x="1781211" y="116478"/>
                  <a:pt x="1735506" y="109885"/>
                  <a:pt x="1707196" y="142240"/>
                </a:cubicBezTo>
                <a:cubicBezTo>
                  <a:pt x="1691114" y="160619"/>
                  <a:pt x="1666556" y="203200"/>
                  <a:pt x="1666556" y="203200"/>
                </a:cubicBezTo>
                <a:cubicBezTo>
                  <a:pt x="1670855" y="237593"/>
                  <a:pt x="1674763" y="312031"/>
                  <a:pt x="1697036" y="345440"/>
                </a:cubicBezTo>
                <a:cubicBezTo>
                  <a:pt x="1703809" y="355600"/>
                  <a:pt x="1707001" y="369448"/>
                  <a:pt x="1717356" y="375920"/>
                </a:cubicBezTo>
                <a:cubicBezTo>
                  <a:pt x="1735519" y="387272"/>
                  <a:pt x="1778316" y="396240"/>
                  <a:pt x="1778316" y="396240"/>
                </a:cubicBezTo>
                <a:cubicBezTo>
                  <a:pt x="1812183" y="392853"/>
                  <a:pt x="1846222" y="390893"/>
                  <a:pt x="1879916" y="386080"/>
                </a:cubicBezTo>
                <a:cubicBezTo>
                  <a:pt x="1902242" y="382891"/>
                  <a:pt x="1929324" y="372997"/>
                  <a:pt x="1951036" y="365760"/>
                </a:cubicBezTo>
                <a:cubicBezTo>
                  <a:pt x="1964583" y="355600"/>
                  <a:pt x="1977897" y="345122"/>
                  <a:pt x="1991676" y="335280"/>
                </a:cubicBezTo>
                <a:cubicBezTo>
                  <a:pt x="2027977" y="309351"/>
                  <a:pt x="2044381" y="309245"/>
                  <a:pt x="2062796" y="254000"/>
                </a:cubicBezTo>
                <a:lnTo>
                  <a:pt x="2083116" y="193040"/>
                </a:lnTo>
                <a:cubicBezTo>
                  <a:pt x="2079729" y="169333"/>
                  <a:pt x="2077652" y="145402"/>
                  <a:pt x="2072956" y="121920"/>
                </a:cubicBezTo>
                <a:cubicBezTo>
                  <a:pt x="2070856" y="111418"/>
                  <a:pt x="2070369" y="99013"/>
                  <a:pt x="2062796" y="91440"/>
                </a:cubicBezTo>
                <a:cubicBezTo>
                  <a:pt x="2045527" y="74171"/>
                  <a:pt x="2022156" y="64347"/>
                  <a:pt x="2001836" y="50800"/>
                </a:cubicBezTo>
                <a:cubicBezTo>
                  <a:pt x="1991676" y="44027"/>
                  <a:pt x="1982940" y="34341"/>
                  <a:pt x="1971356" y="30480"/>
                </a:cubicBezTo>
                <a:cubicBezTo>
                  <a:pt x="1929292" y="16459"/>
                  <a:pt x="1949787" y="26261"/>
                  <a:pt x="1910396" y="0"/>
                </a:cubicBezTo>
                <a:cubicBezTo>
                  <a:pt x="1839276" y="3387"/>
                  <a:pt x="1767991" y="4247"/>
                  <a:pt x="1697036" y="10160"/>
                </a:cubicBezTo>
                <a:cubicBezTo>
                  <a:pt x="1647149" y="14317"/>
                  <a:pt x="1681416" y="22656"/>
                  <a:pt x="1646236" y="50800"/>
                </a:cubicBezTo>
                <a:cubicBezTo>
                  <a:pt x="1637873" y="57490"/>
                  <a:pt x="1625335" y="56171"/>
                  <a:pt x="1615756" y="60960"/>
                </a:cubicBezTo>
                <a:cubicBezTo>
                  <a:pt x="1604834" y="66421"/>
                  <a:pt x="1595436" y="74507"/>
                  <a:pt x="1585276" y="81280"/>
                </a:cubicBezTo>
                <a:cubicBezTo>
                  <a:pt x="1578503" y="91440"/>
                  <a:pt x="1570417" y="100838"/>
                  <a:pt x="1564956" y="111760"/>
                </a:cubicBezTo>
                <a:cubicBezTo>
                  <a:pt x="1522892" y="195888"/>
                  <a:pt x="1592710" y="85369"/>
                  <a:pt x="1534476" y="172720"/>
                </a:cubicBezTo>
                <a:cubicBezTo>
                  <a:pt x="1537863" y="257387"/>
                  <a:pt x="1538806" y="342186"/>
                  <a:pt x="1544636" y="426720"/>
                </a:cubicBezTo>
                <a:cubicBezTo>
                  <a:pt x="1544656" y="427003"/>
                  <a:pt x="1560150" y="493034"/>
                  <a:pt x="1564956" y="497840"/>
                </a:cubicBezTo>
                <a:cubicBezTo>
                  <a:pt x="1629025" y="561909"/>
                  <a:pt x="1605292" y="523088"/>
                  <a:pt x="1656396" y="548640"/>
                </a:cubicBezTo>
                <a:cubicBezTo>
                  <a:pt x="1667318" y="554101"/>
                  <a:pt x="1675718" y="564001"/>
                  <a:pt x="1686876" y="568960"/>
                </a:cubicBezTo>
                <a:cubicBezTo>
                  <a:pt x="1743526" y="594138"/>
                  <a:pt x="1765097" y="591438"/>
                  <a:pt x="1829116" y="599440"/>
                </a:cubicBezTo>
                <a:cubicBezTo>
                  <a:pt x="1903623" y="596053"/>
                  <a:pt x="1978272" y="595000"/>
                  <a:pt x="2052636" y="589280"/>
                </a:cubicBezTo>
                <a:cubicBezTo>
                  <a:pt x="2066558" y="588209"/>
                  <a:pt x="2080787" y="585365"/>
                  <a:pt x="2093276" y="579120"/>
                </a:cubicBezTo>
                <a:cubicBezTo>
                  <a:pt x="2115119" y="568198"/>
                  <a:pt x="2133916" y="552027"/>
                  <a:pt x="2154236" y="538480"/>
                </a:cubicBezTo>
                <a:lnTo>
                  <a:pt x="2184716" y="518160"/>
                </a:lnTo>
                <a:cubicBezTo>
                  <a:pt x="2207693" y="483695"/>
                  <a:pt x="2196402" y="496314"/>
                  <a:pt x="2215196" y="477520"/>
                </a:cubicBezTo>
              </a:path>
            </a:pathLst>
          </a:custGeom>
          <a:noFill/>
          <a:ln w="25400">
            <a:prstDash val="sysDash"/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1971040" y="2011621"/>
            <a:ext cx="3728979" cy="690939"/>
          </a:xfrm>
          <a:custGeom>
            <a:avLst/>
            <a:gdLst>
              <a:gd name="connsiteX0" fmla="*/ 3657600 w 3728979"/>
              <a:gd name="connsiteY0" fmla="*/ 660459 h 690939"/>
              <a:gd name="connsiteX1" fmla="*/ 3718560 w 3728979"/>
              <a:gd name="connsiteY1" fmla="*/ 182939 h 690939"/>
              <a:gd name="connsiteX2" fmla="*/ 3708400 w 3728979"/>
              <a:gd name="connsiteY2" fmla="*/ 142299 h 690939"/>
              <a:gd name="connsiteX3" fmla="*/ 3657600 w 3728979"/>
              <a:gd name="connsiteY3" fmla="*/ 91499 h 690939"/>
              <a:gd name="connsiteX4" fmla="*/ 3627120 w 3728979"/>
              <a:gd name="connsiteY4" fmla="*/ 81339 h 690939"/>
              <a:gd name="connsiteX5" fmla="*/ 3596640 w 3728979"/>
              <a:gd name="connsiteY5" fmla="*/ 61019 h 690939"/>
              <a:gd name="connsiteX6" fmla="*/ 3515360 w 3728979"/>
              <a:gd name="connsiteY6" fmla="*/ 40699 h 690939"/>
              <a:gd name="connsiteX7" fmla="*/ 3454400 w 3728979"/>
              <a:gd name="connsiteY7" fmla="*/ 20379 h 690939"/>
              <a:gd name="connsiteX8" fmla="*/ 3007360 w 3728979"/>
              <a:gd name="connsiteY8" fmla="*/ 50859 h 690939"/>
              <a:gd name="connsiteX9" fmla="*/ 2946400 w 3728979"/>
              <a:gd name="connsiteY9" fmla="*/ 71179 h 690939"/>
              <a:gd name="connsiteX10" fmla="*/ 2915920 w 3728979"/>
              <a:gd name="connsiteY10" fmla="*/ 81339 h 690939"/>
              <a:gd name="connsiteX11" fmla="*/ 2885440 w 3728979"/>
              <a:gd name="connsiteY11" fmla="*/ 101659 h 690939"/>
              <a:gd name="connsiteX12" fmla="*/ 2824480 w 3728979"/>
              <a:gd name="connsiteY12" fmla="*/ 121979 h 690939"/>
              <a:gd name="connsiteX13" fmla="*/ 2794000 w 3728979"/>
              <a:gd name="connsiteY13" fmla="*/ 132139 h 690939"/>
              <a:gd name="connsiteX14" fmla="*/ 2245360 w 3728979"/>
              <a:gd name="connsiteY14" fmla="*/ 111819 h 690939"/>
              <a:gd name="connsiteX15" fmla="*/ 2032000 w 3728979"/>
              <a:gd name="connsiteY15" fmla="*/ 91499 h 690939"/>
              <a:gd name="connsiteX16" fmla="*/ 1493520 w 3728979"/>
              <a:gd name="connsiteY16" fmla="*/ 71179 h 690939"/>
              <a:gd name="connsiteX17" fmla="*/ 873760 w 3728979"/>
              <a:gd name="connsiteY17" fmla="*/ 91499 h 690939"/>
              <a:gd name="connsiteX18" fmla="*/ 762000 w 3728979"/>
              <a:gd name="connsiteY18" fmla="*/ 111819 h 690939"/>
              <a:gd name="connsiteX19" fmla="*/ 701040 w 3728979"/>
              <a:gd name="connsiteY19" fmla="*/ 121979 h 690939"/>
              <a:gd name="connsiteX20" fmla="*/ 670560 w 3728979"/>
              <a:gd name="connsiteY20" fmla="*/ 132139 h 690939"/>
              <a:gd name="connsiteX21" fmla="*/ 508000 w 3728979"/>
              <a:gd name="connsiteY21" fmla="*/ 152459 h 690939"/>
              <a:gd name="connsiteX22" fmla="*/ 477520 w 3728979"/>
              <a:gd name="connsiteY22" fmla="*/ 162619 h 690939"/>
              <a:gd name="connsiteX23" fmla="*/ 416560 w 3728979"/>
              <a:gd name="connsiteY23" fmla="*/ 203259 h 690939"/>
              <a:gd name="connsiteX24" fmla="*/ 375920 w 3728979"/>
              <a:gd name="connsiteY24" fmla="*/ 264219 h 690939"/>
              <a:gd name="connsiteX25" fmla="*/ 365760 w 3728979"/>
              <a:gd name="connsiteY25" fmla="*/ 294699 h 690939"/>
              <a:gd name="connsiteX26" fmla="*/ 335280 w 3728979"/>
              <a:gd name="connsiteY26" fmla="*/ 325179 h 690939"/>
              <a:gd name="connsiteX27" fmla="*/ 335280 w 3728979"/>
              <a:gd name="connsiteY27" fmla="*/ 406459 h 690939"/>
              <a:gd name="connsiteX28" fmla="*/ 396240 w 3728979"/>
              <a:gd name="connsiteY28" fmla="*/ 426779 h 690939"/>
              <a:gd name="connsiteX29" fmla="*/ 538480 w 3728979"/>
              <a:gd name="connsiteY29" fmla="*/ 416619 h 690939"/>
              <a:gd name="connsiteX30" fmla="*/ 589280 w 3728979"/>
              <a:gd name="connsiteY30" fmla="*/ 325179 h 690939"/>
              <a:gd name="connsiteX31" fmla="*/ 579120 w 3728979"/>
              <a:gd name="connsiteY31" fmla="*/ 264219 h 690939"/>
              <a:gd name="connsiteX32" fmla="*/ 528320 w 3728979"/>
              <a:gd name="connsiteY32" fmla="*/ 223579 h 690939"/>
              <a:gd name="connsiteX33" fmla="*/ 497840 w 3728979"/>
              <a:gd name="connsiteY33" fmla="*/ 203259 h 690939"/>
              <a:gd name="connsiteX34" fmla="*/ 264160 w 3728979"/>
              <a:gd name="connsiteY34" fmla="*/ 213419 h 690939"/>
              <a:gd name="connsiteX35" fmla="*/ 233680 w 3728979"/>
              <a:gd name="connsiteY35" fmla="*/ 223579 h 690939"/>
              <a:gd name="connsiteX36" fmla="*/ 172720 w 3728979"/>
              <a:gd name="connsiteY36" fmla="*/ 264219 h 690939"/>
              <a:gd name="connsiteX37" fmla="*/ 152400 w 3728979"/>
              <a:gd name="connsiteY37" fmla="*/ 294699 h 690939"/>
              <a:gd name="connsiteX38" fmla="*/ 132080 w 3728979"/>
              <a:gd name="connsiteY38" fmla="*/ 355659 h 690939"/>
              <a:gd name="connsiteX39" fmla="*/ 142240 w 3728979"/>
              <a:gd name="connsiteY39" fmla="*/ 487739 h 690939"/>
              <a:gd name="connsiteX40" fmla="*/ 172720 w 3728979"/>
              <a:gd name="connsiteY40" fmla="*/ 497899 h 690939"/>
              <a:gd name="connsiteX41" fmla="*/ 233680 w 3728979"/>
              <a:gd name="connsiteY41" fmla="*/ 528379 h 690939"/>
              <a:gd name="connsiteX42" fmla="*/ 568960 w 3728979"/>
              <a:gd name="connsiteY42" fmla="*/ 518219 h 690939"/>
              <a:gd name="connsiteX43" fmla="*/ 599440 w 3728979"/>
              <a:gd name="connsiteY43" fmla="*/ 508059 h 690939"/>
              <a:gd name="connsiteX44" fmla="*/ 629920 w 3728979"/>
              <a:gd name="connsiteY44" fmla="*/ 477579 h 690939"/>
              <a:gd name="connsiteX45" fmla="*/ 640080 w 3728979"/>
              <a:gd name="connsiteY45" fmla="*/ 447099 h 690939"/>
              <a:gd name="connsiteX46" fmla="*/ 670560 w 3728979"/>
              <a:gd name="connsiteY46" fmla="*/ 386139 h 690939"/>
              <a:gd name="connsiteX47" fmla="*/ 640080 w 3728979"/>
              <a:gd name="connsiteY47" fmla="*/ 193099 h 690939"/>
              <a:gd name="connsiteX48" fmla="*/ 609600 w 3728979"/>
              <a:gd name="connsiteY48" fmla="*/ 172779 h 690939"/>
              <a:gd name="connsiteX49" fmla="*/ 558800 w 3728979"/>
              <a:gd name="connsiteY49" fmla="*/ 132139 h 690939"/>
              <a:gd name="connsiteX50" fmla="*/ 528320 w 3728979"/>
              <a:gd name="connsiteY50" fmla="*/ 111819 h 690939"/>
              <a:gd name="connsiteX51" fmla="*/ 406400 w 3728979"/>
              <a:gd name="connsiteY51" fmla="*/ 81339 h 690939"/>
              <a:gd name="connsiteX52" fmla="*/ 172720 w 3728979"/>
              <a:gd name="connsiteY52" fmla="*/ 91499 h 690939"/>
              <a:gd name="connsiteX53" fmla="*/ 132080 w 3728979"/>
              <a:gd name="connsiteY53" fmla="*/ 101659 h 690939"/>
              <a:gd name="connsiteX54" fmla="*/ 71120 w 3728979"/>
              <a:gd name="connsiteY54" fmla="*/ 142299 h 690939"/>
              <a:gd name="connsiteX55" fmla="*/ 30480 w 3728979"/>
              <a:gd name="connsiteY55" fmla="*/ 203259 h 690939"/>
              <a:gd name="connsiteX56" fmla="*/ 10160 w 3728979"/>
              <a:gd name="connsiteY56" fmla="*/ 233739 h 690939"/>
              <a:gd name="connsiteX57" fmla="*/ 0 w 3728979"/>
              <a:gd name="connsiteY57" fmla="*/ 264219 h 690939"/>
              <a:gd name="connsiteX58" fmla="*/ 10160 w 3728979"/>
              <a:gd name="connsiteY58" fmla="*/ 457259 h 690939"/>
              <a:gd name="connsiteX59" fmla="*/ 40640 w 3728979"/>
              <a:gd name="connsiteY59" fmla="*/ 518219 h 690939"/>
              <a:gd name="connsiteX60" fmla="*/ 50800 w 3728979"/>
              <a:gd name="connsiteY60" fmla="*/ 548699 h 690939"/>
              <a:gd name="connsiteX61" fmla="*/ 101600 w 3728979"/>
              <a:gd name="connsiteY61" fmla="*/ 609659 h 690939"/>
              <a:gd name="connsiteX62" fmla="*/ 132080 w 3728979"/>
              <a:gd name="connsiteY62" fmla="*/ 619819 h 690939"/>
              <a:gd name="connsiteX63" fmla="*/ 162560 w 3728979"/>
              <a:gd name="connsiteY63" fmla="*/ 640139 h 690939"/>
              <a:gd name="connsiteX64" fmla="*/ 223520 w 3728979"/>
              <a:gd name="connsiteY64" fmla="*/ 660459 h 690939"/>
              <a:gd name="connsiteX65" fmla="*/ 294640 w 3728979"/>
              <a:gd name="connsiteY65" fmla="*/ 680779 h 690939"/>
              <a:gd name="connsiteX66" fmla="*/ 406400 w 3728979"/>
              <a:gd name="connsiteY66" fmla="*/ 690939 h 690939"/>
              <a:gd name="connsiteX67" fmla="*/ 680720 w 3728979"/>
              <a:gd name="connsiteY67" fmla="*/ 680779 h 690939"/>
              <a:gd name="connsiteX68" fmla="*/ 772160 w 3728979"/>
              <a:gd name="connsiteY68" fmla="*/ 629979 h 690939"/>
              <a:gd name="connsiteX69" fmla="*/ 802640 w 3728979"/>
              <a:gd name="connsiteY69" fmla="*/ 599499 h 690939"/>
              <a:gd name="connsiteX70" fmla="*/ 863600 w 3728979"/>
              <a:gd name="connsiteY70" fmla="*/ 508059 h 690939"/>
              <a:gd name="connsiteX71" fmla="*/ 883920 w 3728979"/>
              <a:gd name="connsiteY71" fmla="*/ 477579 h 690939"/>
              <a:gd name="connsiteX72" fmla="*/ 904240 w 3728979"/>
              <a:gd name="connsiteY72" fmla="*/ 447099 h 690939"/>
              <a:gd name="connsiteX73" fmla="*/ 924560 w 3728979"/>
              <a:gd name="connsiteY73" fmla="*/ 365819 h 690939"/>
              <a:gd name="connsiteX74" fmla="*/ 914400 w 3728979"/>
              <a:gd name="connsiteY74" fmla="*/ 203259 h 690939"/>
              <a:gd name="connsiteX75" fmla="*/ 873760 w 3728979"/>
              <a:gd name="connsiteY75" fmla="*/ 142299 h 690939"/>
              <a:gd name="connsiteX76" fmla="*/ 843280 w 3728979"/>
              <a:gd name="connsiteY76" fmla="*/ 132139 h 690939"/>
              <a:gd name="connsiteX77" fmla="*/ 812800 w 3728979"/>
              <a:gd name="connsiteY77" fmla="*/ 101659 h 690939"/>
              <a:gd name="connsiteX78" fmla="*/ 751840 w 3728979"/>
              <a:gd name="connsiteY78" fmla="*/ 81339 h 690939"/>
              <a:gd name="connsiteX79" fmla="*/ 721360 w 3728979"/>
              <a:gd name="connsiteY79" fmla="*/ 71179 h 690939"/>
              <a:gd name="connsiteX80" fmla="*/ 660400 w 3728979"/>
              <a:gd name="connsiteY80" fmla="*/ 40699 h 690939"/>
              <a:gd name="connsiteX81" fmla="*/ 629920 w 3728979"/>
              <a:gd name="connsiteY81" fmla="*/ 20379 h 690939"/>
              <a:gd name="connsiteX82" fmla="*/ 528320 w 3728979"/>
              <a:gd name="connsiteY82" fmla="*/ 10219 h 690939"/>
              <a:gd name="connsiteX83" fmla="*/ 193040 w 3728979"/>
              <a:gd name="connsiteY83" fmla="*/ 59 h 69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728979" h="690939">
                <a:moveTo>
                  <a:pt x="3657600" y="660459"/>
                </a:moveTo>
                <a:cubicBezTo>
                  <a:pt x="3714141" y="361602"/>
                  <a:pt x="3746989" y="381944"/>
                  <a:pt x="3718560" y="182939"/>
                </a:cubicBezTo>
                <a:cubicBezTo>
                  <a:pt x="3716585" y="169116"/>
                  <a:pt x="3713901" y="155134"/>
                  <a:pt x="3708400" y="142299"/>
                </a:cubicBezTo>
                <a:cubicBezTo>
                  <a:pt x="3697316" y="116437"/>
                  <a:pt x="3682230" y="103814"/>
                  <a:pt x="3657600" y="91499"/>
                </a:cubicBezTo>
                <a:cubicBezTo>
                  <a:pt x="3648021" y="86710"/>
                  <a:pt x="3636699" y="86128"/>
                  <a:pt x="3627120" y="81339"/>
                </a:cubicBezTo>
                <a:cubicBezTo>
                  <a:pt x="3616198" y="75878"/>
                  <a:pt x="3607562" y="66480"/>
                  <a:pt x="3596640" y="61019"/>
                </a:cubicBezTo>
                <a:cubicBezTo>
                  <a:pt x="3571978" y="48688"/>
                  <a:pt x="3540865" y="47655"/>
                  <a:pt x="3515360" y="40699"/>
                </a:cubicBezTo>
                <a:cubicBezTo>
                  <a:pt x="3494696" y="35063"/>
                  <a:pt x="3454400" y="20379"/>
                  <a:pt x="3454400" y="20379"/>
                </a:cubicBezTo>
                <a:cubicBezTo>
                  <a:pt x="3298471" y="24710"/>
                  <a:pt x="3152528" y="2470"/>
                  <a:pt x="3007360" y="50859"/>
                </a:cubicBezTo>
                <a:lnTo>
                  <a:pt x="2946400" y="71179"/>
                </a:lnTo>
                <a:cubicBezTo>
                  <a:pt x="2936240" y="74566"/>
                  <a:pt x="2924831" y="75398"/>
                  <a:pt x="2915920" y="81339"/>
                </a:cubicBezTo>
                <a:cubicBezTo>
                  <a:pt x="2905760" y="88112"/>
                  <a:pt x="2896598" y="96700"/>
                  <a:pt x="2885440" y="101659"/>
                </a:cubicBezTo>
                <a:cubicBezTo>
                  <a:pt x="2865867" y="110358"/>
                  <a:pt x="2844800" y="115206"/>
                  <a:pt x="2824480" y="121979"/>
                </a:cubicBezTo>
                <a:lnTo>
                  <a:pt x="2794000" y="132139"/>
                </a:lnTo>
                <a:cubicBezTo>
                  <a:pt x="2631825" y="127634"/>
                  <a:pt x="2417559" y="125065"/>
                  <a:pt x="2245360" y="111819"/>
                </a:cubicBezTo>
                <a:cubicBezTo>
                  <a:pt x="2174129" y="106340"/>
                  <a:pt x="2103409" y="93663"/>
                  <a:pt x="2032000" y="91499"/>
                </a:cubicBezTo>
                <a:cubicBezTo>
                  <a:pt x="1628933" y="79285"/>
                  <a:pt x="1808392" y="86923"/>
                  <a:pt x="1493520" y="71179"/>
                </a:cubicBezTo>
                <a:cubicBezTo>
                  <a:pt x="1313051" y="74862"/>
                  <a:pt x="1073094" y="69351"/>
                  <a:pt x="873760" y="91499"/>
                </a:cubicBezTo>
                <a:cubicBezTo>
                  <a:pt x="835268" y="95776"/>
                  <a:pt x="799887" y="104930"/>
                  <a:pt x="762000" y="111819"/>
                </a:cubicBezTo>
                <a:cubicBezTo>
                  <a:pt x="741732" y="115504"/>
                  <a:pt x="721150" y="117510"/>
                  <a:pt x="701040" y="121979"/>
                </a:cubicBezTo>
                <a:cubicBezTo>
                  <a:pt x="690585" y="124302"/>
                  <a:pt x="681015" y="129816"/>
                  <a:pt x="670560" y="132139"/>
                </a:cubicBezTo>
                <a:cubicBezTo>
                  <a:pt x="618997" y="143597"/>
                  <a:pt x="559105" y="147349"/>
                  <a:pt x="508000" y="152459"/>
                </a:cubicBezTo>
                <a:cubicBezTo>
                  <a:pt x="497840" y="155846"/>
                  <a:pt x="486882" y="157418"/>
                  <a:pt x="477520" y="162619"/>
                </a:cubicBezTo>
                <a:cubicBezTo>
                  <a:pt x="456172" y="174479"/>
                  <a:pt x="416560" y="203259"/>
                  <a:pt x="416560" y="203259"/>
                </a:cubicBezTo>
                <a:cubicBezTo>
                  <a:pt x="403013" y="223579"/>
                  <a:pt x="383643" y="241051"/>
                  <a:pt x="375920" y="264219"/>
                </a:cubicBezTo>
                <a:cubicBezTo>
                  <a:pt x="372533" y="274379"/>
                  <a:pt x="371701" y="285788"/>
                  <a:pt x="365760" y="294699"/>
                </a:cubicBezTo>
                <a:cubicBezTo>
                  <a:pt x="357790" y="306654"/>
                  <a:pt x="345440" y="315019"/>
                  <a:pt x="335280" y="325179"/>
                </a:cubicBezTo>
                <a:cubicBezTo>
                  <a:pt x="327263" y="349231"/>
                  <a:pt x="310759" y="381938"/>
                  <a:pt x="335280" y="406459"/>
                </a:cubicBezTo>
                <a:cubicBezTo>
                  <a:pt x="350426" y="421605"/>
                  <a:pt x="396240" y="426779"/>
                  <a:pt x="396240" y="426779"/>
                </a:cubicBezTo>
                <a:lnTo>
                  <a:pt x="538480" y="416619"/>
                </a:lnTo>
                <a:cubicBezTo>
                  <a:pt x="565239" y="406213"/>
                  <a:pt x="580090" y="352750"/>
                  <a:pt x="589280" y="325179"/>
                </a:cubicBezTo>
                <a:cubicBezTo>
                  <a:pt x="585893" y="304859"/>
                  <a:pt x="585634" y="283762"/>
                  <a:pt x="579120" y="264219"/>
                </a:cubicBezTo>
                <a:cubicBezTo>
                  <a:pt x="565418" y="223114"/>
                  <a:pt x="559369" y="239104"/>
                  <a:pt x="528320" y="223579"/>
                </a:cubicBezTo>
                <a:cubicBezTo>
                  <a:pt x="517398" y="218118"/>
                  <a:pt x="508000" y="210032"/>
                  <a:pt x="497840" y="203259"/>
                </a:cubicBezTo>
                <a:cubicBezTo>
                  <a:pt x="419947" y="206646"/>
                  <a:pt x="341897" y="207439"/>
                  <a:pt x="264160" y="213419"/>
                </a:cubicBezTo>
                <a:cubicBezTo>
                  <a:pt x="253482" y="214240"/>
                  <a:pt x="243042" y="218378"/>
                  <a:pt x="233680" y="223579"/>
                </a:cubicBezTo>
                <a:cubicBezTo>
                  <a:pt x="212332" y="235439"/>
                  <a:pt x="172720" y="264219"/>
                  <a:pt x="172720" y="264219"/>
                </a:cubicBezTo>
                <a:cubicBezTo>
                  <a:pt x="165947" y="274379"/>
                  <a:pt x="157359" y="283541"/>
                  <a:pt x="152400" y="294699"/>
                </a:cubicBezTo>
                <a:cubicBezTo>
                  <a:pt x="143701" y="314272"/>
                  <a:pt x="132080" y="355659"/>
                  <a:pt x="132080" y="355659"/>
                </a:cubicBezTo>
                <a:cubicBezTo>
                  <a:pt x="135467" y="399686"/>
                  <a:pt x="130109" y="445281"/>
                  <a:pt x="142240" y="487739"/>
                </a:cubicBezTo>
                <a:cubicBezTo>
                  <a:pt x="145182" y="498037"/>
                  <a:pt x="163141" y="493110"/>
                  <a:pt x="172720" y="497899"/>
                </a:cubicBezTo>
                <a:cubicBezTo>
                  <a:pt x="251502" y="537290"/>
                  <a:pt x="157068" y="502842"/>
                  <a:pt x="233680" y="528379"/>
                </a:cubicBezTo>
                <a:cubicBezTo>
                  <a:pt x="345440" y="524992"/>
                  <a:pt x="457321" y="524421"/>
                  <a:pt x="568960" y="518219"/>
                </a:cubicBezTo>
                <a:cubicBezTo>
                  <a:pt x="579653" y="517625"/>
                  <a:pt x="590529" y="514000"/>
                  <a:pt x="599440" y="508059"/>
                </a:cubicBezTo>
                <a:cubicBezTo>
                  <a:pt x="611395" y="500089"/>
                  <a:pt x="619760" y="487739"/>
                  <a:pt x="629920" y="477579"/>
                </a:cubicBezTo>
                <a:cubicBezTo>
                  <a:pt x="633307" y="467419"/>
                  <a:pt x="635291" y="456678"/>
                  <a:pt x="640080" y="447099"/>
                </a:cubicBezTo>
                <a:cubicBezTo>
                  <a:pt x="679471" y="368317"/>
                  <a:pt x="645023" y="462751"/>
                  <a:pt x="670560" y="386139"/>
                </a:cubicBezTo>
                <a:cubicBezTo>
                  <a:pt x="667113" y="330993"/>
                  <a:pt x="688835" y="241854"/>
                  <a:pt x="640080" y="193099"/>
                </a:cubicBezTo>
                <a:cubicBezTo>
                  <a:pt x="631446" y="184465"/>
                  <a:pt x="619760" y="179552"/>
                  <a:pt x="609600" y="172779"/>
                </a:cubicBezTo>
                <a:cubicBezTo>
                  <a:pt x="575346" y="121398"/>
                  <a:pt x="607875" y="156676"/>
                  <a:pt x="558800" y="132139"/>
                </a:cubicBezTo>
                <a:cubicBezTo>
                  <a:pt x="547878" y="126678"/>
                  <a:pt x="539478" y="116778"/>
                  <a:pt x="528320" y="111819"/>
                </a:cubicBezTo>
                <a:cubicBezTo>
                  <a:pt x="480018" y="90351"/>
                  <a:pt x="457518" y="89859"/>
                  <a:pt x="406400" y="81339"/>
                </a:cubicBezTo>
                <a:cubicBezTo>
                  <a:pt x="328507" y="84726"/>
                  <a:pt x="250474" y="85739"/>
                  <a:pt x="172720" y="91499"/>
                </a:cubicBezTo>
                <a:cubicBezTo>
                  <a:pt x="158795" y="92531"/>
                  <a:pt x="144569" y="95414"/>
                  <a:pt x="132080" y="101659"/>
                </a:cubicBezTo>
                <a:cubicBezTo>
                  <a:pt x="110237" y="112581"/>
                  <a:pt x="71120" y="142299"/>
                  <a:pt x="71120" y="142299"/>
                </a:cubicBezTo>
                <a:lnTo>
                  <a:pt x="30480" y="203259"/>
                </a:lnTo>
                <a:cubicBezTo>
                  <a:pt x="23707" y="213419"/>
                  <a:pt x="14021" y="222155"/>
                  <a:pt x="10160" y="233739"/>
                </a:cubicBezTo>
                <a:lnTo>
                  <a:pt x="0" y="264219"/>
                </a:lnTo>
                <a:cubicBezTo>
                  <a:pt x="3387" y="328566"/>
                  <a:pt x="4326" y="393088"/>
                  <a:pt x="10160" y="457259"/>
                </a:cubicBezTo>
                <a:cubicBezTo>
                  <a:pt x="12997" y="488471"/>
                  <a:pt x="27131" y="491201"/>
                  <a:pt x="40640" y="518219"/>
                </a:cubicBezTo>
                <a:cubicBezTo>
                  <a:pt x="45429" y="527798"/>
                  <a:pt x="46011" y="539120"/>
                  <a:pt x="50800" y="548699"/>
                </a:cubicBezTo>
                <a:cubicBezTo>
                  <a:pt x="60171" y="567441"/>
                  <a:pt x="84748" y="598424"/>
                  <a:pt x="101600" y="609659"/>
                </a:cubicBezTo>
                <a:cubicBezTo>
                  <a:pt x="110511" y="615600"/>
                  <a:pt x="122501" y="615030"/>
                  <a:pt x="132080" y="619819"/>
                </a:cubicBezTo>
                <a:cubicBezTo>
                  <a:pt x="143002" y="625280"/>
                  <a:pt x="151402" y="635180"/>
                  <a:pt x="162560" y="640139"/>
                </a:cubicBezTo>
                <a:cubicBezTo>
                  <a:pt x="182133" y="648838"/>
                  <a:pt x="203200" y="653686"/>
                  <a:pt x="223520" y="660459"/>
                </a:cubicBezTo>
                <a:cubicBezTo>
                  <a:pt x="244416" y="667424"/>
                  <a:pt x="273378" y="677944"/>
                  <a:pt x="294640" y="680779"/>
                </a:cubicBezTo>
                <a:cubicBezTo>
                  <a:pt x="331719" y="685723"/>
                  <a:pt x="369147" y="687552"/>
                  <a:pt x="406400" y="690939"/>
                </a:cubicBezTo>
                <a:cubicBezTo>
                  <a:pt x="497840" y="687552"/>
                  <a:pt x="589420" y="686866"/>
                  <a:pt x="680720" y="680779"/>
                </a:cubicBezTo>
                <a:cubicBezTo>
                  <a:pt x="708097" y="678954"/>
                  <a:pt x="762196" y="639943"/>
                  <a:pt x="772160" y="629979"/>
                </a:cubicBezTo>
                <a:cubicBezTo>
                  <a:pt x="782320" y="619819"/>
                  <a:pt x="793819" y="610841"/>
                  <a:pt x="802640" y="599499"/>
                </a:cubicBezTo>
                <a:lnTo>
                  <a:pt x="863600" y="508059"/>
                </a:lnTo>
                <a:lnTo>
                  <a:pt x="883920" y="477579"/>
                </a:lnTo>
                <a:cubicBezTo>
                  <a:pt x="890693" y="467419"/>
                  <a:pt x="900379" y="458683"/>
                  <a:pt x="904240" y="447099"/>
                </a:cubicBezTo>
                <a:cubicBezTo>
                  <a:pt x="919861" y="400236"/>
                  <a:pt x="912300" y="427121"/>
                  <a:pt x="924560" y="365819"/>
                </a:cubicBezTo>
                <a:cubicBezTo>
                  <a:pt x="921173" y="311632"/>
                  <a:pt x="926432" y="256201"/>
                  <a:pt x="914400" y="203259"/>
                </a:cubicBezTo>
                <a:cubicBezTo>
                  <a:pt x="908988" y="179445"/>
                  <a:pt x="896928" y="150022"/>
                  <a:pt x="873760" y="142299"/>
                </a:cubicBezTo>
                <a:lnTo>
                  <a:pt x="843280" y="132139"/>
                </a:lnTo>
                <a:cubicBezTo>
                  <a:pt x="833120" y="121979"/>
                  <a:pt x="825360" y="108637"/>
                  <a:pt x="812800" y="101659"/>
                </a:cubicBezTo>
                <a:cubicBezTo>
                  <a:pt x="794076" y="91257"/>
                  <a:pt x="772160" y="88112"/>
                  <a:pt x="751840" y="81339"/>
                </a:cubicBezTo>
                <a:cubicBezTo>
                  <a:pt x="741680" y="77952"/>
                  <a:pt x="730271" y="77120"/>
                  <a:pt x="721360" y="71179"/>
                </a:cubicBezTo>
                <a:cubicBezTo>
                  <a:pt x="634009" y="12945"/>
                  <a:pt x="744528" y="82763"/>
                  <a:pt x="660400" y="40699"/>
                </a:cubicBezTo>
                <a:cubicBezTo>
                  <a:pt x="649478" y="35238"/>
                  <a:pt x="641818" y="23125"/>
                  <a:pt x="629920" y="20379"/>
                </a:cubicBezTo>
                <a:cubicBezTo>
                  <a:pt x="596756" y="12726"/>
                  <a:pt x="562293" y="12278"/>
                  <a:pt x="528320" y="10219"/>
                </a:cubicBezTo>
                <a:cubicBezTo>
                  <a:pt x="336407" y="-1412"/>
                  <a:pt x="339768" y="59"/>
                  <a:pt x="193040" y="59"/>
                </a:cubicBezTo>
              </a:path>
            </a:pathLst>
          </a:custGeom>
          <a:noFill/>
          <a:ln w="25400">
            <a:prstDash val="sysDash"/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4795520" y="853401"/>
            <a:ext cx="3495040" cy="4216439"/>
          </a:xfrm>
          <a:custGeom>
            <a:avLst/>
            <a:gdLst>
              <a:gd name="connsiteX0" fmla="*/ 467360 w 3495040"/>
              <a:gd name="connsiteY0" fmla="*/ 3779559 h 4216439"/>
              <a:gd name="connsiteX1" fmla="*/ 416560 w 3495040"/>
              <a:gd name="connsiteY1" fmla="*/ 3759239 h 4216439"/>
              <a:gd name="connsiteX2" fmla="*/ 386080 w 3495040"/>
              <a:gd name="connsiteY2" fmla="*/ 3749079 h 4216439"/>
              <a:gd name="connsiteX3" fmla="*/ 335280 w 3495040"/>
              <a:gd name="connsiteY3" fmla="*/ 3759239 h 4216439"/>
              <a:gd name="connsiteX4" fmla="*/ 314960 w 3495040"/>
              <a:gd name="connsiteY4" fmla="*/ 3789719 h 4216439"/>
              <a:gd name="connsiteX5" fmla="*/ 314960 w 3495040"/>
              <a:gd name="connsiteY5" fmla="*/ 3952279 h 4216439"/>
              <a:gd name="connsiteX6" fmla="*/ 345440 w 3495040"/>
              <a:gd name="connsiteY6" fmla="*/ 3972599 h 4216439"/>
              <a:gd name="connsiteX7" fmla="*/ 497840 w 3495040"/>
              <a:gd name="connsiteY7" fmla="*/ 3962439 h 4216439"/>
              <a:gd name="connsiteX8" fmla="*/ 528320 w 3495040"/>
              <a:gd name="connsiteY8" fmla="*/ 3942119 h 4216439"/>
              <a:gd name="connsiteX9" fmla="*/ 538480 w 3495040"/>
              <a:gd name="connsiteY9" fmla="*/ 3891319 h 4216439"/>
              <a:gd name="connsiteX10" fmla="*/ 548640 w 3495040"/>
              <a:gd name="connsiteY10" fmla="*/ 3830359 h 4216439"/>
              <a:gd name="connsiteX11" fmla="*/ 538480 w 3495040"/>
              <a:gd name="connsiteY11" fmla="*/ 3728759 h 4216439"/>
              <a:gd name="connsiteX12" fmla="*/ 528320 w 3495040"/>
              <a:gd name="connsiteY12" fmla="*/ 3698279 h 4216439"/>
              <a:gd name="connsiteX13" fmla="*/ 497840 w 3495040"/>
              <a:gd name="connsiteY13" fmla="*/ 3688119 h 4216439"/>
              <a:gd name="connsiteX14" fmla="*/ 406400 w 3495040"/>
              <a:gd name="connsiteY14" fmla="*/ 3647479 h 4216439"/>
              <a:gd name="connsiteX15" fmla="*/ 375920 w 3495040"/>
              <a:gd name="connsiteY15" fmla="*/ 3637319 h 4216439"/>
              <a:gd name="connsiteX16" fmla="*/ 213360 w 3495040"/>
              <a:gd name="connsiteY16" fmla="*/ 3667799 h 4216439"/>
              <a:gd name="connsiteX17" fmla="*/ 162560 w 3495040"/>
              <a:gd name="connsiteY17" fmla="*/ 3728759 h 4216439"/>
              <a:gd name="connsiteX18" fmla="*/ 142240 w 3495040"/>
              <a:gd name="connsiteY18" fmla="*/ 3789719 h 4216439"/>
              <a:gd name="connsiteX19" fmla="*/ 152400 w 3495040"/>
              <a:gd name="connsiteY19" fmla="*/ 3942119 h 4216439"/>
              <a:gd name="connsiteX20" fmla="*/ 203200 w 3495040"/>
              <a:gd name="connsiteY20" fmla="*/ 4033559 h 4216439"/>
              <a:gd name="connsiteX21" fmla="*/ 233680 w 3495040"/>
              <a:gd name="connsiteY21" fmla="*/ 4053879 h 4216439"/>
              <a:gd name="connsiteX22" fmla="*/ 264160 w 3495040"/>
              <a:gd name="connsiteY22" fmla="*/ 4084359 h 4216439"/>
              <a:gd name="connsiteX23" fmla="*/ 294640 w 3495040"/>
              <a:gd name="connsiteY23" fmla="*/ 4094519 h 4216439"/>
              <a:gd name="connsiteX24" fmla="*/ 365760 w 3495040"/>
              <a:gd name="connsiteY24" fmla="*/ 4124999 h 4216439"/>
              <a:gd name="connsiteX25" fmla="*/ 538480 w 3495040"/>
              <a:gd name="connsiteY25" fmla="*/ 4104679 h 4216439"/>
              <a:gd name="connsiteX26" fmla="*/ 568960 w 3495040"/>
              <a:gd name="connsiteY26" fmla="*/ 4094519 h 4216439"/>
              <a:gd name="connsiteX27" fmla="*/ 640080 w 3495040"/>
              <a:gd name="connsiteY27" fmla="*/ 4043719 h 4216439"/>
              <a:gd name="connsiteX28" fmla="*/ 680720 w 3495040"/>
              <a:gd name="connsiteY28" fmla="*/ 3952279 h 4216439"/>
              <a:gd name="connsiteX29" fmla="*/ 701040 w 3495040"/>
              <a:gd name="connsiteY29" fmla="*/ 3850679 h 4216439"/>
              <a:gd name="connsiteX30" fmla="*/ 690880 w 3495040"/>
              <a:gd name="connsiteY30" fmla="*/ 3769399 h 4216439"/>
              <a:gd name="connsiteX31" fmla="*/ 680720 w 3495040"/>
              <a:gd name="connsiteY31" fmla="*/ 3728759 h 4216439"/>
              <a:gd name="connsiteX32" fmla="*/ 660400 w 3495040"/>
              <a:gd name="connsiteY32" fmla="*/ 3698279 h 4216439"/>
              <a:gd name="connsiteX33" fmla="*/ 650240 w 3495040"/>
              <a:gd name="connsiteY33" fmla="*/ 3667799 h 4216439"/>
              <a:gd name="connsiteX34" fmla="*/ 589280 w 3495040"/>
              <a:gd name="connsiteY34" fmla="*/ 3627159 h 4216439"/>
              <a:gd name="connsiteX35" fmla="*/ 579120 w 3495040"/>
              <a:gd name="connsiteY35" fmla="*/ 3596679 h 4216439"/>
              <a:gd name="connsiteX36" fmla="*/ 548640 w 3495040"/>
              <a:gd name="connsiteY36" fmla="*/ 3586519 h 4216439"/>
              <a:gd name="connsiteX37" fmla="*/ 467360 w 3495040"/>
              <a:gd name="connsiteY37" fmla="*/ 3556039 h 4216439"/>
              <a:gd name="connsiteX38" fmla="*/ 101600 w 3495040"/>
              <a:gd name="connsiteY38" fmla="*/ 3566199 h 4216439"/>
              <a:gd name="connsiteX39" fmla="*/ 71120 w 3495040"/>
              <a:gd name="connsiteY39" fmla="*/ 3586519 h 4216439"/>
              <a:gd name="connsiteX40" fmla="*/ 30480 w 3495040"/>
              <a:gd name="connsiteY40" fmla="*/ 3647479 h 4216439"/>
              <a:gd name="connsiteX41" fmla="*/ 20320 w 3495040"/>
              <a:gd name="connsiteY41" fmla="*/ 3688119 h 4216439"/>
              <a:gd name="connsiteX42" fmla="*/ 0 w 3495040"/>
              <a:gd name="connsiteY42" fmla="*/ 3749079 h 4216439"/>
              <a:gd name="connsiteX43" fmla="*/ 10160 w 3495040"/>
              <a:gd name="connsiteY43" fmla="*/ 3942119 h 4216439"/>
              <a:gd name="connsiteX44" fmla="*/ 30480 w 3495040"/>
              <a:gd name="connsiteY44" fmla="*/ 3972599 h 4216439"/>
              <a:gd name="connsiteX45" fmla="*/ 40640 w 3495040"/>
              <a:gd name="connsiteY45" fmla="*/ 4003079 h 4216439"/>
              <a:gd name="connsiteX46" fmla="*/ 91440 w 3495040"/>
              <a:gd name="connsiteY46" fmla="*/ 4064039 h 4216439"/>
              <a:gd name="connsiteX47" fmla="*/ 132080 w 3495040"/>
              <a:gd name="connsiteY47" fmla="*/ 4114839 h 4216439"/>
              <a:gd name="connsiteX48" fmla="*/ 152400 w 3495040"/>
              <a:gd name="connsiteY48" fmla="*/ 4145319 h 4216439"/>
              <a:gd name="connsiteX49" fmla="*/ 274320 w 3495040"/>
              <a:gd name="connsiteY49" fmla="*/ 4206279 h 4216439"/>
              <a:gd name="connsiteX50" fmla="*/ 345440 w 3495040"/>
              <a:gd name="connsiteY50" fmla="*/ 4216439 h 4216439"/>
              <a:gd name="connsiteX51" fmla="*/ 629920 w 3495040"/>
              <a:gd name="connsiteY51" fmla="*/ 4185959 h 4216439"/>
              <a:gd name="connsiteX52" fmla="*/ 701040 w 3495040"/>
              <a:gd name="connsiteY52" fmla="*/ 4135159 h 4216439"/>
              <a:gd name="connsiteX53" fmla="*/ 762000 w 3495040"/>
              <a:gd name="connsiteY53" fmla="*/ 4094519 h 4216439"/>
              <a:gd name="connsiteX54" fmla="*/ 802640 w 3495040"/>
              <a:gd name="connsiteY54" fmla="*/ 4074199 h 4216439"/>
              <a:gd name="connsiteX55" fmla="*/ 843280 w 3495040"/>
              <a:gd name="connsiteY55" fmla="*/ 4033559 h 4216439"/>
              <a:gd name="connsiteX56" fmla="*/ 873760 w 3495040"/>
              <a:gd name="connsiteY56" fmla="*/ 4013239 h 4216439"/>
              <a:gd name="connsiteX57" fmla="*/ 904240 w 3495040"/>
              <a:gd name="connsiteY57" fmla="*/ 3982759 h 4216439"/>
              <a:gd name="connsiteX58" fmla="*/ 965200 w 3495040"/>
              <a:gd name="connsiteY58" fmla="*/ 3952279 h 4216439"/>
              <a:gd name="connsiteX59" fmla="*/ 1016000 w 3495040"/>
              <a:gd name="connsiteY59" fmla="*/ 3901479 h 4216439"/>
              <a:gd name="connsiteX60" fmla="*/ 1076960 w 3495040"/>
              <a:gd name="connsiteY60" fmla="*/ 3850679 h 4216439"/>
              <a:gd name="connsiteX61" fmla="*/ 1127760 w 3495040"/>
              <a:gd name="connsiteY61" fmla="*/ 3799879 h 4216439"/>
              <a:gd name="connsiteX62" fmla="*/ 1148080 w 3495040"/>
              <a:gd name="connsiteY62" fmla="*/ 3769399 h 4216439"/>
              <a:gd name="connsiteX63" fmla="*/ 1209040 w 3495040"/>
              <a:gd name="connsiteY63" fmla="*/ 3708439 h 4216439"/>
              <a:gd name="connsiteX64" fmla="*/ 1280160 w 3495040"/>
              <a:gd name="connsiteY64" fmla="*/ 3647479 h 4216439"/>
              <a:gd name="connsiteX65" fmla="*/ 1371600 w 3495040"/>
              <a:gd name="connsiteY65" fmla="*/ 3545879 h 4216439"/>
              <a:gd name="connsiteX66" fmla="*/ 1432560 w 3495040"/>
              <a:gd name="connsiteY66" fmla="*/ 3495079 h 4216439"/>
              <a:gd name="connsiteX67" fmla="*/ 1483360 w 3495040"/>
              <a:gd name="connsiteY67" fmla="*/ 3444279 h 4216439"/>
              <a:gd name="connsiteX68" fmla="*/ 1503680 w 3495040"/>
              <a:gd name="connsiteY68" fmla="*/ 3413799 h 4216439"/>
              <a:gd name="connsiteX69" fmla="*/ 1534160 w 3495040"/>
              <a:gd name="connsiteY69" fmla="*/ 3393479 h 4216439"/>
              <a:gd name="connsiteX70" fmla="*/ 1605280 w 3495040"/>
              <a:gd name="connsiteY70" fmla="*/ 3322359 h 4216439"/>
              <a:gd name="connsiteX71" fmla="*/ 1635760 w 3495040"/>
              <a:gd name="connsiteY71" fmla="*/ 3291879 h 4216439"/>
              <a:gd name="connsiteX72" fmla="*/ 1686560 w 3495040"/>
              <a:gd name="connsiteY72" fmla="*/ 3261399 h 4216439"/>
              <a:gd name="connsiteX73" fmla="*/ 1747520 w 3495040"/>
              <a:gd name="connsiteY73" fmla="*/ 3200439 h 4216439"/>
              <a:gd name="connsiteX74" fmla="*/ 1778000 w 3495040"/>
              <a:gd name="connsiteY74" fmla="*/ 3159799 h 4216439"/>
              <a:gd name="connsiteX75" fmla="*/ 1869440 w 3495040"/>
              <a:gd name="connsiteY75" fmla="*/ 3088679 h 4216439"/>
              <a:gd name="connsiteX76" fmla="*/ 1879600 w 3495040"/>
              <a:gd name="connsiteY76" fmla="*/ 3058199 h 4216439"/>
              <a:gd name="connsiteX77" fmla="*/ 1940560 w 3495040"/>
              <a:gd name="connsiteY77" fmla="*/ 3007399 h 4216439"/>
              <a:gd name="connsiteX78" fmla="*/ 1960880 w 3495040"/>
              <a:gd name="connsiteY78" fmla="*/ 2976919 h 4216439"/>
              <a:gd name="connsiteX79" fmla="*/ 2042160 w 3495040"/>
              <a:gd name="connsiteY79" fmla="*/ 2946439 h 4216439"/>
              <a:gd name="connsiteX80" fmla="*/ 2103120 w 3495040"/>
              <a:gd name="connsiteY80" fmla="*/ 2926119 h 4216439"/>
              <a:gd name="connsiteX81" fmla="*/ 2123440 w 3495040"/>
              <a:gd name="connsiteY81" fmla="*/ 2895639 h 4216439"/>
              <a:gd name="connsiteX82" fmla="*/ 2153920 w 3495040"/>
              <a:gd name="connsiteY82" fmla="*/ 2875319 h 4216439"/>
              <a:gd name="connsiteX83" fmla="*/ 2184400 w 3495040"/>
              <a:gd name="connsiteY83" fmla="*/ 2844839 h 4216439"/>
              <a:gd name="connsiteX84" fmla="*/ 2235200 w 3495040"/>
              <a:gd name="connsiteY84" fmla="*/ 2794039 h 4216439"/>
              <a:gd name="connsiteX85" fmla="*/ 2255520 w 3495040"/>
              <a:gd name="connsiteY85" fmla="*/ 2753399 h 4216439"/>
              <a:gd name="connsiteX86" fmla="*/ 2286000 w 3495040"/>
              <a:gd name="connsiteY86" fmla="*/ 2722919 h 4216439"/>
              <a:gd name="connsiteX87" fmla="*/ 2326640 w 3495040"/>
              <a:gd name="connsiteY87" fmla="*/ 2661959 h 4216439"/>
              <a:gd name="connsiteX88" fmla="*/ 2357120 w 3495040"/>
              <a:gd name="connsiteY88" fmla="*/ 2631479 h 4216439"/>
              <a:gd name="connsiteX89" fmla="*/ 2377440 w 3495040"/>
              <a:gd name="connsiteY89" fmla="*/ 2600999 h 4216439"/>
              <a:gd name="connsiteX90" fmla="*/ 2387600 w 3495040"/>
              <a:gd name="connsiteY90" fmla="*/ 2570519 h 4216439"/>
              <a:gd name="connsiteX91" fmla="*/ 2418080 w 3495040"/>
              <a:gd name="connsiteY91" fmla="*/ 2550199 h 4216439"/>
              <a:gd name="connsiteX92" fmla="*/ 2479040 w 3495040"/>
              <a:gd name="connsiteY92" fmla="*/ 2489239 h 4216439"/>
              <a:gd name="connsiteX93" fmla="*/ 2499360 w 3495040"/>
              <a:gd name="connsiteY93" fmla="*/ 2448599 h 4216439"/>
              <a:gd name="connsiteX94" fmla="*/ 2529840 w 3495040"/>
              <a:gd name="connsiteY94" fmla="*/ 2428279 h 4216439"/>
              <a:gd name="connsiteX95" fmla="*/ 2631440 w 3495040"/>
              <a:gd name="connsiteY95" fmla="*/ 2326679 h 4216439"/>
              <a:gd name="connsiteX96" fmla="*/ 2672080 w 3495040"/>
              <a:gd name="connsiteY96" fmla="*/ 2286039 h 4216439"/>
              <a:gd name="connsiteX97" fmla="*/ 2702560 w 3495040"/>
              <a:gd name="connsiteY97" fmla="*/ 2265719 h 4216439"/>
              <a:gd name="connsiteX98" fmla="*/ 2794000 w 3495040"/>
              <a:gd name="connsiteY98" fmla="*/ 2174279 h 4216439"/>
              <a:gd name="connsiteX99" fmla="*/ 2824480 w 3495040"/>
              <a:gd name="connsiteY99" fmla="*/ 2143799 h 4216439"/>
              <a:gd name="connsiteX100" fmla="*/ 2854960 w 3495040"/>
              <a:gd name="connsiteY100" fmla="*/ 2103159 h 4216439"/>
              <a:gd name="connsiteX101" fmla="*/ 2926080 w 3495040"/>
              <a:gd name="connsiteY101" fmla="*/ 2042199 h 4216439"/>
              <a:gd name="connsiteX102" fmla="*/ 2946400 w 3495040"/>
              <a:gd name="connsiteY102" fmla="*/ 2011719 h 4216439"/>
              <a:gd name="connsiteX103" fmla="*/ 2976880 w 3495040"/>
              <a:gd name="connsiteY103" fmla="*/ 1981239 h 4216439"/>
              <a:gd name="connsiteX104" fmla="*/ 2997200 w 3495040"/>
              <a:gd name="connsiteY104" fmla="*/ 1950759 h 4216439"/>
              <a:gd name="connsiteX105" fmla="*/ 3058160 w 3495040"/>
              <a:gd name="connsiteY105" fmla="*/ 1889799 h 4216439"/>
              <a:gd name="connsiteX106" fmla="*/ 3078480 w 3495040"/>
              <a:gd name="connsiteY106" fmla="*/ 1818679 h 4216439"/>
              <a:gd name="connsiteX107" fmla="*/ 3068320 w 3495040"/>
              <a:gd name="connsiteY107" fmla="*/ 1696759 h 4216439"/>
              <a:gd name="connsiteX108" fmla="*/ 2987040 w 3495040"/>
              <a:gd name="connsiteY108" fmla="*/ 1706919 h 4216439"/>
              <a:gd name="connsiteX109" fmla="*/ 2926080 w 3495040"/>
              <a:gd name="connsiteY109" fmla="*/ 1757719 h 4216439"/>
              <a:gd name="connsiteX110" fmla="*/ 2895600 w 3495040"/>
              <a:gd name="connsiteY110" fmla="*/ 1767879 h 4216439"/>
              <a:gd name="connsiteX111" fmla="*/ 2885440 w 3495040"/>
              <a:gd name="connsiteY111" fmla="*/ 1960919 h 4216439"/>
              <a:gd name="connsiteX112" fmla="*/ 2915920 w 3495040"/>
              <a:gd name="connsiteY112" fmla="*/ 1981239 h 4216439"/>
              <a:gd name="connsiteX113" fmla="*/ 2976880 w 3495040"/>
              <a:gd name="connsiteY113" fmla="*/ 2011719 h 4216439"/>
              <a:gd name="connsiteX114" fmla="*/ 3108960 w 3495040"/>
              <a:gd name="connsiteY114" fmla="*/ 1991399 h 4216439"/>
              <a:gd name="connsiteX115" fmla="*/ 3139440 w 3495040"/>
              <a:gd name="connsiteY115" fmla="*/ 1971079 h 4216439"/>
              <a:gd name="connsiteX116" fmla="*/ 3169920 w 3495040"/>
              <a:gd name="connsiteY116" fmla="*/ 1940599 h 4216439"/>
              <a:gd name="connsiteX117" fmla="*/ 3190240 w 3495040"/>
              <a:gd name="connsiteY117" fmla="*/ 1910119 h 4216439"/>
              <a:gd name="connsiteX118" fmla="*/ 3220720 w 3495040"/>
              <a:gd name="connsiteY118" fmla="*/ 1818679 h 4216439"/>
              <a:gd name="connsiteX119" fmla="*/ 3230880 w 3495040"/>
              <a:gd name="connsiteY119" fmla="*/ 1788199 h 4216439"/>
              <a:gd name="connsiteX120" fmla="*/ 3241040 w 3495040"/>
              <a:gd name="connsiteY120" fmla="*/ 1757719 h 4216439"/>
              <a:gd name="connsiteX121" fmla="*/ 3210560 w 3495040"/>
              <a:gd name="connsiteY121" fmla="*/ 1595159 h 4216439"/>
              <a:gd name="connsiteX122" fmla="*/ 3180080 w 3495040"/>
              <a:gd name="connsiteY122" fmla="*/ 1574839 h 4216439"/>
              <a:gd name="connsiteX123" fmla="*/ 2895600 w 3495040"/>
              <a:gd name="connsiteY123" fmla="*/ 1584999 h 4216439"/>
              <a:gd name="connsiteX124" fmla="*/ 2865120 w 3495040"/>
              <a:gd name="connsiteY124" fmla="*/ 1595159 h 4216439"/>
              <a:gd name="connsiteX125" fmla="*/ 2804160 w 3495040"/>
              <a:gd name="connsiteY125" fmla="*/ 1645959 h 4216439"/>
              <a:gd name="connsiteX126" fmla="*/ 2783840 w 3495040"/>
              <a:gd name="connsiteY126" fmla="*/ 1676439 h 4216439"/>
              <a:gd name="connsiteX127" fmla="*/ 2753360 w 3495040"/>
              <a:gd name="connsiteY127" fmla="*/ 1696759 h 4216439"/>
              <a:gd name="connsiteX128" fmla="*/ 2743200 w 3495040"/>
              <a:gd name="connsiteY128" fmla="*/ 1727239 h 4216439"/>
              <a:gd name="connsiteX129" fmla="*/ 2722880 w 3495040"/>
              <a:gd name="connsiteY129" fmla="*/ 1757719 h 4216439"/>
              <a:gd name="connsiteX130" fmla="*/ 2733040 w 3495040"/>
              <a:gd name="connsiteY130" fmla="*/ 2032039 h 4216439"/>
              <a:gd name="connsiteX131" fmla="*/ 2804160 w 3495040"/>
              <a:gd name="connsiteY131" fmla="*/ 2103159 h 4216439"/>
              <a:gd name="connsiteX132" fmla="*/ 2844800 w 3495040"/>
              <a:gd name="connsiteY132" fmla="*/ 2113319 h 4216439"/>
              <a:gd name="connsiteX133" fmla="*/ 2905760 w 3495040"/>
              <a:gd name="connsiteY133" fmla="*/ 2133639 h 4216439"/>
              <a:gd name="connsiteX134" fmla="*/ 2997200 w 3495040"/>
              <a:gd name="connsiteY134" fmla="*/ 2143799 h 4216439"/>
              <a:gd name="connsiteX135" fmla="*/ 3200400 w 3495040"/>
              <a:gd name="connsiteY135" fmla="*/ 2133639 h 4216439"/>
              <a:gd name="connsiteX136" fmla="*/ 3230880 w 3495040"/>
              <a:gd name="connsiteY136" fmla="*/ 2123479 h 4216439"/>
              <a:gd name="connsiteX137" fmla="*/ 3261360 w 3495040"/>
              <a:gd name="connsiteY137" fmla="*/ 2103159 h 4216439"/>
              <a:gd name="connsiteX138" fmla="*/ 3322320 w 3495040"/>
              <a:gd name="connsiteY138" fmla="*/ 2032039 h 4216439"/>
              <a:gd name="connsiteX139" fmla="*/ 3383280 w 3495040"/>
              <a:gd name="connsiteY139" fmla="*/ 1930439 h 4216439"/>
              <a:gd name="connsiteX140" fmla="*/ 3373120 w 3495040"/>
              <a:gd name="connsiteY140" fmla="*/ 1717079 h 4216439"/>
              <a:gd name="connsiteX141" fmla="*/ 3352800 w 3495040"/>
              <a:gd name="connsiteY141" fmla="*/ 1645959 h 4216439"/>
              <a:gd name="connsiteX142" fmla="*/ 3312160 w 3495040"/>
              <a:gd name="connsiteY142" fmla="*/ 1584999 h 4216439"/>
              <a:gd name="connsiteX143" fmla="*/ 3291840 w 3495040"/>
              <a:gd name="connsiteY143" fmla="*/ 1554519 h 4216439"/>
              <a:gd name="connsiteX144" fmla="*/ 3271520 w 3495040"/>
              <a:gd name="connsiteY144" fmla="*/ 1524039 h 4216439"/>
              <a:gd name="connsiteX145" fmla="*/ 3241040 w 3495040"/>
              <a:gd name="connsiteY145" fmla="*/ 1493559 h 4216439"/>
              <a:gd name="connsiteX146" fmla="*/ 3210560 w 3495040"/>
              <a:gd name="connsiteY146" fmla="*/ 1473239 h 4216439"/>
              <a:gd name="connsiteX147" fmla="*/ 3159760 w 3495040"/>
              <a:gd name="connsiteY147" fmla="*/ 1432599 h 4216439"/>
              <a:gd name="connsiteX148" fmla="*/ 3068320 w 3495040"/>
              <a:gd name="connsiteY148" fmla="*/ 1361479 h 4216439"/>
              <a:gd name="connsiteX149" fmla="*/ 3037840 w 3495040"/>
              <a:gd name="connsiteY149" fmla="*/ 1341159 h 4216439"/>
              <a:gd name="connsiteX150" fmla="*/ 2976880 w 3495040"/>
              <a:gd name="connsiteY150" fmla="*/ 1280199 h 4216439"/>
              <a:gd name="connsiteX151" fmla="*/ 2915920 w 3495040"/>
              <a:gd name="connsiteY151" fmla="*/ 1219239 h 4216439"/>
              <a:gd name="connsiteX152" fmla="*/ 2885440 w 3495040"/>
              <a:gd name="connsiteY152" fmla="*/ 1188759 h 4216439"/>
              <a:gd name="connsiteX153" fmla="*/ 2854960 w 3495040"/>
              <a:gd name="connsiteY153" fmla="*/ 1158279 h 4216439"/>
              <a:gd name="connsiteX154" fmla="*/ 2794000 w 3495040"/>
              <a:gd name="connsiteY154" fmla="*/ 1107479 h 4216439"/>
              <a:gd name="connsiteX155" fmla="*/ 2763520 w 3495040"/>
              <a:gd name="connsiteY155" fmla="*/ 1066839 h 4216439"/>
              <a:gd name="connsiteX156" fmla="*/ 2702560 w 3495040"/>
              <a:gd name="connsiteY156" fmla="*/ 1016039 h 4216439"/>
              <a:gd name="connsiteX157" fmla="*/ 2672080 w 3495040"/>
              <a:gd name="connsiteY157" fmla="*/ 975399 h 4216439"/>
              <a:gd name="connsiteX158" fmla="*/ 2641600 w 3495040"/>
              <a:gd name="connsiteY158" fmla="*/ 944919 h 4216439"/>
              <a:gd name="connsiteX159" fmla="*/ 2621280 w 3495040"/>
              <a:gd name="connsiteY159" fmla="*/ 914439 h 4216439"/>
              <a:gd name="connsiteX160" fmla="*/ 2590800 w 3495040"/>
              <a:gd name="connsiteY160" fmla="*/ 894119 h 4216439"/>
              <a:gd name="connsiteX161" fmla="*/ 2550160 w 3495040"/>
              <a:gd name="connsiteY161" fmla="*/ 833159 h 4216439"/>
              <a:gd name="connsiteX162" fmla="*/ 2529840 w 3495040"/>
              <a:gd name="connsiteY162" fmla="*/ 802679 h 4216439"/>
              <a:gd name="connsiteX163" fmla="*/ 2438400 w 3495040"/>
              <a:gd name="connsiteY163" fmla="*/ 721399 h 4216439"/>
              <a:gd name="connsiteX164" fmla="*/ 2387600 w 3495040"/>
              <a:gd name="connsiteY164" fmla="*/ 660439 h 4216439"/>
              <a:gd name="connsiteX165" fmla="*/ 2357120 w 3495040"/>
              <a:gd name="connsiteY165" fmla="*/ 640119 h 4216439"/>
              <a:gd name="connsiteX166" fmla="*/ 2296160 w 3495040"/>
              <a:gd name="connsiteY166" fmla="*/ 579159 h 4216439"/>
              <a:gd name="connsiteX167" fmla="*/ 2235200 w 3495040"/>
              <a:gd name="connsiteY167" fmla="*/ 538519 h 4216439"/>
              <a:gd name="connsiteX168" fmla="*/ 2204720 w 3495040"/>
              <a:gd name="connsiteY168" fmla="*/ 518199 h 4216439"/>
              <a:gd name="connsiteX169" fmla="*/ 2143760 w 3495040"/>
              <a:gd name="connsiteY169" fmla="*/ 497879 h 4216439"/>
              <a:gd name="connsiteX170" fmla="*/ 2082800 w 3495040"/>
              <a:gd name="connsiteY170" fmla="*/ 508039 h 4216439"/>
              <a:gd name="connsiteX171" fmla="*/ 2052320 w 3495040"/>
              <a:gd name="connsiteY171" fmla="*/ 568999 h 4216439"/>
              <a:gd name="connsiteX172" fmla="*/ 2062480 w 3495040"/>
              <a:gd name="connsiteY172" fmla="*/ 619799 h 4216439"/>
              <a:gd name="connsiteX173" fmla="*/ 2204720 w 3495040"/>
              <a:gd name="connsiteY173" fmla="*/ 589319 h 4216439"/>
              <a:gd name="connsiteX174" fmla="*/ 2194560 w 3495040"/>
              <a:gd name="connsiteY174" fmla="*/ 467399 h 4216439"/>
              <a:gd name="connsiteX175" fmla="*/ 2184400 w 3495040"/>
              <a:gd name="connsiteY175" fmla="*/ 436919 h 4216439"/>
              <a:gd name="connsiteX176" fmla="*/ 2153920 w 3495040"/>
              <a:gd name="connsiteY176" fmla="*/ 416599 h 4216439"/>
              <a:gd name="connsiteX177" fmla="*/ 2092960 w 3495040"/>
              <a:gd name="connsiteY177" fmla="*/ 396279 h 4216439"/>
              <a:gd name="connsiteX178" fmla="*/ 2052320 w 3495040"/>
              <a:gd name="connsiteY178" fmla="*/ 406439 h 4216439"/>
              <a:gd name="connsiteX179" fmla="*/ 1991360 w 3495040"/>
              <a:gd name="connsiteY179" fmla="*/ 426759 h 4216439"/>
              <a:gd name="connsiteX180" fmla="*/ 1960880 w 3495040"/>
              <a:gd name="connsiteY180" fmla="*/ 457239 h 4216439"/>
              <a:gd name="connsiteX181" fmla="*/ 1920240 w 3495040"/>
              <a:gd name="connsiteY181" fmla="*/ 518199 h 4216439"/>
              <a:gd name="connsiteX182" fmla="*/ 1920240 w 3495040"/>
              <a:gd name="connsiteY182" fmla="*/ 660439 h 4216439"/>
              <a:gd name="connsiteX183" fmla="*/ 1930400 w 3495040"/>
              <a:gd name="connsiteY183" fmla="*/ 690919 h 4216439"/>
              <a:gd name="connsiteX184" fmla="*/ 2052320 w 3495040"/>
              <a:gd name="connsiteY184" fmla="*/ 751879 h 4216439"/>
              <a:gd name="connsiteX185" fmla="*/ 2082800 w 3495040"/>
              <a:gd name="connsiteY185" fmla="*/ 762039 h 4216439"/>
              <a:gd name="connsiteX186" fmla="*/ 2286000 w 3495040"/>
              <a:gd name="connsiteY186" fmla="*/ 731559 h 4216439"/>
              <a:gd name="connsiteX187" fmla="*/ 2316480 w 3495040"/>
              <a:gd name="connsiteY187" fmla="*/ 701079 h 4216439"/>
              <a:gd name="connsiteX188" fmla="*/ 2326640 w 3495040"/>
              <a:gd name="connsiteY188" fmla="*/ 457239 h 4216439"/>
              <a:gd name="connsiteX189" fmla="*/ 2316480 w 3495040"/>
              <a:gd name="connsiteY189" fmla="*/ 426759 h 4216439"/>
              <a:gd name="connsiteX190" fmla="*/ 2296160 w 3495040"/>
              <a:gd name="connsiteY190" fmla="*/ 396279 h 4216439"/>
              <a:gd name="connsiteX191" fmla="*/ 2235200 w 3495040"/>
              <a:gd name="connsiteY191" fmla="*/ 375959 h 4216439"/>
              <a:gd name="connsiteX192" fmla="*/ 2204720 w 3495040"/>
              <a:gd name="connsiteY192" fmla="*/ 345479 h 4216439"/>
              <a:gd name="connsiteX193" fmla="*/ 2143760 w 3495040"/>
              <a:gd name="connsiteY193" fmla="*/ 325159 h 4216439"/>
              <a:gd name="connsiteX194" fmla="*/ 1940560 w 3495040"/>
              <a:gd name="connsiteY194" fmla="*/ 335319 h 4216439"/>
              <a:gd name="connsiteX195" fmla="*/ 1910080 w 3495040"/>
              <a:gd name="connsiteY195" fmla="*/ 345479 h 4216439"/>
              <a:gd name="connsiteX196" fmla="*/ 1859280 w 3495040"/>
              <a:gd name="connsiteY196" fmla="*/ 386119 h 4216439"/>
              <a:gd name="connsiteX197" fmla="*/ 1798320 w 3495040"/>
              <a:gd name="connsiteY197" fmla="*/ 508039 h 4216439"/>
              <a:gd name="connsiteX198" fmla="*/ 1788160 w 3495040"/>
              <a:gd name="connsiteY198" fmla="*/ 538519 h 4216439"/>
              <a:gd name="connsiteX199" fmla="*/ 1798320 w 3495040"/>
              <a:gd name="connsiteY199" fmla="*/ 731559 h 4216439"/>
              <a:gd name="connsiteX200" fmla="*/ 1869440 w 3495040"/>
              <a:gd name="connsiteY200" fmla="*/ 822999 h 4216439"/>
              <a:gd name="connsiteX201" fmla="*/ 1899920 w 3495040"/>
              <a:gd name="connsiteY201" fmla="*/ 843319 h 4216439"/>
              <a:gd name="connsiteX202" fmla="*/ 1950720 w 3495040"/>
              <a:gd name="connsiteY202" fmla="*/ 883959 h 4216439"/>
              <a:gd name="connsiteX203" fmla="*/ 1981200 w 3495040"/>
              <a:gd name="connsiteY203" fmla="*/ 904279 h 4216439"/>
              <a:gd name="connsiteX204" fmla="*/ 2184400 w 3495040"/>
              <a:gd name="connsiteY204" fmla="*/ 934759 h 4216439"/>
              <a:gd name="connsiteX205" fmla="*/ 2235200 w 3495040"/>
              <a:gd name="connsiteY205" fmla="*/ 924599 h 4216439"/>
              <a:gd name="connsiteX206" fmla="*/ 2265680 w 3495040"/>
              <a:gd name="connsiteY206" fmla="*/ 914439 h 4216439"/>
              <a:gd name="connsiteX207" fmla="*/ 2306320 w 3495040"/>
              <a:gd name="connsiteY207" fmla="*/ 904279 h 4216439"/>
              <a:gd name="connsiteX208" fmla="*/ 2346960 w 3495040"/>
              <a:gd name="connsiteY208" fmla="*/ 873799 h 4216439"/>
              <a:gd name="connsiteX209" fmla="*/ 2387600 w 3495040"/>
              <a:gd name="connsiteY209" fmla="*/ 863639 h 4216439"/>
              <a:gd name="connsiteX210" fmla="*/ 2448560 w 3495040"/>
              <a:gd name="connsiteY210" fmla="*/ 833159 h 4216439"/>
              <a:gd name="connsiteX211" fmla="*/ 2479040 w 3495040"/>
              <a:gd name="connsiteY211" fmla="*/ 802679 h 4216439"/>
              <a:gd name="connsiteX212" fmla="*/ 2499360 w 3495040"/>
              <a:gd name="connsiteY212" fmla="*/ 772199 h 4216439"/>
              <a:gd name="connsiteX213" fmla="*/ 2529840 w 3495040"/>
              <a:gd name="connsiteY213" fmla="*/ 762039 h 4216439"/>
              <a:gd name="connsiteX214" fmla="*/ 2540000 w 3495040"/>
              <a:gd name="connsiteY214" fmla="*/ 731559 h 4216439"/>
              <a:gd name="connsiteX215" fmla="*/ 2570480 w 3495040"/>
              <a:gd name="connsiteY215" fmla="*/ 721399 h 4216439"/>
              <a:gd name="connsiteX216" fmla="*/ 2600960 w 3495040"/>
              <a:gd name="connsiteY216" fmla="*/ 701079 h 4216439"/>
              <a:gd name="connsiteX217" fmla="*/ 2621280 w 3495040"/>
              <a:gd name="connsiteY217" fmla="*/ 670599 h 4216439"/>
              <a:gd name="connsiteX218" fmla="*/ 2682240 w 3495040"/>
              <a:gd name="connsiteY218" fmla="*/ 629959 h 4216439"/>
              <a:gd name="connsiteX219" fmla="*/ 2712720 w 3495040"/>
              <a:gd name="connsiteY219" fmla="*/ 609639 h 4216439"/>
              <a:gd name="connsiteX220" fmla="*/ 2773680 w 3495040"/>
              <a:gd name="connsiteY220" fmla="*/ 568999 h 4216439"/>
              <a:gd name="connsiteX221" fmla="*/ 2804160 w 3495040"/>
              <a:gd name="connsiteY221" fmla="*/ 538519 h 4216439"/>
              <a:gd name="connsiteX222" fmla="*/ 2834640 w 3495040"/>
              <a:gd name="connsiteY222" fmla="*/ 518199 h 4216439"/>
              <a:gd name="connsiteX223" fmla="*/ 2926080 w 3495040"/>
              <a:gd name="connsiteY223" fmla="*/ 436919 h 4216439"/>
              <a:gd name="connsiteX224" fmla="*/ 2946400 w 3495040"/>
              <a:gd name="connsiteY224" fmla="*/ 406439 h 4216439"/>
              <a:gd name="connsiteX225" fmla="*/ 3017520 w 3495040"/>
              <a:gd name="connsiteY225" fmla="*/ 355639 h 4216439"/>
              <a:gd name="connsiteX226" fmla="*/ 3058160 w 3495040"/>
              <a:gd name="connsiteY226" fmla="*/ 325159 h 4216439"/>
              <a:gd name="connsiteX227" fmla="*/ 3119120 w 3495040"/>
              <a:gd name="connsiteY227" fmla="*/ 284519 h 4216439"/>
              <a:gd name="connsiteX228" fmla="*/ 3220720 w 3495040"/>
              <a:gd name="connsiteY228" fmla="*/ 213399 h 4216439"/>
              <a:gd name="connsiteX229" fmla="*/ 3261360 w 3495040"/>
              <a:gd name="connsiteY229" fmla="*/ 193079 h 4216439"/>
              <a:gd name="connsiteX230" fmla="*/ 3312160 w 3495040"/>
              <a:gd name="connsiteY230" fmla="*/ 142279 h 4216439"/>
              <a:gd name="connsiteX231" fmla="*/ 3332480 w 3495040"/>
              <a:gd name="connsiteY231" fmla="*/ 111799 h 4216439"/>
              <a:gd name="connsiteX232" fmla="*/ 3362960 w 3495040"/>
              <a:gd name="connsiteY232" fmla="*/ 91479 h 4216439"/>
              <a:gd name="connsiteX233" fmla="*/ 3393440 w 3495040"/>
              <a:gd name="connsiteY233" fmla="*/ 60999 h 4216439"/>
              <a:gd name="connsiteX234" fmla="*/ 3454400 w 3495040"/>
              <a:gd name="connsiteY234" fmla="*/ 20359 h 4216439"/>
              <a:gd name="connsiteX235" fmla="*/ 3495040 w 3495040"/>
              <a:gd name="connsiteY235" fmla="*/ 39 h 421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495040" h="4216439">
                <a:moveTo>
                  <a:pt x="467360" y="3779559"/>
                </a:moveTo>
                <a:cubicBezTo>
                  <a:pt x="450427" y="3772786"/>
                  <a:pt x="433637" y="3765643"/>
                  <a:pt x="416560" y="3759239"/>
                </a:cubicBezTo>
                <a:cubicBezTo>
                  <a:pt x="406532" y="3755479"/>
                  <a:pt x="396790" y="3749079"/>
                  <a:pt x="386080" y="3749079"/>
                </a:cubicBezTo>
                <a:cubicBezTo>
                  <a:pt x="368811" y="3749079"/>
                  <a:pt x="352213" y="3755852"/>
                  <a:pt x="335280" y="3759239"/>
                </a:cubicBezTo>
                <a:cubicBezTo>
                  <a:pt x="328507" y="3769399"/>
                  <a:pt x="320421" y="3778797"/>
                  <a:pt x="314960" y="3789719"/>
                </a:cubicBezTo>
                <a:cubicBezTo>
                  <a:pt x="290926" y="3837788"/>
                  <a:pt x="303611" y="3909720"/>
                  <a:pt x="314960" y="3952279"/>
                </a:cubicBezTo>
                <a:cubicBezTo>
                  <a:pt x="318106" y="3964078"/>
                  <a:pt x="335280" y="3965826"/>
                  <a:pt x="345440" y="3972599"/>
                </a:cubicBezTo>
                <a:cubicBezTo>
                  <a:pt x="396240" y="3969212"/>
                  <a:pt x="447620" y="3970809"/>
                  <a:pt x="497840" y="3962439"/>
                </a:cubicBezTo>
                <a:cubicBezTo>
                  <a:pt x="509885" y="3960432"/>
                  <a:pt x="522262" y="3952721"/>
                  <a:pt x="528320" y="3942119"/>
                </a:cubicBezTo>
                <a:cubicBezTo>
                  <a:pt x="536888" y="3927126"/>
                  <a:pt x="535391" y="3908309"/>
                  <a:pt x="538480" y="3891319"/>
                </a:cubicBezTo>
                <a:cubicBezTo>
                  <a:pt x="542165" y="3871051"/>
                  <a:pt x="545253" y="3850679"/>
                  <a:pt x="548640" y="3830359"/>
                </a:cubicBezTo>
                <a:cubicBezTo>
                  <a:pt x="545253" y="3796492"/>
                  <a:pt x="543655" y="3762399"/>
                  <a:pt x="538480" y="3728759"/>
                </a:cubicBezTo>
                <a:cubicBezTo>
                  <a:pt x="536852" y="3718174"/>
                  <a:pt x="535893" y="3705852"/>
                  <a:pt x="528320" y="3698279"/>
                </a:cubicBezTo>
                <a:cubicBezTo>
                  <a:pt x="520747" y="3690706"/>
                  <a:pt x="507419" y="3692908"/>
                  <a:pt x="497840" y="3688119"/>
                </a:cubicBezTo>
                <a:cubicBezTo>
                  <a:pt x="401236" y="3639817"/>
                  <a:pt x="563671" y="3699903"/>
                  <a:pt x="406400" y="3647479"/>
                </a:cubicBezTo>
                <a:lnTo>
                  <a:pt x="375920" y="3637319"/>
                </a:lnTo>
                <a:cubicBezTo>
                  <a:pt x="285226" y="3644295"/>
                  <a:pt x="265769" y="3624125"/>
                  <a:pt x="213360" y="3667799"/>
                </a:cubicBezTo>
                <a:cubicBezTo>
                  <a:pt x="196471" y="3681873"/>
                  <a:pt x="171962" y="3707604"/>
                  <a:pt x="162560" y="3728759"/>
                </a:cubicBezTo>
                <a:cubicBezTo>
                  <a:pt x="153861" y="3748332"/>
                  <a:pt x="142240" y="3789719"/>
                  <a:pt x="142240" y="3789719"/>
                </a:cubicBezTo>
                <a:cubicBezTo>
                  <a:pt x="145627" y="3840519"/>
                  <a:pt x="146778" y="3891518"/>
                  <a:pt x="152400" y="3942119"/>
                </a:cubicBezTo>
                <a:cubicBezTo>
                  <a:pt x="155364" y="3968799"/>
                  <a:pt x="190638" y="4025185"/>
                  <a:pt x="203200" y="4033559"/>
                </a:cubicBezTo>
                <a:cubicBezTo>
                  <a:pt x="213360" y="4040332"/>
                  <a:pt x="224299" y="4046062"/>
                  <a:pt x="233680" y="4053879"/>
                </a:cubicBezTo>
                <a:cubicBezTo>
                  <a:pt x="244718" y="4063077"/>
                  <a:pt x="252205" y="4076389"/>
                  <a:pt x="264160" y="4084359"/>
                </a:cubicBezTo>
                <a:cubicBezTo>
                  <a:pt x="273071" y="4090300"/>
                  <a:pt x="285061" y="4089730"/>
                  <a:pt x="294640" y="4094519"/>
                </a:cubicBezTo>
                <a:cubicBezTo>
                  <a:pt x="364804" y="4129601"/>
                  <a:pt x="281180" y="4103854"/>
                  <a:pt x="365760" y="4124999"/>
                </a:cubicBezTo>
                <a:cubicBezTo>
                  <a:pt x="440568" y="4118765"/>
                  <a:pt x="474928" y="4120567"/>
                  <a:pt x="538480" y="4104679"/>
                </a:cubicBezTo>
                <a:cubicBezTo>
                  <a:pt x="548870" y="4102082"/>
                  <a:pt x="559381" y="4099308"/>
                  <a:pt x="568960" y="4094519"/>
                </a:cubicBezTo>
                <a:cubicBezTo>
                  <a:pt x="583816" y="4087091"/>
                  <a:pt x="630876" y="4050622"/>
                  <a:pt x="640080" y="4043719"/>
                </a:cubicBezTo>
                <a:cubicBezTo>
                  <a:pt x="664261" y="3971175"/>
                  <a:pt x="648519" y="4000581"/>
                  <a:pt x="680720" y="3952279"/>
                </a:cubicBezTo>
                <a:cubicBezTo>
                  <a:pt x="687433" y="3925425"/>
                  <a:pt x="701040" y="3875590"/>
                  <a:pt x="701040" y="3850679"/>
                </a:cubicBezTo>
                <a:cubicBezTo>
                  <a:pt x="701040" y="3823375"/>
                  <a:pt x="695369" y="3796332"/>
                  <a:pt x="690880" y="3769399"/>
                </a:cubicBezTo>
                <a:cubicBezTo>
                  <a:pt x="688584" y="3755625"/>
                  <a:pt x="686221" y="3741594"/>
                  <a:pt x="680720" y="3728759"/>
                </a:cubicBezTo>
                <a:cubicBezTo>
                  <a:pt x="675910" y="3717536"/>
                  <a:pt x="665861" y="3709201"/>
                  <a:pt x="660400" y="3698279"/>
                </a:cubicBezTo>
                <a:cubicBezTo>
                  <a:pt x="655611" y="3688700"/>
                  <a:pt x="656181" y="3676710"/>
                  <a:pt x="650240" y="3667799"/>
                </a:cubicBezTo>
                <a:cubicBezTo>
                  <a:pt x="628496" y="3635182"/>
                  <a:pt x="621236" y="3637811"/>
                  <a:pt x="589280" y="3627159"/>
                </a:cubicBezTo>
                <a:cubicBezTo>
                  <a:pt x="585893" y="3616999"/>
                  <a:pt x="586693" y="3604252"/>
                  <a:pt x="579120" y="3596679"/>
                </a:cubicBezTo>
                <a:cubicBezTo>
                  <a:pt x="571547" y="3589106"/>
                  <a:pt x="558938" y="3589461"/>
                  <a:pt x="548640" y="3586519"/>
                </a:cubicBezTo>
                <a:cubicBezTo>
                  <a:pt x="484084" y="3568075"/>
                  <a:pt x="530492" y="3587605"/>
                  <a:pt x="467360" y="3556039"/>
                </a:cubicBezTo>
                <a:cubicBezTo>
                  <a:pt x="345440" y="3559426"/>
                  <a:pt x="223208" y="3556845"/>
                  <a:pt x="101600" y="3566199"/>
                </a:cubicBezTo>
                <a:cubicBezTo>
                  <a:pt x="89425" y="3567136"/>
                  <a:pt x="79161" y="3577329"/>
                  <a:pt x="71120" y="3586519"/>
                </a:cubicBezTo>
                <a:cubicBezTo>
                  <a:pt x="55038" y="3604898"/>
                  <a:pt x="30480" y="3647479"/>
                  <a:pt x="30480" y="3647479"/>
                </a:cubicBezTo>
                <a:cubicBezTo>
                  <a:pt x="27093" y="3661026"/>
                  <a:pt x="24332" y="3674744"/>
                  <a:pt x="20320" y="3688119"/>
                </a:cubicBezTo>
                <a:cubicBezTo>
                  <a:pt x="14165" y="3708635"/>
                  <a:pt x="0" y="3749079"/>
                  <a:pt x="0" y="3749079"/>
                </a:cubicBezTo>
                <a:cubicBezTo>
                  <a:pt x="3387" y="3813426"/>
                  <a:pt x="1454" y="3878274"/>
                  <a:pt x="10160" y="3942119"/>
                </a:cubicBezTo>
                <a:cubicBezTo>
                  <a:pt x="11810" y="3954218"/>
                  <a:pt x="25019" y="3961677"/>
                  <a:pt x="30480" y="3972599"/>
                </a:cubicBezTo>
                <a:cubicBezTo>
                  <a:pt x="35269" y="3982178"/>
                  <a:pt x="35851" y="3993500"/>
                  <a:pt x="40640" y="4003079"/>
                </a:cubicBezTo>
                <a:cubicBezTo>
                  <a:pt x="54785" y="4031369"/>
                  <a:pt x="68970" y="4041569"/>
                  <a:pt x="91440" y="4064039"/>
                </a:cubicBezTo>
                <a:cubicBezTo>
                  <a:pt x="111219" y="4123377"/>
                  <a:pt x="86124" y="4068883"/>
                  <a:pt x="132080" y="4114839"/>
                </a:cubicBezTo>
                <a:cubicBezTo>
                  <a:pt x="140714" y="4123473"/>
                  <a:pt x="143210" y="4137278"/>
                  <a:pt x="152400" y="4145319"/>
                </a:cubicBezTo>
                <a:cubicBezTo>
                  <a:pt x="183809" y="4172802"/>
                  <a:pt x="231740" y="4200196"/>
                  <a:pt x="274320" y="4206279"/>
                </a:cubicBezTo>
                <a:lnTo>
                  <a:pt x="345440" y="4216439"/>
                </a:lnTo>
                <a:cubicBezTo>
                  <a:pt x="422186" y="4212951"/>
                  <a:pt x="546500" y="4227669"/>
                  <a:pt x="629920" y="4185959"/>
                </a:cubicBezTo>
                <a:cubicBezTo>
                  <a:pt x="718146" y="4141846"/>
                  <a:pt x="626899" y="4192824"/>
                  <a:pt x="701040" y="4135159"/>
                </a:cubicBezTo>
                <a:cubicBezTo>
                  <a:pt x="720317" y="4120166"/>
                  <a:pt x="740157" y="4105441"/>
                  <a:pt x="762000" y="4094519"/>
                </a:cubicBezTo>
                <a:cubicBezTo>
                  <a:pt x="775547" y="4087746"/>
                  <a:pt x="790523" y="4083286"/>
                  <a:pt x="802640" y="4074199"/>
                </a:cubicBezTo>
                <a:cubicBezTo>
                  <a:pt x="817966" y="4062704"/>
                  <a:pt x="828734" y="4046027"/>
                  <a:pt x="843280" y="4033559"/>
                </a:cubicBezTo>
                <a:cubicBezTo>
                  <a:pt x="852551" y="4025612"/>
                  <a:pt x="864379" y="4021056"/>
                  <a:pt x="873760" y="4013239"/>
                </a:cubicBezTo>
                <a:cubicBezTo>
                  <a:pt x="884798" y="4004041"/>
                  <a:pt x="893202" y="3991957"/>
                  <a:pt x="904240" y="3982759"/>
                </a:cubicBezTo>
                <a:cubicBezTo>
                  <a:pt x="930501" y="3960875"/>
                  <a:pt x="934652" y="3962462"/>
                  <a:pt x="965200" y="3952279"/>
                </a:cubicBezTo>
                <a:cubicBezTo>
                  <a:pt x="1002453" y="3896399"/>
                  <a:pt x="965200" y="3943812"/>
                  <a:pt x="1016000" y="3901479"/>
                </a:cubicBezTo>
                <a:cubicBezTo>
                  <a:pt x="1094229" y="3836288"/>
                  <a:pt x="1001284" y="3901130"/>
                  <a:pt x="1076960" y="3850679"/>
                </a:cubicBezTo>
                <a:cubicBezTo>
                  <a:pt x="1097373" y="3789441"/>
                  <a:pt x="1069815" y="3848166"/>
                  <a:pt x="1127760" y="3799879"/>
                </a:cubicBezTo>
                <a:cubicBezTo>
                  <a:pt x="1137141" y="3792062"/>
                  <a:pt x="1139968" y="3778525"/>
                  <a:pt x="1148080" y="3769399"/>
                </a:cubicBezTo>
                <a:cubicBezTo>
                  <a:pt x="1167172" y="3747921"/>
                  <a:pt x="1188720" y="3728759"/>
                  <a:pt x="1209040" y="3708439"/>
                </a:cubicBezTo>
                <a:cubicBezTo>
                  <a:pt x="1258314" y="3659165"/>
                  <a:pt x="1233740" y="3678426"/>
                  <a:pt x="1280160" y="3647479"/>
                </a:cubicBezTo>
                <a:cubicBezTo>
                  <a:pt x="1319077" y="3589103"/>
                  <a:pt x="1291846" y="3625633"/>
                  <a:pt x="1371600" y="3545879"/>
                </a:cubicBezTo>
                <a:cubicBezTo>
                  <a:pt x="1410714" y="3506765"/>
                  <a:pt x="1390125" y="3523369"/>
                  <a:pt x="1432560" y="3495079"/>
                </a:cubicBezTo>
                <a:cubicBezTo>
                  <a:pt x="1486747" y="3413799"/>
                  <a:pt x="1415627" y="3512012"/>
                  <a:pt x="1483360" y="3444279"/>
                </a:cubicBezTo>
                <a:cubicBezTo>
                  <a:pt x="1491994" y="3435645"/>
                  <a:pt x="1495046" y="3422433"/>
                  <a:pt x="1503680" y="3413799"/>
                </a:cubicBezTo>
                <a:cubicBezTo>
                  <a:pt x="1512314" y="3405165"/>
                  <a:pt x="1525084" y="3401648"/>
                  <a:pt x="1534160" y="3393479"/>
                </a:cubicBezTo>
                <a:cubicBezTo>
                  <a:pt x="1559080" y="3371051"/>
                  <a:pt x="1581573" y="3346066"/>
                  <a:pt x="1605280" y="3322359"/>
                </a:cubicBezTo>
                <a:cubicBezTo>
                  <a:pt x="1615440" y="3312199"/>
                  <a:pt x="1623439" y="3299271"/>
                  <a:pt x="1635760" y="3291879"/>
                </a:cubicBezTo>
                <a:lnTo>
                  <a:pt x="1686560" y="3261399"/>
                </a:lnTo>
                <a:cubicBezTo>
                  <a:pt x="1786173" y="3128582"/>
                  <a:pt x="1658381" y="3289578"/>
                  <a:pt x="1747520" y="3200439"/>
                </a:cubicBezTo>
                <a:cubicBezTo>
                  <a:pt x="1759494" y="3188465"/>
                  <a:pt x="1765518" y="3171241"/>
                  <a:pt x="1778000" y="3159799"/>
                </a:cubicBezTo>
                <a:cubicBezTo>
                  <a:pt x="1806464" y="3133707"/>
                  <a:pt x="1869440" y="3088679"/>
                  <a:pt x="1869440" y="3088679"/>
                </a:cubicBezTo>
                <a:cubicBezTo>
                  <a:pt x="1872827" y="3078519"/>
                  <a:pt x="1873659" y="3067110"/>
                  <a:pt x="1879600" y="3058199"/>
                </a:cubicBezTo>
                <a:cubicBezTo>
                  <a:pt x="1895246" y="3034730"/>
                  <a:pt x="1918069" y="3022393"/>
                  <a:pt x="1940560" y="3007399"/>
                </a:cubicBezTo>
                <a:cubicBezTo>
                  <a:pt x="1947333" y="2997239"/>
                  <a:pt x="1951499" y="2984736"/>
                  <a:pt x="1960880" y="2976919"/>
                </a:cubicBezTo>
                <a:cubicBezTo>
                  <a:pt x="1986430" y="2955627"/>
                  <a:pt x="2012253" y="2955411"/>
                  <a:pt x="2042160" y="2946439"/>
                </a:cubicBezTo>
                <a:cubicBezTo>
                  <a:pt x="2062676" y="2940284"/>
                  <a:pt x="2103120" y="2926119"/>
                  <a:pt x="2103120" y="2926119"/>
                </a:cubicBezTo>
                <a:cubicBezTo>
                  <a:pt x="2109893" y="2915959"/>
                  <a:pt x="2114806" y="2904273"/>
                  <a:pt x="2123440" y="2895639"/>
                </a:cubicBezTo>
                <a:cubicBezTo>
                  <a:pt x="2132074" y="2887005"/>
                  <a:pt x="2144539" y="2883136"/>
                  <a:pt x="2153920" y="2875319"/>
                </a:cubicBezTo>
                <a:cubicBezTo>
                  <a:pt x="2164958" y="2866121"/>
                  <a:pt x="2174240" y="2854999"/>
                  <a:pt x="2184400" y="2844839"/>
                </a:cubicBezTo>
                <a:cubicBezTo>
                  <a:pt x="2208227" y="2773358"/>
                  <a:pt x="2172426" y="2856813"/>
                  <a:pt x="2235200" y="2794039"/>
                </a:cubicBezTo>
                <a:cubicBezTo>
                  <a:pt x="2245910" y="2783329"/>
                  <a:pt x="2246717" y="2765724"/>
                  <a:pt x="2255520" y="2753399"/>
                </a:cubicBezTo>
                <a:cubicBezTo>
                  <a:pt x="2263871" y="2741707"/>
                  <a:pt x="2277179" y="2734261"/>
                  <a:pt x="2286000" y="2722919"/>
                </a:cubicBezTo>
                <a:cubicBezTo>
                  <a:pt x="2300993" y="2703642"/>
                  <a:pt x="2309371" y="2679228"/>
                  <a:pt x="2326640" y="2661959"/>
                </a:cubicBezTo>
                <a:cubicBezTo>
                  <a:pt x="2336800" y="2651799"/>
                  <a:pt x="2347922" y="2642517"/>
                  <a:pt x="2357120" y="2631479"/>
                </a:cubicBezTo>
                <a:cubicBezTo>
                  <a:pt x="2364937" y="2622098"/>
                  <a:pt x="2371979" y="2611921"/>
                  <a:pt x="2377440" y="2600999"/>
                </a:cubicBezTo>
                <a:cubicBezTo>
                  <a:pt x="2382229" y="2591420"/>
                  <a:pt x="2380910" y="2578882"/>
                  <a:pt x="2387600" y="2570519"/>
                </a:cubicBezTo>
                <a:cubicBezTo>
                  <a:pt x="2395228" y="2560984"/>
                  <a:pt x="2407920" y="2556972"/>
                  <a:pt x="2418080" y="2550199"/>
                </a:cubicBezTo>
                <a:cubicBezTo>
                  <a:pt x="2493231" y="2437473"/>
                  <a:pt x="2365621" y="2621562"/>
                  <a:pt x="2479040" y="2489239"/>
                </a:cubicBezTo>
                <a:cubicBezTo>
                  <a:pt x="2488897" y="2477740"/>
                  <a:pt x="2489664" y="2460234"/>
                  <a:pt x="2499360" y="2448599"/>
                </a:cubicBezTo>
                <a:cubicBezTo>
                  <a:pt x="2507177" y="2439218"/>
                  <a:pt x="2520764" y="2436448"/>
                  <a:pt x="2529840" y="2428279"/>
                </a:cubicBezTo>
                <a:lnTo>
                  <a:pt x="2631440" y="2326679"/>
                </a:lnTo>
                <a:cubicBezTo>
                  <a:pt x="2644987" y="2313132"/>
                  <a:pt x="2656140" y="2296666"/>
                  <a:pt x="2672080" y="2286039"/>
                </a:cubicBezTo>
                <a:cubicBezTo>
                  <a:pt x="2682240" y="2279266"/>
                  <a:pt x="2693434" y="2273831"/>
                  <a:pt x="2702560" y="2265719"/>
                </a:cubicBezTo>
                <a:lnTo>
                  <a:pt x="2794000" y="2174279"/>
                </a:lnTo>
                <a:cubicBezTo>
                  <a:pt x="2804160" y="2164119"/>
                  <a:pt x="2815859" y="2155294"/>
                  <a:pt x="2824480" y="2143799"/>
                </a:cubicBezTo>
                <a:cubicBezTo>
                  <a:pt x="2834640" y="2130252"/>
                  <a:pt x="2842986" y="2115133"/>
                  <a:pt x="2854960" y="2103159"/>
                </a:cubicBezTo>
                <a:cubicBezTo>
                  <a:pt x="2922231" y="2035888"/>
                  <a:pt x="2870783" y="2108556"/>
                  <a:pt x="2926080" y="2042199"/>
                </a:cubicBezTo>
                <a:cubicBezTo>
                  <a:pt x="2933897" y="2032818"/>
                  <a:pt x="2938583" y="2021100"/>
                  <a:pt x="2946400" y="2011719"/>
                </a:cubicBezTo>
                <a:cubicBezTo>
                  <a:pt x="2955598" y="2000681"/>
                  <a:pt x="2967682" y="1992277"/>
                  <a:pt x="2976880" y="1981239"/>
                </a:cubicBezTo>
                <a:cubicBezTo>
                  <a:pt x="2984697" y="1971858"/>
                  <a:pt x="2989088" y="1959885"/>
                  <a:pt x="2997200" y="1950759"/>
                </a:cubicBezTo>
                <a:cubicBezTo>
                  <a:pt x="3016292" y="1929281"/>
                  <a:pt x="3058160" y="1889799"/>
                  <a:pt x="3058160" y="1889799"/>
                </a:cubicBezTo>
                <a:cubicBezTo>
                  <a:pt x="3062951" y="1875426"/>
                  <a:pt x="3078480" y="1831436"/>
                  <a:pt x="3078480" y="1818679"/>
                </a:cubicBezTo>
                <a:cubicBezTo>
                  <a:pt x="3078480" y="1777898"/>
                  <a:pt x="3071707" y="1737399"/>
                  <a:pt x="3068320" y="1696759"/>
                </a:cubicBezTo>
                <a:cubicBezTo>
                  <a:pt x="3041227" y="1700146"/>
                  <a:pt x="3013382" y="1699735"/>
                  <a:pt x="2987040" y="1706919"/>
                </a:cubicBezTo>
                <a:cubicBezTo>
                  <a:pt x="2958913" y="1714590"/>
                  <a:pt x="2948358" y="1742867"/>
                  <a:pt x="2926080" y="1757719"/>
                </a:cubicBezTo>
                <a:cubicBezTo>
                  <a:pt x="2917169" y="1763660"/>
                  <a:pt x="2905760" y="1764492"/>
                  <a:pt x="2895600" y="1767879"/>
                </a:cubicBezTo>
                <a:cubicBezTo>
                  <a:pt x="2869162" y="1847193"/>
                  <a:pt x="2857463" y="1856005"/>
                  <a:pt x="2885440" y="1960919"/>
                </a:cubicBezTo>
                <a:cubicBezTo>
                  <a:pt x="2888586" y="1972718"/>
                  <a:pt x="2904998" y="1975778"/>
                  <a:pt x="2915920" y="1981239"/>
                </a:cubicBezTo>
                <a:cubicBezTo>
                  <a:pt x="3000048" y="2023303"/>
                  <a:pt x="2889529" y="1953485"/>
                  <a:pt x="2976880" y="2011719"/>
                </a:cubicBezTo>
                <a:cubicBezTo>
                  <a:pt x="3006019" y="2008805"/>
                  <a:pt x="3072345" y="2009707"/>
                  <a:pt x="3108960" y="1991399"/>
                </a:cubicBezTo>
                <a:cubicBezTo>
                  <a:pt x="3119882" y="1985938"/>
                  <a:pt x="3130059" y="1978896"/>
                  <a:pt x="3139440" y="1971079"/>
                </a:cubicBezTo>
                <a:cubicBezTo>
                  <a:pt x="3150478" y="1961881"/>
                  <a:pt x="3160722" y="1951637"/>
                  <a:pt x="3169920" y="1940599"/>
                </a:cubicBezTo>
                <a:cubicBezTo>
                  <a:pt x="3177737" y="1931218"/>
                  <a:pt x="3185281" y="1921277"/>
                  <a:pt x="3190240" y="1910119"/>
                </a:cubicBezTo>
                <a:lnTo>
                  <a:pt x="3220720" y="1818679"/>
                </a:lnTo>
                <a:lnTo>
                  <a:pt x="3230880" y="1788199"/>
                </a:lnTo>
                <a:lnTo>
                  <a:pt x="3241040" y="1757719"/>
                </a:lnTo>
                <a:cubicBezTo>
                  <a:pt x="3236696" y="1701244"/>
                  <a:pt x="3253507" y="1638106"/>
                  <a:pt x="3210560" y="1595159"/>
                </a:cubicBezTo>
                <a:cubicBezTo>
                  <a:pt x="3201926" y="1586525"/>
                  <a:pt x="3190240" y="1581612"/>
                  <a:pt x="3180080" y="1574839"/>
                </a:cubicBezTo>
                <a:cubicBezTo>
                  <a:pt x="3085253" y="1578226"/>
                  <a:pt x="2990290" y="1578890"/>
                  <a:pt x="2895600" y="1584999"/>
                </a:cubicBezTo>
                <a:cubicBezTo>
                  <a:pt x="2884913" y="1585689"/>
                  <a:pt x="2874699" y="1590370"/>
                  <a:pt x="2865120" y="1595159"/>
                </a:cubicBezTo>
                <a:cubicBezTo>
                  <a:pt x="2842286" y="1606576"/>
                  <a:pt x="2820210" y="1626699"/>
                  <a:pt x="2804160" y="1645959"/>
                </a:cubicBezTo>
                <a:cubicBezTo>
                  <a:pt x="2796343" y="1655340"/>
                  <a:pt x="2792474" y="1667805"/>
                  <a:pt x="2783840" y="1676439"/>
                </a:cubicBezTo>
                <a:cubicBezTo>
                  <a:pt x="2775206" y="1685073"/>
                  <a:pt x="2763520" y="1689986"/>
                  <a:pt x="2753360" y="1696759"/>
                </a:cubicBezTo>
                <a:cubicBezTo>
                  <a:pt x="2749973" y="1706919"/>
                  <a:pt x="2747989" y="1717660"/>
                  <a:pt x="2743200" y="1727239"/>
                </a:cubicBezTo>
                <a:cubicBezTo>
                  <a:pt x="2737739" y="1738161"/>
                  <a:pt x="2723287" y="1745515"/>
                  <a:pt x="2722880" y="1757719"/>
                </a:cubicBezTo>
                <a:cubicBezTo>
                  <a:pt x="2719832" y="1849171"/>
                  <a:pt x="2726953" y="1940739"/>
                  <a:pt x="2733040" y="2032039"/>
                </a:cubicBezTo>
                <a:cubicBezTo>
                  <a:pt x="2735509" y="2069067"/>
                  <a:pt x="2769439" y="2094479"/>
                  <a:pt x="2804160" y="2103159"/>
                </a:cubicBezTo>
                <a:cubicBezTo>
                  <a:pt x="2817707" y="2106546"/>
                  <a:pt x="2831425" y="2109307"/>
                  <a:pt x="2844800" y="2113319"/>
                </a:cubicBezTo>
                <a:cubicBezTo>
                  <a:pt x="2865316" y="2119474"/>
                  <a:pt x="2884472" y="2131274"/>
                  <a:pt x="2905760" y="2133639"/>
                </a:cubicBezTo>
                <a:lnTo>
                  <a:pt x="2997200" y="2143799"/>
                </a:lnTo>
                <a:cubicBezTo>
                  <a:pt x="3064933" y="2140412"/>
                  <a:pt x="3132837" y="2139514"/>
                  <a:pt x="3200400" y="2133639"/>
                </a:cubicBezTo>
                <a:cubicBezTo>
                  <a:pt x="3211069" y="2132711"/>
                  <a:pt x="3221301" y="2128268"/>
                  <a:pt x="3230880" y="2123479"/>
                </a:cubicBezTo>
                <a:cubicBezTo>
                  <a:pt x="3241802" y="2118018"/>
                  <a:pt x="3251200" y="2109932"/>
                  <a:pt x="3261360" y="2103159"/>
                </a:cubicBezTo>
                <a:cubicBezTo>
                  <a:pt x="3323713" y="2009629"/>
                  <a:pt x="3223771" y="2155225"/>
                  <a:pt x="3322320" y="2032039"/>
                </a:cubicBezTo>
                <a:cubicBezTo>
                  <a:pt x="3355014" y="1991171"/>
                  <a:pt x="3362176" y="1972646"/>
                  <a:pt x="3383280" y="1930439"/>
                </a:cubicBezTo>
                <a:cubicBezTo>
                  <a:pt x="3379893" y="1859319"/>
                  <a:pt x="3378798" y="1788053"/>
                  <a:pt x="3373120" y="1717079"/>
                </a:cubicBezTo>
                <a:cubicBezTo>
                  <a:pt x="3372628" y="1710933"/>
                  <a:pt x="3357968" y="1655262"/>
                  <a:pt x="3352800" y="1645959"/>
                </a:cubicBezTo>
                <a:cubicBezTo>
                  <a:pt x="3340940" y="1624611"/>
                  <a:pt x="3325707" y="1605319"/>
                  <a:pt x="3312160" y="1584999"/>
                </a:cubicBezTo>
                <a:lnTo>
                  <a:pt x="3291840" y="1554519"/>
                </a:lnTo>
                <a:cubicBezTo>
                  <a:pt x="3285067" y="1544359"/>
                  <a:pt x="3280154" y="1532673"/>
                  <a:pt x="3271520" y="1524039"/>
                </a:cubicBezTo>
                <a:cubicBezTo>
                  <a:pt x="3261360" y="1513879"/>
                  <a:pt x="3252078" y="1502757"/>
                  <a:pt x="3241040" y="1493559"/>
                </a:cubicBezTo>
                <a:cubicBezTo>
                  <a:pt x="3231659" y="1485742"/>
                  <a:pt x="3220720" y="1480012"/>
                  <a:pt x="3210560" y="1473239"/>
                </a:cubicBezTo>
                <a:cubicBezTo>
                  <a:pt x="3173015" y="1416921"/>
                  <a:pt x="3211722" y="1461467"/>
                  <a:pt x="3159760" y="1432599"/>
                </a:cubicBezTo>
                <a:cubicBezTo>
                  <a:pt x="3067317" y="1381242"/>
                  <a:pt x="3127558" y="1410844"/>
                  <a:pt x="3068320" y="1361479"/>
                </a:cubicBezTo>
                <a:cubicBezTo>
                  <a:pt x="3058939" y="1353662"/>
                  <a:pt x="3046966" y="1349271"/>
                  <a:pt x="3037840" y="1341159"/>
                </a:cubicBezTo>
                <a:cubicBezTo>
                  <a:pt x="3016362" y="1322067"/>
                  <a:pt x="2997200" y="1300519"/>
                  <a:pt x="2976880" y="1280199"/>
                </a:cubicBezTo>
                <a:lnTo>
                  <a:pt x="2915920" y="1219239"/>
                </a:lnTo>
                <a:lnTo>
                  <a:pt x="2885440" y="1188759"/>
                </a:lnTo>
                <a:cubicBezTo>
                  <a:pt x="2875280" y="1178599"/>
                  <a:pt x="2866915" y="1166249"/>
                  <a:pt x="2854960" y="1158279"/>
                </a:cubicBezTo>
                <a:cubicBezTo>
                  <a:pt x="2823605" y="1137376"/>
                  <a:pt x="2820076" y="1137901"/>
                  <a:pt x="2794000" y="1107479"/>
                </a:cubicBezTo>
                <a:cubicBezTo>
                  <a:pt x="2782980" y="1094622"/>
                  <a:pt x="2775494" y="1078813"/>
                  <a:pt x="2763520" y="1066839"/>
                </a:cubicBezTo>
                <a:cubicBezTo>
                  <a:pt x="2669455" y="972774"/>
                  <a:pt x="2802427" y="1132550"/>
                  <a:pt x="2702560" y="1016039"/>
                </a:cubicBezTo>
                <a:cubicBezTo>
                  <a:pt x="2691540" y="1003182"/>
                  <a:pt x="2683100" y="988256"/>
                  <a:pt x="2672080" y="975399"/>
                </a:cubicBezTo>
                <a:cubicBezTo>
                  <a:pt x="2662729" y="964490"/>
                  <a:pt x="2650798" y="955957"/>
                  <a:pt x="2641600" y="944919"/>
                </a:cubicBezTo>
                <a:cubicBezTo>
                  <a:pt x="2633783" y="935538"/>
                  <a:pt x="2629914" y="923073"/>
                  <a:pt x="2621280" y="914439"/>
                </a:cubicBezTo>
                <a:cubicBezTo>
                  <a:pt x="2612646" y="905805"/>
                  <a:pt x="2600960" y="900892"/>
                  <a:pt x="2590800" y="894119"/>
                </a:cubicBezTo>
                <a:cubicBezTo>
                  <a:pt x="2572945" y="840554"/>
                  <a:pt x="2592441" y="883896"/>
                  <a:pt x="2550160" y="833159"/>
                </a:cubicBezTo>
                <a:cubicBezTo>
                  <a:pt x="2542343" y="823778"/>
                  <a:pt x="2537952" y="811805"/>
                  <a:pt x="2529840" y="802679"/>
                </a:cubicBezTo>
                <a:cubicBezTo>
                  <a:pt x="2416928" y="675653"/>
                  <a:pt x="2511197" y="782063"/>
                  <a:pt x="2438400" y="721399"/>
                </a:cubicBezTo>
                <a:cubicBezTo>
                  <a:pt x="2338533" y="638177"/>
                  <a:pt x="2467520" y="740359"/>
                  <a:pt x="2387600" y="660439"/>
                </a:cubicBezTo>
                <a:cubicBezTo>
                  <a:pt x="2378966" y="651805"/>
                  <a:pt x="2366246" y="648231"/>
                  <a:pt x="2357120" y="640119"/>
                </a:cubicBezTo>
                <a:cubicBezTo>
                  <a:pt x="2335642" y="621027"/>
                  <a:pt x="2320070" y="595099"/>
                  <a:pt x="2296160" y="579159"/>
                </a:cubicBezTo>
                <a:lnTo>
                  <a:pt x="2235200" y="538519"/>
                </a:lnTo>
                <a:cubicBezTo>
                  <a:pt x="2225040" y="531746"/>
                  <a:pt x="2216304" y="522060"/>
                  <a:pt x="2204720" y="518199"/>
                </a:cubicBezTo>
                <a:lnTo>
                  <a:pt x="2143760" y="497879"/>
                </a:lnTo>
                <a:cubicBezTo>
                  <a:pt x="2123440" y="501266"/>
                  <a:pt x="2101225" y="498826"/>
                  <a:pt x="2082800" y="508039"/>
                </a:cubicBezTo>
                <a:cubicBezTo>
                  <a:pt x="2067044" y="515917"/>
                  <a:pt x="2057129" y="554573"/>
                  <a:pt x="2052320" y="568999"/>
                </a:cubicBezTo>
                <a:cubicBezTo>
                  <a:pt x="2055707" y="585932"/>
                  <a:pt x="2046097" y="614338"/>
                  <a:pt x="2062480" y="619799"/>
                </a:cubicBezTo>
                <a:cubicBezTo>
                  <a:pt x="2133828" y="643582"/>
                  <a:pt x="2160277" y="618948"/>
                  <a:pt x="2204720" y="589319"/>
                </a:cubicBezTo>
                <a:cubicBezTo>
                  <a:pt x="2201333" y="548679"/>
                  <a:pt x="2199950" y="507822"/>
                  <a:pt x="2194560" y="467399"/>
                </a:cubicBezTo>
                <a:cubicBezTo>
                  <a:pt x="2193145" y="456783"/>
                  <a:pt x="2191090" y="445282"/>
                  <a:pt x="2184400" y="436919"/>
                </a:cubicBezTo>
                <a:cubicBezTo>
                  <a:pt x="2176772" y="427384"/>
                  <a:pt x="2165078" y="421558"/>
                  <a:pt x="2153920" y="416599"/>
                </a:cubicBezTo>
                <a:cubicBezTo>
                  <a:pt x="2134347" y="407900"/>
                  <a:pt x="2092960" y="396279"/>
                  <a:pt x="2092960" y="396279"/>
                </a:cubicBezTo>
                <a:cubicBezTo>
                  <a:pt x="2079413" y="399666"/>
                  <a:pt x="2065695" y="402427"/>
                  <a:pt x="2052320" y="406439"/>
                </a:cubicBezTo>
                <a:cubicBezTo>
                  <a:pt x="2031804" y="412594"/>
                  <a:pt x="1991360" y="426759"/>
                  <a:pt x="1991360" y="426759"/>
                </a:cubicBezTo>
                <a:cubicBezTo>
                  <a:pt x="1981200" y="436919"/>
                  <a:pt x="1969701" y="445897"/>
                  <a:pt x="1960880" y="457239"/>
                </a:cubicBezTo>
                <a:cubicBezTo>
                  <a:pt x="1945887" y="476516"/>
                  <a:pt x="1920240" y="518199"/>
                  <a:pt x="1920240" y="518199"/>
                </a:cubicBezTo>
                <a:cubicBezTo>
                  <a:pt x="1905919" y="589805"/>
                  <a:pt x="1904882" y="568291"/>
                  <a:pt x="1920240" y="660439"/>
                </a:cubicBezTo>
                <a:cubicBezTo>
                  <a:pt x="1922001" y="671003"/>
                  <a:pt x="1922827" y="683346"/>
                  <a:pt x="1930400" y="690919"/>
                </a:cubicBezTo>
                <a:cubicBezTo>
                  <a:pt x="1969791" y="730310"/>
                  <a:pt x="2002740" y="735352"/>
                  <a:pt x="2052320" y="751879"/>
                </a:cubicBezTo>
                <a:lnTo>
                  <a:pt x="2082800" y="762039"/>
                </a:lnTo>
                <a:cubicBezTo>
                  <a:pt x="2187959" y="755853"/>
                  <a:pt x="2224419" y="782877"/>
                  <a:pt x="2286000" y="731559"/>
                </a:cubicBezTo>
                <a:cubicBezTo>
                  <a:pt x="2297038" y="722361"/>
                  <a:pt x="2306320" y="711239"/>
                  <a:pt x="2316480" y="701079"/>
                </a:cubicBezTo>
                <a:cubicBezTo>
                  <a:pt x="2353895" y="588833"/>
                  <a:pt x="2344293" y="642592"/>
                  <a:pt x="2326640" y="457239"/>
                </a:cubicBezTo>
                <a:cubicBezTo>
                  <a:pt x="2325625" y="446578"/>
                  <a:pt x="2321269" y="436338"/>
                  <a:pt x="2316480" y="426759"/>
                </a:cubicBezTo>
                <a:cubicBezTo>
                  <a:pt x="2311019" y="415837"/>
                  <a:pt x="2306515" y="402751"/>
                  <a:pt x="2296160" y="396279"/>
                </a:cubicBezTo>
                <a:cubicBezTo>
                  <a:pt x="2277997" y="384927"/>
                  <a:pt x="2235200" y="375959"/>
                  <a:pt x="2235200" y="375959"/>
                </a:cubicBezTo>
                <a:cubicBezTo>
                  <a:pt x="2225040" y="365799"/>
                  <a:pt x="2217280" y="352457"/>
                  <a:pt x="2204720" y="345479"/>
                </a:cubicBezTo>
                <a:cubicBezTo>
                  <a:pt x="2185996" y="335077"/>
                  <a:pt x="2143760" y="325159"/>
                  <a:pt x="2143760" y="325159"/>
                </a:cubicBezTo>
                <a:cubicBezTo>
                  <a:pt x="2076027" y="328546"/>
                  <a:pt x="2008123" y="329444"/>
                  <a:pt x="1940560" y="335319"/>
                </a:cubicBezTo>
                <a:cubicBezTo>
                  <a:pt x="1929891" y="336247"/>
                  <a:pt x="1918443" y="338789"/>
                  <a:pt x="1910080" y="345479"/>
                </a:cubicBezTo>
                <a:cubicBezTo>
                  <a:pt x="1844428" y="398000"/>
                  <a:pt x="1935892" y="360582"/>
                  <a:pt x="1859280" y="386119"/>
                </a:cubicBezTo>
                <a:cubicBezTo>
                  <a:pt x="1806759" y="464901"/>
                  <a:pt x="1826363" y="423911"/>
                  <a:pt x="1798320" y="508039"/>
                </a:cubicBezTo>
                <a:lnTo>
                  <a:pt x="1788160" y="538519"/>
                </a:lnTo>
                <a:cubicBezTo>
                  <a:pt x="1791547" y="602866"/>
                  <a:pt x="1785683" y="668375"/>
                  <a:pt x="1798320" y="731559"/>
                </a:cubicBezTo>
                <a:cubicBezTo>
                  <a:pt x="1802851" y="754216"/>
                  <a:pt x="1847625" y="804820"/>
                  <a:pt x="1869440" y="822999"/>
                </a:cubicBezTo>
                <a:cubicBezTo>
                  <a:pt x="1878821" y="830816"/>
                  <a:pt x="1889760" y="836546"/>
                  <a:pt x="1899920" y="843319"/>
                </a:cubicBezTo>
                <a:cubicBezTo>
                  <a:pt x="1934174" y="894700"/>
                  <a:pt x="1901645" y="859422"/>
                  <a:pt x="1950720" y="883959"/>
                </a:cubicBezTo>
                <a:cubicBezTo>
                  <a:pt x="1961642" y="889420"/>
                  <a:pt x="1970042" y="899320"/>
                  <a:pt x="1981200" y="904279"/>
                </a:cubicBezTo>
                <a:cubicBezTo>
                  <a:pt x="2055664" y="937374"/>
                  <a:pt x="2090903" y="928081"/>
                  <a:pt x="2184400" y="934759"/>
                </a:cubicBezTo>
                <a:cubicBezTo>
                  <a:pt x="2201333" y="931372"/>
                  <a:pt x="2218447" y="928787"/>
                  <a:pt x="2235200" y="924599"/>
                </a:cubicBezTo>
                <a:cubicBezTo>
                  <a:pt x="2245590" y="922002"/>
                  <a:pt x="2255382" y="917381"/>
                  <a:pt x="2265680" y="914439"/>
                </a:cubicBezTo>
                <a:cubicBezTo>
                  <a:pt x="2279106" y="910603"/>
                  <a:pt x="2292773" y="907666"/>
                  <a:pt x="2306320" y="904279"/>
                </a:cubicBezTo>
                <a:cubicBezTo>
                  <a:pt x="2319867" y="894119"/>
                  <a:pt x="2331814" y="881372"/>
                  <a:pt x="2346960" y="873799"/>
                </a:cubicBezTo>
                <a:cubicBezTo>
                  <a:pt x="2359449" y="867554"/>
                  <a:pt x="2374174" y="867475"/>
                  <a:pt x="2387600" y="863639"/>
                </a:cubicBezTo>
                <a:cubicBezTo>
                  <a:pt x="2415492" y="855670"/>
                  <a:pt x="2425328" y="852519"/>
                  <a:pt x="2448560" y="833159"/>
                </a:cubicBezTo>
                <a:cubicBezTo>
                  <a:pt x="2459598" y="823961"/>
                  <a:pt x="2469842" y="813717"/>
                  <a:pt x="2479040" y="802679"/>
                </a:cubicBezTo>
                <a:cubicBezTo>
                  <a:pt x="2486857" y="793298"/>
                  <a:pt x="2489825" y="779827"/>
                  <a:pt x="2499360" y="772199"/>
                </a:cubicBezTo>
                <a:cubicBezTo>
                  <a:pt x="2507723" y="765509"/>
                  <a:pt x="2519680" y="765426"/>
                  <a:pt x="2529840" y="762039"/>
                </a:cubicBezTo>
                <a:cubicBezTo>
                  <a:pt x="2533227" y="751879"/>
                  <a:pt x="2532427" y="739132"/>
                  <a:pt x="2540000" y="731559"/>
                </a:cubicBezTo>
                <a:cubicBezTo>
                  <a:pt x="2547573" y="723986"/>
                  <a:pt x="2560901" y="726188"/>
                  <a:pt x="2570480" y="721399"/>
                </a:cubicBezTo>
                <a:cubicBezTo>
                  <a:pt x="2581402" y="715938"/>
                  <a:pt x="2590800" y="707852"/>
                  <a:pt x="2600960" y="701079"/>
                </a:cubicBezTo>
                <a:cubicBezTo>
                  <a:pt x="2607733" y="690919"/>
                  <a:pt x="2612090" y="678640"/>
                  <a:pt x="2621280" y="670599"/>
                </a:cubicBezTo>
                <a:cubicBezTo>
                  <a:pt x="2639659" y="654517"/>
                  <a:pt x="2661920" y="643506"/>
                  <a:pt x="2682240" y="629959"/>
                </a:cubicBezTo>
                <a:cubicBezTo>
                  <a:pt x="2692400" y="623186"/>
                  <a:pt x="2704086" y="618273"/>
                  <a:pt x="2712720" y="609639"/>
                </a:cubicBezTo>
                <a:cubicBezTo>
                  <a:pt x="2750773" y="571586"/>
                  <a:pt x="2729569" y="583703"/>
                  <a:pt x="2773680" y="568999"/>
                </a:cubicBezTo>
                <a:cubicBezTo>
                  <a:pt x="2783840" y="558839"/>
                  <a:pt x="2793122" y="547717"/>
                  <a:pt x="2804160" y="538519"/>
                </a:cubicBezTo>
                <a:cubicBezTo>
                  <a:pt x="2813541" y="530702"/>
                  <a:pt x="2825514" y="526311"/>
                  <a:pt x="2834640" y="518199"/>
                </a:cubicBezTo>
                <a:cubicBezTo>
                  <a:pt x="2939032" y="425407"/>
                  <a:pt x="2856904" y="483037"/>
                  <a:pt x="2926080" y="436919"/>
                </a:cubicBezTo>
                <a:cubicBezTo>
                  <a:pt x="2932853" y="426759"/>
                  <a:pt x="2937766" y="415073"/>
                  <a:pt x="2946400" y="406439"/>
                </a:cubicBezTo>
                <a:cubicBezTo>
                  <a:pt x="2963002" y="389837"/>
                  <a:pt x="2997329" y="370061"/>
                  <a:pt x="3017520" y="355639"/>
                </a:cubicBezTo>
                <a:cubicBezTo>
                  <a:pt x="3031299" y="345797"/>
                  <a:pt x="3044288" y="334870"/>
                  <a:pt x="3058160" y="325159"/>
                </a:cubicBezTo>
                <a:cubicBezTo>
                  <a:pt x="3078167" y="311154"/>
                  <a:pt x="3099583" y="299172"/>
                  <a:pt x="3119120" y="284519"/>
                </a:cubicBezTo>
                <a:cubicBezTo>
                  <a:pt x="3144606" y="265405"/>
                  <a:pt x="3195704" y="225907"/>
                  <a:pt x="3220720" y="213399"/>
                </a:cubicBezTo>
                <a:lnTo>
                  <a:pt x="3261360" y="193079"/>
                </a:lnTo>
                <a:cubicBezTo>
                  <a:pt x="3315547" y="111799"/>
                  <a:pt x="3244427" y="210012"/>
                  <a:pt x="3312160" y="142279"/>
                </a:cubicBezTo>
                <a:cubicBezTo>
                  <a:pt x="3320794" y="133645"/>
                  <a:pt x="3323846" y="120433"/>
                  <a:pt x="3332480" y="111799"/>
                </a:cubicBezTo>
                <a:cubicBezTo>
                  <a:pt x="3341114" y="103165"/>
                  <a:pt x="3353579" y="99296"/>
                  <a:pt x="3362960" y="91479"/>
                </a:cubicBezTo>
                <a:cubicBezTo>
                  <a:pt x="3373998" y="82281"/>
                  <a:pt x="3382098" y="69820"/>
                  <a:pt x="3393440" y="60999"/>
                </a:cubicBezTo>
                <a:cubicBezTo>
                  <a:pt x="3412717" y="46006"/>
                  <a:pt x="3434080" y="33906"/>
                  <a:pt x="3454400" y="20359"/>
                </a:cubicBezTo>
                <a:cubicBezTo>
                  <a:pt x="3487698" y="-1840"/>
                  <a:pt x="3472669" y="39"/>
                  <a:pt x="3495040" y="39"/>
                </a:cubicBezTo>
              </a:path>
            </a:pathLst>
          </a:custGeom>
          <a:noFill/>
          <a:ln w="25400">
            <a:solidFill>
              <a:srgbClr val="00B05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3789680" y="5100320"/>
            <a:ext cx="60960" cy="7231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393124" y="5811520"/>
            <a:ext cx="139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2) </a:t>
            </a:r>
            <a:r>
              <a:rPr lang="en-US" dirty="0" err="1" smtClean="0"/>
              <a:t>MiniMobility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306525" y="2011621"/>
            <a:ext cx="157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3) </a:t>
            </a:r>
            <a:r>
              <a:rPr lang="en-US" dirty="0" err="1" smtClean="0"/>
              <a:t>MacroMobility</a:t>
            </a:r>
            <a:endParaRPr lang="en-US" dirty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0" y="205065"/>
            <a:ext cx="902473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dirty="0" smtClean="0"/>
              <a:t>Methodology</a:t>
            </a:r>
            <a:endParaRPr lang="en-US" dirty="0"/>
          </a:p>
          <a:p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655764" y="5760720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1) </a:t>
            </a:r>
            <a:r>
              <a:rPr lang="en-US" dirty="0" err="1" smtClean="0"/>
              <a:t>MicroMobility</a:t>
            </a:r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35" y="1185217"/>
            <a:ext cx="633865" cy="402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468" y="3247697"/>
            <a:ext cx="633865" cy="40239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974" y="5843786"/>
            <a:ext cx="633865" cy="40239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63" y="4787610"/>
            <a:ext cx="633865" cy="402398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075723" y="1430775"/>
            <a:ext cx="1572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 Mobility Area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54351" y="1587615"/>
            <a:ext cx="559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Client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173601" y="5137983"/>
            <a:ext cx="559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Client</a:t>
            </a:r>
            <a:endParaRPr 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5828661" y="3625665"/>
            <a:ext cx="559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Client</a:t>
            </a:r>
            <a:endParaRPr lang="en-US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7030021" y="6231135"/>
            <a:ext cx="559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Client</a:t>
            </a:r>
            <a:endParaRPr lang="en-US" sz="1400" dirty="0"/>
          </a:p>
        </p:txBody>
      </p:sp>
      <p:sp>
        <p:nvSpPr>
          <p:cNvPr id="44" name="Cloud 43"/>
          <p:cNvSpPr/>
          <p:nvPr/>
        </p:nvSpPr>
        <p:spPr>
          <a:xfrm>
            <a:off x="6096000" y="4168913"/>
            <a:ext cx="2955271" cy="9144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Lucida Bright" panose="02040602050505020304" pitchFamily="18" charset="0"/>
              </a:rPr>
              <a:t>Three Regimes of Mobility</a:t>
            </a:r>
            <a:endParaRPr lang="en-US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732" y="4104640"/>
            <a:ext cx="1280348" cy="1117599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1930400" y="4155440"/>
            <a:ext cx="1148080" cy="1036320"/>
          </a:xfrm>
          <a:custGeom>
            <a:avLst/>
            <a:gdLst>
              <a:gd name="connsiteX0" fmla="*/ 609600 w 1148080"/>
              <a:gd name="connsiteY0" fmla="*/ 365760 h 1036320"/>
              <a:gd name="connsiteX1" fmla="*/ 558800 w 1148080"/>
              <a:gd name="connsiteY1" fmla="*/ 355600 h 1036320"/>
              <a:gd name="connsiteX2" fmla="*/ 365760 w 1148080"/>
              <a:gd name="connsiteY2" fmla="*/ 375920 h 1036320"/>
              <a:gd name="connsiteX3" fmla="*/ 314960 w 1148080"/>
              <a:gd name="connsiteY3" fmla="*/ 497840 h 1036320"/>
              <a:gd name="connsiteX4" fmla="*/ 325120 w 1148080"/>
              <a:gd name="connsiteY4" fmla="*/ 609600 h 1036320"/>
              <a:gd name="connsiteX5" fmla="*/ 335280 w 1148080"/>
              <a:gd name="connsiteY5" fmla="*/ 640080 h 1036320"/>
              <a:gd name="connsiteX6" fmla="*/ 396240 w 1148080"/>
              <a:gd name="connsiteY6" fmla="*/ 680720 h 1036320"/>
              <a:gd name="connsiteX7" fmla="*/ 426720 w 1148080"/>
              <a:gd name="connsiteY7" fmla="*/ 701040 h 1036320"/>
              <a:gd name="connsiteX8" fmla="*/ 579120 w 1148080"/>
              <a:gd name="connsiteY8" fmla="*/ 690880 h 1036320"/>
              <a:gd name="connsiteX9" fmla="*/ 640080 w 1148080"/>
              <a:gd name="connsiteY9" fmla="*/ 650240 h 1036320"/>
              <a:gd name="connsiteX10" fmla="*/ 680720 w 1148080"/>
              <a:gd name="connsiteY10" fmla="*/ 599440 h 1036320"/>
              <a:gd name="connsiteX11" fmla="*/ 711200 w 1148080"/>
              <a:gd name="connsiteY11" fmla="*/ 538480 h 1036320"/>
              <a:gd name="connsiteX12" fmla="*/ 731520 w 1148080"/>
              <a:gd name="connsiteY12" fmla="*/ 508000 h 1036320"/>
              <a:gd name="connsiteX13" fmla="*/ 721360 w 1148080"/>
              <a:gd name="connsiteY13" fmla="*/ 284480 h 1036320"/>
              <a:gd name="connsiteX14" fmla="*/ 711200 w 1148080"/>
              <a:gd name="connsiteY14" fmla="*/ 254000 h 1036320"/>
              <a:gd name="connsiteX15" fmla="*/ 629920 w 1148080"/>
              <a:gd name="connsiteY15" fmla="*/ 203200 h 1036320"/>
              <a:gd name="connsiteX16" fmla="*/ 599440 w 1148080"/>
              <a:gd name="connsiteY16" fmla="*/ 193040 h 1036320"/>
              <a:gd name="connsiteX17" fmla="*/ 568960 w 1148080"/>
              <a:gd name="connsiteY17" fmla="*/ 182880 h 1036320"/>
              <a:gd name="connsiteX18" fmla="*/ 304800 w 1148080"/>
              <a:gd name="connsiteY18" fmla="*/ 213360 h 1036320"/>
              <a:gd name="connsiteX19" fmla="*/ 243840 w 1148080"/>
              <a:gd name="connsiteY19" fmla="*/ 254000 h 1036320"/>
              <a:gd name="connsiteX20" fmla="*/ 213360 w 1148080"/>
              <a:gd name="connsiteY20" fmla="*/ 274320 h 1036320"/>
              <a:gd name="connsiteX21" fmla="*/ 193040 w 1148080"/>
              <a:gd name="connsiteY21" fmla="*/ 314960 h 1036320"/>
              <a:gd name="connsiteX22" fmla="*/ 172720 w 1148080"/>
              <a:gd name="connsiteY22" fmla="*/ 345440 h 1036320"/>
              <a:gd name="connsiteX23" fmla="*/ 152400 w 1148080"/>
              <a:gd name="connsiteY23" fmla="*/ 406400 h 1036320"/>
              <a:gd name="connsiteX24" fmla="*/ 172720 w 1148080"/>
              <a:gd name="connsiteY24" fmla="*/ 640080 h 1036320"/>
              <a:gd name="connsiteX25" fmla="*/ 182880 w 1148080"/>
              <a:gd name="connsiteY25" fmla="*/ 670560 h 1036320"/>
              <a:gd name="connsiteX26" fmla="*/ 233680 w 1148080"/>
              <a:gd name="connsiteY26" fmla="*/ 731520 h 1036320"/>
              <a:gd name="connsiteX27" fmla="*/ 274320 w 1148080"/>
              <a:gd name="connsiteY27" fmla="*/ 792480 h 1036320"/>
              <a:gd name="connsiteX28" fmla="*/ 314960 w 1148080"/>
              <a:gd name="connsiteY28" fmla="*/ 812800 h 1036320"/>
              <a:gd name="connsiteX29" fmla="*/ 406400 w 1148080"/>
              <a:gd name="connsiteY29" fmla="*/ 883920 h 1036320"/>
              <a:gd name="connsiteX30" fmla="*/ 447040 w 1148080"/>
              <a:gd name="connsiteY30" fmla="*/ 894080 h 1036320"/>
              <a:gd name="connsiteX31" fmla="*/ 477520 w 1148080"/>
              <a:gd name="connsiteY31" fmla="*/ 914400 h 1036320"/>
              <a:gd name="connsiteX32" fmla="*/ 721360 w 1148080"/>
              <a:gd name="connsiteY32" fmla="*/ 914400 h 1036320"/>
              <a:gd name="connsiteX33" fmla="*/ 782320 w 1148080"/>
              <a:gd name="connsiteY33" fmla="*/ 894080 h 1036320"/>
              <a:gd name="connsiteX34" fmla="*/ 812800 w 1148080"/>
              <a:gd name="connsiteY34" fmla="*/ 883920 h 1036320"/>
              <a:gd name="connsiteX35" fmla="*/ 843280 w 1148080"/>
              <a:gd name="connsiteY35" fmla="*/ 853440 h 1036320"/>
              <a:gd name="connsiteX36" fmla="*/ 873760 w 1148080"/>
              <a:gd name="connsiteY36" fmla="*/ 833120 h 1036320"/>
              <a:gd name="connsiteX37" fmla="*/ 883920 w 1148080"/>
              <a:gd name="connsiteY37" fmla="*/ 802640 h 1036320"/>
              <a:gd name="connsiteX38" fmla="*/ 904240 w 1148080"/>
              <a:gd name="connsiteY38" fmla="*/ 772160 h 1036320"/>
              <a:gd name="connsiteX39" fmla="*/ 924560 w 1148080"/>
              <a:gd name="connsiteY39" fmla="*/ 711200 h 1036320"/>
              <a:gd name="connsiteX40" fmla="*/ 934720 w 1148080"/>
              <a:gd name="connsiteY40" fmla="*/ 640080 h 1036320"/>
              <a:gd name="connsiteX41" fmla="*/ 944880 w 1148080"/>
              <a:gd name="connsiteY41" fmla="*/ 589280 h 1036320"/>
              <a:gd name="connsiteX42" fmla="*/ 934720 w 1148080"/>
              <a:gd name="connsiteY42" fmla="*/ 284480 h 1036320"/>
              <a:gd name="connsiteX43" fmla="*/ 914400 w 1148080"/>
              <a:gd name="connsiteY43" fmla="*/ 254000 h 1036320"/>
              <a:gd name="connsiteX44" fmla="*/ 883920 w 1148080"/>
              <a:gd name="connsiteY44" fmla="*/ 233680 h 1036320"/>
              <a:gd name="connsiteX45" fmla="*/ 833120 w 1148080"/>
              <a:gd name="connsiteY45" fmla="*/ 193040 h 1036320"/>
              <a:gd name="connsiteX46" fmla="*/ 782320 w 1148080"/>
              <a:gd name="connsiteY46" fmla="*/ 152400 h 1036320"/>
              <a:gd name="connsiteX47" fmla="*/ 721360 w 1148080"/>
              <a:gd name="connsiteY47" fmla="*/ 111760 h 1036320"/>
              <a:gd name="connsiteX48" fmla="*/ 650240 w 1148080"/>
              <a:gd name="connsiteY48" fmla="*/ 71120 h 1036320"/>
              <a:gd name="connsiteX49" fmla="*/ 558800 w 1148080"/>
              <a:gd name="connsiteY49" fmla="*/ 50800 h 1036320"/>
              <a:gd name="connsiteX50" fmla="*/ 467360 w 1148080"/>
              <a:gd name="connsiteY50" fmla="*/ 0 h 1036320"/>
              <a:gd name="connsiteX51" fmla="*/ 345440 w 1148080"/>
              <a:gd name="connsiteY51" fmla="*/ 10160 h 1036320"/>
              <a:gd name="connsiteX52" fmla="*/ 294640 w 1148080"/>
              <a:gd name="connsiteY52" fmla="*/ 20320 h 1036320"/>
              <a:gd name="connsiteX53" fmla="*/ 182880 w 1148080"/>
              <a:gd name="connsiteY53" fmla="*/ 50800 h 1036320"/>
              <a:gd name="connsiteX54" fmla="*/ 152400 w 1148080"/>
              <a:gd name="connsiteY54" fmla="*/ 81280 h 1036320"/>
              <a:gd name="connsiteX55" fmla="*/ 121920 w 1148080"/>
              <a:gd name="connsiteY55" fmla="*/ 101600 h 1036320"/>
              <a:gd name="connsiteX56" fmla="*/ 91440 w 1148080"/>
              <a:gd name="connsiteY56" fmla="*/ 162560 h 1036320"/>
              <a:gd name="connsiteX57" fmla="*/ 60960 w 1148080"/>
              <a:gd name="connsiteY57" fmla="*/ 182880 h 1036320"/>
              <a:gd name="connsiteX58" fmla="*/ 30480 w 1148080"/>
              <a:gd name="connsiteY58" fmla="*/ 254000 h 1036320"/>
              <a:gd name="connsiteX59" fmla="*/ 0 w 1148080"/>
              <a:gd name="connsiteY59" fmla="*/ 355600 h 1036320"/>
              <a:gd name="connsiteX60" fmla="*/ 20320 w 1148080"/>
              <a:gd name="connsiteY60" fmla="*/ 599440 h 1036320"/>
              <a:gd name="connsiteX61" fmla="*/ 71120 w 1148080"/>
              <a:gd name="connsiteY61" fmla="*/ 690880 h 1036320"/>
              <a:gd name="connsiteX62" fmla="*/ 91440 w 1148080"/>
              <a:gd name="connsiteY62" fmla="*/ 721360 h 1036320"/>
              <a:gd name="connsiteX63" fmla="*/ 111760 w 1148080"/>
              <a:gd name="connsiteY63" fmla="*/ 751840 h 1036320"/>
              <a:gd name="connsiteX64" fmla="*/ 121920 w 1148080"/>
              <a:gd name="connsiteY64" fmla="*/ 782320 h 1036320"/>
              <a:gd name="connsiteX65" fmla="*/ 152400 w 1148080"/>
              <a:gd name="connsiteY65" fmla="*/ 812800 h 1036320"/>
              <a:gd name="connsiteX66" fmla="*/ 162560 w 1148080"/>
              <a:gd name="connsiteY66" fmla="*/ 843280 h 1036320"/>
              <a:gd name="connsiteX67" fmla="*/ 233680 w 1148080"/>
              <a:gd name="connsiteY67" fmla="*/ 934720 h 1036320"/>
              <a:gd name="connsiteX68" fmla="*/ 264160 w 1148080"/>
              <a:gd name="connsiteY68" fmla="*/ 955040 h 1036320"/>
              <a:gd name="connsiteX69" fmla="*/ 325120 w 1148080"/>
              <a:gd name="connsiteY69" fmla="*/ 975360 h 1036320"/>
              <a:gd name="connsiteX70" fmla="*/ 355600 w 1148080"/>
              <a:gd name="connsiteY70" fmla="*/ 985520 h 1036320"/>
              <a:gd name="connsiteX71" fmla="*/ 386080 w 1148080"/>
              <a:gd name="connsiteY71" fmla="*/ 1005840 h 1036320"/>
              <a:gd name="connsiteX72" fmla="*/ 436880 w 1148080"/>
              <a:gd name="connsiteY72" fmla="*/ 1016000 h 1036320"/>
              <a:gd name="connsiteX73" fmla="*/ 467360 w 1148080"/>
              <a:gd name="connsiteY73" fmla="*/ 1026160 h 1036320"/>
              <a:gd name="connsiteX74" fmla="*/ 558800 w 1148080"/>
              <a:gd name="connsiteY74" fmla="*/ 1036320 h 1036320"/>
              <a:gd name="connsiteX75" fmla="*/ 904240 w 1148080"/>
              <a:gd name="connsiteY75" fmla="*/ 1026160 h 1036320"/>
              <a:gd name="connsiteX76" fmla="*/ 934720 w 1148080"/>
              <a:gd name="connsiteY76" fmla="*/ 1016000 h 1036320"/>
              <a:gd name="connsiteX77" fmla="*/ 975360 w 1148080"/>
              <a:gd name="connsiteY77" fmla="*/ 995680 h 1036320"/>
              <a:gd name="connsiteX78" fmla="*/ 995680 w 1148080"/>
              <a:gd name="connsiteY78" fmla="*/ 965200 h 1036320"/>
              <a:gd name="connsiteX79" fmla="*/ 1016000 w 1148080"/>
              <a:gd name="connsiteY79" fmla="*/ 894080 h 1036320"/>
              <a:gd name="connsiteX80" fmla="*/ 1036320 w 1148080"/>
              <a:gd name="connsiteY80" fmla="*/ 863600 h 1036320"/>
              <a:gd name="connsiteX81" fmla="*/ 1046480 w 1148080"/>
              <a:gd name="connsiteY81" fmla="*/ 833120 h 1036320"/>
              <a:gd name="connsiteX82" fmla="*/ 1087120 w 1148080"/>
              <a:gd name="connsiteY82" fmla="*/ 772160 h 1036320"/>
              <a:gd name="connsiteX83" fmla="*/ 1107440 w 1148080"/>
              <a:gd name="connsiteY83" fmla="*/ 711200 h 1036320"/>
              <a:gd name="connsiteX84" fmla="*/ 1127760 w 1148080"/>
              <a:gd name="connsiteY84" fmla="*/ 629920 h 1036320"/>
              <a:gd name="connsiteX85" fmla="*/ 1148080 w 1148080"/>
              <a:gd name="connsiteY85" fmla="*/ 457200 h 1036320"/>
              <a:gd name="connsiteX86" fmla="*/ 1137920 w 1148080"/>
              <a:gd name="connsiteY86" fmla="*/ 314960 h 1036320"/>
              <a:gd name="connsiteX87" fmla="*/ 1107440 w 1148080"/>
              <a:gd name="connsiteY87" fmla="*/ 254000 h 1036320"/>
              <a:gd name="connsiteX88" fmla="*/ 1097280 w 1148080"/>
              <a:gd name="connsiteY88" fmla="*/ 223520 h 1036320"/>
              <a:gd name="connsiteX89" fmla="*/ 1076960 w 1148080"/>
              <a:gd name="connsiteY89" fmla="*/ 193040 h 1036320"/>
              <a:gd name="connsiteX90" fmla="*/ 1066800 w 1148080"/>
              <a:gd name="connsiteY90" fmla="*/ 162560 h 1036320"/>
              <a:gd name="connsiteX91" fmla="*/ 1046480 w 1148080"/>
              <a:gd name="connsiteY91" fmla="*/ 132080 h 1036320"/>
              <a:gd name="connsiteX92" fmla="*/ 1036320 w 1148080"/>
              <a:gd name="connsiteY92" fmla="*/ 111760 h 103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148080" h="1036320">
                <a:moveTo>
                  <a:pt x="609600" y="365760"/>
                </a:moveTo>
                <a:cubicBezTo>
                  <a:pt x="592667" y="362373"/>
                  <a:pt x="576069" y="355600"/>
                  <a:pt x="558800" y="355600"/>
                </a:cubicBezTo>
                <a:cubicBezTo>
                  <a:pt x="418035" y="355600"/>
                  <a:pt x="441339" y="350727"/>
                  <a:pt x="365760" y="375920"/>
                </a:cubicBezTo>
                <a:cubicBezTo>
                  <a:pt x="313693" y="454020"/>
                  <a:pt x="329135" y="412791"/>
                  <a:pt x="314960" y="497840"/>
                </a:cubicBezTo>
                <a:cubicBezTo>
                  <a:pt x="318347" y="535093"/>
                  <a:pt x="319830" y="572569"/>
                  <a:pt x="325120" y="609600"/>
                </a:cubicBezTo>
                <a:cubicBezTo>
                  <a:pt x="326635" y="620202"/>
                  <a:pt x="327707" y="632507"/>
                  <a:pt x="335280" y="640080"/>
                </a:cubicBezTo>
                <a:cubicBezTo>
                  <a:pt x="352549" y="657349"/>
                  <a:pt x="375920" y="667173"/>
                  <a:pt x="396240" y="680720"/>
                </a:cubicBezTo>
                <a:lnTo>
                  <a:pt x="426720" y="701040"/>
                </a:lnTo>
                <a:cubicBezTo>
                  <a:pt x="477520" y="697653"/>
                  <a:pt x="529592" y="702672"/>
                  <a:pt x="579120" y="690880"/>
                </a:cubicBezTo>
                <a:cubicBezTo>
                  <a:pt x="602877" y="685223"/>
                  <a:pt x="640080" y="650240"/>
                  <a:pt x="640080" y="650240"/>
                </a:cubicBezTo>
                <a:cubicBezTo>
                  <a:pt x="659859" y="590902"/>
                  <a:pt x="634764" y="645396"/>
                  <a:pt x="680720" y="599440"/>
                </a:cubicBezTo>
                <a:cubicBezTo>
                  <a:pt x="709837" y="570323"/>
                  <a:pt x="694673" y="571534"/>
                  <a:pt x="711200" y="538480"/>
                </a:cubicBezTo>
                <a:cubicBezTo>
                  <a:pt x="716661" y="527558"/>
                  <a:pt x="724747" y="518160"/>
                  <a:pt x="731520" y="508000"/>
                </a:cubicBezTo>
                <a:cubicBezTo>
                  <a:pt x="728133" y="433493"/>
                  <a:pt x="727308" y="358826"/>
                  <a:pt x="721360" y="284480"/>
                </a:cubicBezTo>
                <a:cubicBezTo>
                  <a:pt x="720506" y="273805"/>
                  <a:pt x="715989" y="263579"/>
                  <a:pt x="711200" y="254000"/>
                </a:cubicBezTo>
                <a:cubicBezTo>
                  <a:pt x="688659" y="208918"/>
                  <a:pt x="685519" y="221733"/>
                  <a:pt x="629920" y="203200"/>
                </a:cubicBezTo>
                <a:lnTo>
                  <a:pt x="599440" y="193040"/>
                </a:lnTo>
                <a:lnTo>
                  <a:pt x="568960" y="182880"/>
                </a:lnTo>
                <a:cubicBezTo>
                  <a:pt x="558811" y="183387"/>
                  <a:pt x="362369" y="174981"/>
                  <a:pt x="304800" y="213360"/>
                </a:cubicBezTo>
                <a:lnTo>
                  <a:pt x="243840" y="254000"/>
                </a:lnTo>
                <a:lnTo>
                  <a:pt x="213360" y="274320"/>
                </a:lnTo>
                <a:cubicBezTo>
                  <a:pt x="206587" y="287867"/>
                  <a:pt x="200554" y="301810"/>
                  <a:pt x="193040" y="314960"/>
                </a:cubicBezTo>
                <a:cubicBezTo>
                  <a:pt x="186982" y="325562"/>
                  <a:pt x="177679" y="334282"/>
                  <a:pt x="172720" y="345440"/>
                </a:cubicBezTo>
                <a:cubicBezTo>
                  <a:pt x="164021" y="365013"/>
                  <a:pt x="152400" y="406400"/>
                  <a:pt x="152400" y="406400"/>
                </a:cubicBezTo>
                <a:cubicBezTo>
                  <a:pt x="157171" y="487509"/>
                  <a:pt x="155436" y="562300"/>
                  <a:pt x="172720" y="640080"/>
                </a:cubicBezTo>
                <a:cubicBezTo>
                  <a:pt x="175043" y="650535"/>
                  <a:pt x="178091" y="660981"/>
                  <a:pt x="182880" y="670560"/>
                </a:cubicBezTo>
                <a:cubicBezTo>
                  <a:pt x="204663" y="714127"/>
                  <a:pt x="202222" y="691074"/>
                  <a:pt x="233680" y="731520"/>
                </a:cubicBezTo>
                <a:cubicBezTo>
                  <a:pt x="248673" y="750797"/>
                  <a:pt x="252477" y="781558"/>
                  <a:pt x="274320" y="792480"/>
                </a:cubicBezTo>
                <a:cubicBezTo>
                  <a:pt x="287867" y="799253"/>
                  <a:pt x="302635" y="803997"/>
                  <a:pt x="314960" y="812800"/>
                </a:cubicBezTo>
                <a:cubicBezTo>
                  <a:pt x="353593" y="840395"/>
                  <a:pt x="348979" y="869565"/>
                  <a:pt x="406400" y="883920"/>
                </a:cubicBezTo>
                <a:lnTo>
                  <a:pt x="447040" y="894080"/>
                </a:lnTo>
                <a:cubicBezTo>
                  <a:pt x="457200" y="900853"/>
                  <a:pt x="466087" y="910113"/>
                  <a:pt x="477520" y="914400"/>
                </a:cubicBezTo>
                <a:cubicBezTo>
                  <a:pt x="544858" y="939652"/>
                  <a:pt x="685128" y="916307"/>
                  <a:pt x="721360" y="914400"/>
                </a:cubicBezTo>
                <a:lnTo>
                  <a:pt x="782320" y="894080"/>
                </a:lnTo>
                <a:lnTo>
                  <a:pt x="812800" y="883920"/>
                </a:lnTo>
                <a:cubicBezTo>
                  <a:pt x="822960" y="873760"/>
                  <a:pt x="832242" y="862638"/>
                  <a:pt x="843280" y="853440"/>
                </a:cubicBezTo>
                <a:cubicBezTo>
                  <a:pt x="852661" y="845623"/>
                  <a:pt x="866132" y="842655"/>
                  <a:pt x="873760" y="833120"/>
                </a:cubicBezTo>
                <a:cubicBezTo>
                  <a:pt x="880450" y="824757"/>
                  <a:pt x="879131" y="812219"/>
                  <a:pt x="883920" y="802640"/>
                </a:cubicBezTo>
                <a:cubicBezTo>
                  <a:pt x="889381" y="791718"/>
                  <a:pt x="899281" y="783318"/>
                  <a:pt x="904240" y="772160"/>
                </a:cubicBezTo>
                <a:cubicBezTo>
                  <a:pt x="912939" y="752587"/>
                  <a:pt x="924560" y="711200"/>
                  <a:pt x="924560" y="711200"/>
                </a:cubicBezTo>
                <a:cubicBezTo>
                  <a:pt x="927947" y="687493"/>
                  <a:pt x="930783" y="663702"/>
                  <a:pt x="934720" y="640080"/>
                </a:cubicBezTo>
                <a:cubicBezTo>
                  <a:pt x="937559" y="623046"/>
                  <a:pt x="944880" y="606549"/>
                  <a:pt x="944880" y="589280"/>
                </a:cubicBezTo>
                <a:cubicBezTo>
                  <a:pt x="944880" y="487624"/>
                  <a:pt x="943924" y="385719"/>
                  <a:pt x="934720" y="284480"/>
                </a:cubicBezTo>
                <a:cubicBezTo>
                  <a:pt x="933614" y="272319"/>
                  <a:pt x="923034" y="262634"/>
                  <a:pt x="914400" y="254000"/>
                </a:cubicBezTo>
                <a:cubicBezTo>
                  <a:pt x="905766" y="245366"/>
                  <a:pt x="894080" y="240453"/>
                  <a:pt x="883920" y="233680"/>
                </a:cubicBezTo>
                <a:cubicBezTo>
                  <a:pt x="825686" y="146329"/>
                  <a:pt x="903227" y="249126"/>
                  <a:pt x="833120" y="193040"/>
                </a:cubicBezTo>
                <a:cubicBezTo>
                  <a:pt x="767468" y="140519"/>
                  <a:pt x="858932" y="177937"/>
                  <a:pt x="782320" y="152400"/>
                </a:cubicBezTo>
                <a:cubicBezTo>
                  <a:pt x="724540" y="94620"/>
                  <a:pt x="780175" y="141167"/>
                  <a:pt x="721360" y="111760"/>
                </a:cubicBezTo>
                <a:cubicBezTo>
                  <a:pt x="683947" y="93053"/>
                  <a:pt x="694770" y="84479"/>
                  <a:pt x="650240" y="71120"/>
                </a:cubicBezTo>
                <a:cubicBezTo>
                  <a:pt x="625070" y="63569"/>
                  <a:pt x="584725" y="65203"/>
                  <a:pt x="558800" y="50800"/>
                </a:cubicBezTo>
                <a:cubicBezTo>
                  <a:pt x="453994" y="-7426"/>
                  <a:pt x="536329" y="22990"/>
                  <a:pt x="467360" y="0"/>
                </a:cubicBezTo>
                <a:cubicBezTo>
                  <a:pt x="426720" y="3387"/>
                  <a:pt x="385942" y="5395"/>
                  <a:pt x="345440" y="10160"/>
                </a:cubicBezTo>
                <a:cubicBezTo>
                  <a:pt x="328290" y="12178"/>
                  <a:pt x="311466" y="16437"/>
                  <a:pt x="294640" y="20320"/>
                </a:cubicBezTo>
                <a:cubicBezTo>
                  <a:pt x="220158" y="37508"/>
                  <a:pt x="233263" y="34006"/>
                  <a:pt x="182880" y="50800"/>
                </a:cubicBezTo>
                <a:cubicBezTo>
                  <a:pt x="172720" y="60960"/>
                  <a:pt x="163438" y="72082"/>
                  <a:pt x="152400" y="81280"/>
                </a:cubicBezTo>
                <a:cubicBezTo>
                  <a:pt x="143019" y="89097"/>
                  <a:pt x="130554" y="92966"/>
                  <a:pt x="121920" y="101600"/>
                </a:cubicBezTo>
                <a:cubicBezTo>
                  <a:pt x="36273" y="187247"/>
                  <a:pt x="157547" y="79926"/>
                  <a:pt x="91440" y="162560"/>
                </a:cubicBezTo>
                <a:cubicBezTo>
                  <a:pt x="83812" y="172095"/>
                  <a:pt x="71120" y="176107"/>
                  <a:pt x="60960" y="182880"/>
                </a:cubicBezTo>
                <a:cubicBezTo>
                  <a:pt x="34084" y="290385"/>
                  <a:pt x="70574" y="163789"/>
                  <a:pt x="30480" y="254000"/>
                </a:cubicBezTo>
                <a:cubicBezTo>
                  <a:pt x="16345" y="285803"/>
                  <a:pt x="8444" y="321824"/>
                  <a:pt x="0" y="355600"/>
                </a:cubicBezTo>
                <a:cubicBezTo>
                  <a:pt x="4652" y="439330"/>
                  <a:pt x="2367" y="518651"/>
                  <a:pt x="20320" y="599440"/>
                </a:cubicBezTo>
                <a:cubicBezTo>
                  <a:pt x="29261" y="639676"/>
                  <a:pt x="44929" y="651593"/>
                  <a:pt x="71120" y="690880"/>
                </a:cubicBezTo>
                <a:lnTo>
                  <a:pt x="91440" y="721360"/>
                </a:lnTo>
                <a:cubicBezTo>
                  <a:pt x="98213" y="731520"/>
                  <a:pt x="107899" y="740256"/>
                  <a:pt x="111760" y="751840"/>
                </a:cubicBezTo>
                <a:cubicBezTo>
                  <a:pt x="115147" y="762000"/>
                  <a:pt x="115979" y="773409"/>
                  <a:pt x="121920" y="782320"/>
                </a:cubicBezTo>
                <a:cubicBezTo>
                  <a:pt x="129890" y="794275"/>
                  <a:pt x="142240" y="802640"/>
                  <a:pt x="152400" y="812800"/>
                </a:cubicBezTo>
                <a:cubicBezTo>
                  <a:pt x="155787" y="822960"/>
                  <a:pt x="157359" y="833918"/>
                  <a:pt x="162560" y="843280"/>
                </a:cubicBezTo>
                <a:cubicBezTo>
                  <a:pt x="182092" y="878437"/>
                  <a:pt x="203040" y="909186"/>
                  <a:pt x="233680" y="934720"/>
                </a:cubicBezTo>
                <a:cubicBezTo>
                  <a:pt x="243061" y="942537"/>
                  <a:pt x="253002" y="950081"/>
                  <a:pt x="264160" y="955040"/>
                </a:cubicBezTo>
                <a:cubicBezTo>
                  <a:pt x="283733" y="963739"/>
                  <a:pt x="304800" y="968587"/>
                  <a:pt x="325120" y="975360"/>
                </a:cubicBezTo>
                <a:cubicBezTo>
                  <a:pt x="335280" y="978747"/>
                  <a:pt x="346689" y="979579"/>
                  <a:pt x="355600" y="985520"/>
                </a:cubicBezTo>
                <a:cubicBezTo>
                  <a:pt x="365760" y="992293"/>
                  <a:pt x="374647" y="1001553"/>
                  <a:pt x="386080" y="1005840"/>
                </a:cubicBezTo>
                <a:cubicBezTo>
                  <a:pt x="402249" y="1011903"/>
                  <a:pt x="420127" y="1011812"/>
                  <a:pt x="436880" y="1016000"/>
                </a:cubicBezTo>
                <a:cubicBezTo>
                  <a:pt x="447270" y="1018597"/>
                  <a:pt x="456796" y="1024399"/>
                  <a:pt x="467360" y="1026160"/>
                </a:cubicBezTo>
                <a:cubicBezTo>
                  <a:pt x="497610" y="1031202"/>
                  <a:pt x="528320" y="1032933"/>
                  <a:pt x="558800" y="1036320"/>
                </a:cubicBezTo>
                <a:cubicBezTo>
                  <a:pt x="673947" y="1032933"/>
                  <a:pt x="789211" y="1032378"/>
                  <a:pt x="904240" y="1026160"/>
                </a:cubicBezTo>
                <a:cubicBezTo>
                  <a:pt x="914934" y="1025582"/>
                  <a:pt x="924876" y="1020219"/>
                  <a:pt x="934720" y="1016000"/>
                </a:cubicBezTo>
                <a:cubicBezTo>
                  <a:pt x="948641" y="1010034"/>
                  <a:pt x="961813" y="1002453"/>
                  <a:pt x="975360" y="995680"/>
                </a:cubicBezTo>
                <a:cubicBezTo>
                  <a:pt x="982133" y="985520"/>
                  <a:pt x="990870" y="976423"/>
                  <a:pt x="995680" y="965200"/>
                </a:cubicBezTo>
                <a:cubicBezTo>
                  <a:pt x="1015212" y="919626"/>
                  <a:pt x="996229" y="933623"/>
                  <a:pt x="1016000" y="894080"/>
                </a:cubicBezTo>
                <a:cubicBezTo>
                  <a:pt x="1021461" y="883158"/>
                  <a:pt x="1030859" y="874522"/>
                  <a:pt x="1036320" y="863600"/>
                </a:cubicBezTo>
                <a:cubicBezTo>
                  <a:pt x="1041109" y="854021"/>
                  <a:pt x="1041279" y="842482"/>
                  <a:pt x="1046480" y="833120"/>
                </a:cubicBezTo>
                <a:cubicBezTo>
                  <a:pt x="1058340" y="811772"/>
                  <a:pt x="1079397" y="795328"/>
                  <a:pt x="1087120" y="772160"/>
                </a:cubicBezTo>
                <a:cubicBezTo>
                  <a:pt x="1093893" y="751840"/>
                  <a:pt x="1103239" y="732203"/>
                  <a:pt x="1107440" y="711200"/>
                </a:cubicBezTo>
                <a:cubicBezTo>
                  <a:pt x="1119700" y="649898"/>
                  <a:pt x="1112139" y="676783"/>
                  <a:pt x="1127760" y="629920"/>
                </a:cubicBezTo>
                <a:cubicBezTo>
                  <a:pt x="1129994" y="612051"/>
                  <a:pt x="1148080" y="470375"/>
                  <a:pt x="1148080" y="457200"/>
                </a:cubicBezTo>
                <a:cubicBezTo>
                  <a:pt x="1148080" y="409666"/>
                  <a:pt x="1143474" y="362169"/>
                  <a:pt x="1137920" y="314960"/>
                </a:cubicBezTo>
                <a:cubicBezTo>
                  <a:pt x="1133991" y="281565"/>
                  <a:pt x="1122193" y="283507"/>
                  <a:pt x="1107440" y="254000"/>
                </a:cubicBezTo>
                <a:cubicBezTo>
                  <a:pt x="1102651" y="244421"/>
                  <a:pt x="1102069" y="233099"/>
                  <a:pt x="1097280" y="223520"/>
                </a:cubicBezTo>
                <a:cubicBezTo>
                  <a:pt x="1091819" y="212598"/>
                  <a:pt x="1082421" y="203962"/>
                  <a:pt x="1076960" y="193040"/>
                </a:cubicBezTo>
                <a:cubicBezTo>
                  <a:pt x="1072171" y="183461"/>
                  <a:pt x="1071589" y="172139"/>
                  <a:pt x="1066800" y="162560"/>
                </a:cubicBezTo>
                <a:cubicBezTo>
                  <a:pt x="1061339" y="151638"/>
                  <a:pt x="1052762" y="142551"/>
                  <a:pt x="1046480" y="132080"/>
                </a:cubicBezTo>
                <a:cubicBezTo>
                  <a:pt x="1042584" y="125586"/>
                  <a:pt x="1039707" y="118533"/>
                  <a:pt x="1036320" y="111760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056640" y="5100320"/>
            <a:ext cx="944880" cy="711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2052320" y="5049520"/>
            <a:ext cx="60960" cy="7231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54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7" grpId="0"/>
      <p:bldP spid="21" grpId="0"/>
      <p:bldP spid="24" grpId="0" animBg="1"/>
      <p:bldP spid="25" grpId="0" animBg="1"/>
      <p:bldP spid="27" grpId="0" animBg="1"/>
      <p:bldP spid="30" grpId="0"/>
      <p:bldP spid="31" grpId="0"/>
      <p:bldP spid="34" grpId="0"/>
      <p:bldP spid="44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884" y="1045834"/>
            <a:ext cx="1395865" cy="886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06" y="4722498"/>
            <a:ext cx="2455739" cy="18909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665" y="1733579"/>
            <a:ext cx="2380596" cy="1834622"/>
          </a:xfrm>
          <a:prstGeom prst="rect">
            <a:avLst/>
          </a:prstGeom>
        </p:spPr>
      </p:pic>
      <p:sp>
        <p:nvSpPr>
          <p:cNvPr id="56" name="Title 1"/>
          <p:cNvSpPr txBox="1">
            <a:spLocks/>
          </p:cNvSpPr>
          <p:nvPr/>
        </p:nvSpPr>
        <p:spPr>
          <a:xfrm>
            <a:off x="0" y="205065"/>
            <a:ext cx="902473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dirty="0" err="1" smtClean="0"/>
              <a:t>MicroMobility</a:t>
            </a:r>
            <a:endParaRPr lang="en-US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875" y="6101877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 SNR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178459" y="6216970"/>
            <a:ext cx="762982" cy="591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978308" y="3421480"/>
            <a:ext cx="1731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Weak Interference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5709808" y="3255120"/>
            <a:ext cx="1940078" cy="2319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180645" y="3712314"/>
            <a:ext cx="863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Your AP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861772" y="599750"/>
            <a:ext cx="2282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Interfering (Neighbor) AP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105727" y="1862667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Client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523488" y="4037388"/>
            <a:ext cx="766691" cy="655550"/>
            <a:chOff x="7135247" y="4197161"/>
            <a:chExt cx="766691" cy="65555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5247" y="4342020"/>
              <a:ext cx="495522" cy="51069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86670">
              <a:off x="7533034" y="4197161"/>
              <a:ext cx="368904" cy="33047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7003448" y="1004825"/>
            <a:ext cx="772240" cy="695944"/>
            <a:chOff x="4235036" y="834610"/>
            <a:chExt cx="772240" cy="69594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5036" y="1022828"/>
              <a:ext cx="495522" cy="507726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86670">
              <a:off x="4638372" y="834610"/>
              <a:ext cx="368904" cy="330476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19514" y="834764"/>
            <a:ext cx="1224584" cy="212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84 0.06343 L -0.04184 0.06366 C -0.0375 0.06806 -0.03298 0.07292 -0.02882 0.07778 C -0.02795 0.07871 -0.0276 0.08033 -0.02656 0.08079 C -0.02344 0.08195 -0.02014 0.08172 -0.01684 0.08218 C -0.00451 0.09306 -0.01857 0.08241 0.01476 0.0676 C 0.01927 0.06574 0.02413 0.06667 0.02882 0.06621 C 0.03611 0.06389 0.03542 0.06343 0.04618 0.06621 C 0.04809 0.06667 0.05174 0.07199 0.05278 0.07338 C 0.05521 0.08357 0.0533 0.0801 0.05712 0.08496 C 0.05955 0.09491 0.05834 0.08658 0.05278 0.10394 C 0.05209 0.10579 0.05226 0.11181 0.04948 0.1125 C 0.04514 0.11389 0.0408 0.11366 0.03646 0.11412 C 0.03455 0.11459 0.03264 0.11435 0.03108 0.11551 C 0.02986 0.11644 0.02969 0.11852 0.02882 0.11991 C 0.02795 0.12107 0.02674 0.12199 0.02552 0.12269 C 0.02222 0.125 0.01667 0.12523 0.01354 0.1257 C 0.00677 0.1338 0.00018 0.1426 -0.00712 0.15023 C -0.00798 0.15116 -0.0092 0.15116 -0.01024 0.15185 C -0.02326 0.16042 -0.00555 0.14954 -0.0158 0.15764 C -0.01666 0.15834 -0.01788 0.15857 -0.01892 0.15903 C -0.02482 0.15857 -0.03055 0.15834 -0.03646 0.15764 C -0.0375 0.15741 -0.03854 0.15602 -0.03958 0.15602 C -0.04844 0.15741 -0.05694 0.16019 -0.0658 0.16181 L -0.07326 0.16343 C -0.07535 0.16412 -0.07899 0.16597 -0.0809 0.16621 C -0.08628 0.1669 -0.09184 0.16713 -0.09722 0.1676 C -0.0993 0.17037 -0.10017 0.1713 -0.10156 0.175 C -0.10208 0.17639 -0.10225 0.17778 -0.1026 0.17917 C -0.10225 0.18218 -0.10191 0.18519 -0.10156 0.18797 C -0.10121 0.1919 -0.10104 0.19584 -0.10052 0.19954 C -0.10035 0.20116 -0.10035 0.20301 -0.09948 0.20394 C -0.09687 0.20648 -0.08941 0.20764 -0.08646 0.20834 C -0.0809 0.21065 -0.07569 0.21389 -0.07014 0.21551 C -0.06614 0.21667 -0.06215 0.21621 -0.05816 0.2169 C -0.05729 0.21713 -0.04531 0.22176 -0.04392 0.22269 C -0.0375 0.22755 -0.0335 0.23241 -0.02656 0.23287 C -0.01545 0.2338 -0.00416 0.2338 0.00712 0.23426 C 0.00781 0.23542 0.00834 0.23773 0.0092 0.23727 C 0.03698 0.22385 0.00035 0.23079 0.03108 0.22709 C 0.04202 0.22338 0.04427 0.2206 0.05486 0.22431 C 0.0559 0.22454 0.05643 0.22616 0.05712 0.22709 C 0.06059 0.24097 0.06077 0.23334 0.05174 0.24885 C 0.05139 0.2507 0.0507 0.25926 0.04948 0.26181 C 0.04827 0.26459 0.04584 0.26597 0.0441 0.26783 C 0.03976 0.27222 0.04427 0.26945 0.03854 0.27199 C 0.0342 0.27685 0.03021 0.28218 0.02552 0.28658 C 0.02465 0.2875 0.02327 0.28727 0.0224 0.28797 C 0.0184 0.29097 0.02205 0.29144 0.01684 0.29236 C 0.01215 0.29306 0.00747 0.29329 0.00278 0.29375 C 0.00174 0.29422 0.00052 0.29468 -0.00052 0.29514 C -0.00781 0.29954 -0.01458 0.30602 -0.02222 0.30834 C -0.03073 0.31088 -0.03958 0.30926 -0.04826 0.30972 C -0.05087 0.31019 -0.05347 0.31019 -0.0559 0.31111 C -0.06007 0.31273 -0.06371 0.31644 -0.06788 0.3169 C -0.07482 0.31783 -0.0816 0.31597 -0.08854 0.31551 C -0.08958 0.31505 -0.0908 0.31482 -0.09184 0.31412 C -0.09271 0.31343 -0.09305 0.31158 -0.09392 0.31111 C -0.09566 0.31065 -0.09757 0.31111 -0.09948 0.31111 L -0.09948 0.31135 " pathEditMode="relative" rAng="0" ptsTypes="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" y="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02 0.02616 L -0.06302 0.02639 C -0.06597 0.02801 -0.06875 0.03009 -0.0717 0.03195 C -0.07274 0.03241 -0.07396 0.03264 -0.075 0.03334 C -0.07882 0.03542 -0.07934 0.03611 -0.08264 0.03912 C -0.08351 0.04144 -0.08559 0.0463 -0.08594 0.04931 C -0.08646 0.0544 -0.08646 0.05996 -0.08698 0.06505 C -0.08715 0.06806 -0.08767 0.07084 -0.08802 0.07384 C -0.08767 0.07778 -0.08767 0.08172 -0.08698 0.08542 C -0.08663 0.0875 -0.08628 0.09028 -0.08472 0.09121 C -0.07934 0.09445 -0.07326 0.09537 -0.06736 0.09699 C -0.04549 0.10347 -0.05052 0.10232 -0.03264 0.10417 C -0.02795 0.10278 -0.02309 0.10162 -0.0184 0.1 C -0.01615 0.09908 -0.01424 0.09769 -0.01198 0.09699 C -0.00868 0.09607 -0.00538 0.09607 -0.00208 0.0956 C 0.00035 0.09514 0.00295 0.09468 0.00556 0.09422 C 0.01198 0.09514 0.0184 0.09699 0.025 0.09699 C 0.0875 0.09699 0.02101 0.09121 0.06319 0.0956 C 0.06354 0.09699 0.06545 0.10463 0.06528 0.10579 C 0.06476 0.10857 0.06372 0.11111 0.06198 0.11297 C 0.06024 0.11482 0.05764 0.11459 0.05556 0.11574 C 0.04566 0.12222 0.03594 0.12963 0.02622 0.13611 C 0.02292 0.1382 0.01979 0.14051 0.01632 0.1419 C 0.0099 0.14468 0.0033 0.14676 -0.0033 0.14908 C -0.02031 0.14722 -0.03733 0.14398 -0.05434 0.14329 C -0.06337 0.14306 -0.07257 0.14491 -0.0816 0.1463 C -0.08299 0.14653 -0.08438 0.14746 -0.08594 0.14769 C -0.09132 0.14838 -0.0967 0.14861 -0.10226 0.14908 C -0.10972 0.15255 -0.10799 0.14908 -0.10972 0.15648 C -0.10938 0.1588 -0.10955 0.16134 -0.10868 0.16366 C -0.10781 0.16597 -0.10382 0.16968 -0.10226 0.17084 C -0.09253 0.17778 -0.08299 0.18542 -0.07292 0.19121 C -0.06979 0.19283 -0.06632 0.19213 -0.06302 0.19259 L -0.01962 0.19838 C -0.00816 0.20139 -0.01528 0.20023 0.00434 0.19838 C 0.00903 0.19792 0.01389 0.19746 0.01858 0.19699 C 0.03924 0.18588 0.01892 0.19398 0.04687 0.19398 C 0.0526 0.19398 0.05833 0.19213 0.06424 0.19121 C 0.06788 0.19213 0.0717 0.19213 0.075 0.19398 C 0.07622 0.19468 0.07535 0.19746 0.07622 0.19838 C 0.08021 0.20255 0.0849 0.20509 0.08924 0.20857 C 0.09132 0.22593 0.09097 0.21898 0.08924 0.24769 C 0.08906 0.24908 0.08889 0.25093 0.08819 0.25209 C 0.08733 0.25347 0.08594 0.25394 0.0849 0.25486 C 0.08351 0.2588 0.08194 0.2625 0.08056 0.26644 C 0.07708 0.27639 0.08247 0.26459 0.07726 0.27662 C 0.07656 0.27824 0.07604 0.27986 0.075 0.28102 C 0.0724 0.28426 0.06944 0.28704 0.06632 0.28959 C 0.06389 0.2919 0.06094 0.29445 0.05885 0.29699 C 0.05521 0.30116 0.05503 0.30301 0.05122 0.30556 C 0.05017 0.30625 0.04896 0.30648 0.04792 0.30695 C 0.04722 0.3081 0.0467 0.30949 0.04566 0.30996 C 0.0441 0.31088 0.04201 0.31065 0.04028 0.31134 C 0.03958 0.31181 0.03889 0.31227 0.03802 0.31297 L 0.03802 0.3132 " pathEditMode="relative" rAng="0" ptsTypes="AAAAAAAAAAAAAAAAAAAAAAAAAAAAAAAAAAAAAAAAAAAAAAAAAAAAAAA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7" y="1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9" grpId="0"/>
      <p:bldP spid="26" grpId="0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icromob_median_minus_mi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257" y="1313603"/>
            <a:ext cx="4788843" cy="3312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4850" y="4915344"/>
            <a:ext cx="3702050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Lucida Bright"/>
                <a:cs typeface="Lucida Bright"/>
              </a:rPr>
              <a:t>CDF of (max </a:t>
            </a:r>
            <a:r>
              <a:rPr lang="en-US" dirty="0" smtClean="0">
                <a:solidFill>
                  <a:schemeClr val="bg1"/>
                </a:solidFill>
                <a:latin typeface="Lucida Bright"/>
                <a:cs typeface="Lucida Bright"/>
              </a:rPr>
              <a:t>– median</a:t>
            </a:r>
            <a:r>
              <a:rPr lang="en-US" dirty="0">
                <a:solidFill>
                  <a:schemeClr val="bg1"/>
                </a:solidFill>
                <a:latin typeface="Lucida Bright"/>
                <a:cs typeface="Lucida Bright"/>
              </a:rPr>
              <a:t>) SNR. </a:t>
            </a:r>
          </a:p>
        </p:txBody>
      </p:sp>
      <p:pic>
        <p:nvPicPr>
          <p:cNvPr id="5" name="Picture 4" descr="micromob_max_minus_media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1321"/>
            <a:ext cx="4953000" cy="34553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29857" y="4915344"/>
            <a:ext cx="3803650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Lucida Bright"/>
                <a:cs typeface="Lucida Bright"/>
              </a:rPr>
              <a:t>CDF </a:t>
            </a:r>
            <a:r>
              <a:rPr lang="en-US" dirty="0">
                <a:solidFill>
                  <a:schemeClr val="bg1"/>
                </a:solidFill>
                <a:latin typeface="Lucida Bright"/>
                <a:cs typeface="Lucida Bright"/>
              </a:rPr>
              <a:t>of (median - min) SNR.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205065"/>
            <a:ext cx="902473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dirty="0" smtClean="0"/>
              <a:t>SNR Variation within a Spot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99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roughput_with_interferenc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1" y="828401"/>
            <a:ext cx="8414890" cy="552159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205065"/>
            <a:ext cx="9024730" cy="86836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dirty="0" err="1" smtClean="0"/>
              <a:t>MicroMobility</a:t>
            </a:r>
            <a:r>
              <a:rPr lang="en-US" dirty="0" smtClean="0"/>
              <a:t>: Upper bound on Throughput Gain with Interference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57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31" y="1016514"/>
            <a:ext cx="7039369" cy="538428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205065"/>
            <a:ext cx="9024730" cy="86836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dirty="0" err="1" smtClean="0"/>
              <a:t>MiniMobility</a:t>
            </a:r>
            <a:r>
              <a:rPr lang="en-US" dirty="0" smtClean="0"/>
              <a:t>: SNR Variation over 6 Spots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35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roughput_without_interference_minimo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434" y="940182"/>
            <a:ext cx="5436705" cy="2730316"/>
          </a:xfrm>
          <a:prstGeom prst="rect">
            <a:avLst/>
          </a:prstGeom>
        </p:spPr>
      </p:pic>
      <p:pic>
        <p:nvPicPr>
          <p:cNvPr id="8" name="Picture 7" descr="throughput_with_interference_minimob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739348" y="3675380"/>
            <a:ext cx="5695122" cy="28135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29220" y="2059940"/>
            <a:ext cx="3033780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Lucida Bright"/>
                <a:cs typeface="Lucida Bright"/>
              </a:rPr>
              <a:t>Without interference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29220" y="4791948"/>
            <a:ext cx="3033780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Lucida Bright"/>
                <a:cs typeface="Lucida Bright"/>
              </a:rPr>
              <a:t>With interference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205065"/>
            <a:ext cx="9024730" cy="86836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dirty="0" err="1" smtClean="0"/>
              <a:t>MiniMobility</a:t>
            </a:r>
            <a:r>
              <a:rPr lang="en-US" dirty="0" smtClean="0"/>
              <a:t>: Upper bound on Throughput Gain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06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cromobility_gai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17" y="825500"/>
            <a:ext cx="8691048" cy="570280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205065"/>
            <a:ext cx="9024730" cy="86836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dirty="0" err="1" smtClean="0"/>
              <a:t>MacroMobility</a:t>
            </a:r>
            <a:r>
              <a:rPr lang="en-US" dirty="0" smtClean="0"/>
              <a:t>: Upper bound on Throughput Gain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86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33" y="1629515"/>
            <a:ext cx="5121807" cy="25343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488351" y="3457015"/>
            <a:ext cx="3946234" cy="24546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011" y="4249636"/>
            <a:ext cx="4306452" cy="2608363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H="1">
            <a:off x="2039362" y="993361"/>
            <a:ext cx="3850502" cy="10256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813596" y="1562098"/>
            <a:ext cx="4384011" cy="34312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32" idx="3"/>
          </p:cNvCxnSpPr>
          <p:nvPr/>
        </p:nvCxnSpPr>
        <p:spPr>
          <a:xfrm flipH="1">
            <a:off x="6584372" y="1629518"/>
            <a:ext cx="233792" cy="17495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loud 10"/>
          <p:cNvSpPr/>
          <p:nvPr/>
        </p:nvSpPr>
        <p:spPr>
          <a:xfrm>
            <a:off x="5881355" y="136939"/>
            <a:ext cx="2743200" cy="1752600"/>
          </a:xfrm>
          <a:prstGeom prst="cloud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Lucida Bright"/>
                <a:cs typeface="Lucida Bright"/>
              </a:rPr>
              <a:t>Cloud Controlled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Lucida Bright"/>
                <a:cs typeface="Lucida Bright"/>
              </a:rPr>
              <a:t>Mobility</a:t>
            </a:r>
          </a:p>
        </p:txBody>
      </p:sp>
      <p:pic>
        <p:nvPicPr>
          <p:cNvPr id="35" name="Picture 34" descr="manTable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767" y="5784674"/>
            <a:ext cx="727875" cy="727875"/>
          </a:xfrm>
          <a:prstGeom prst="rect">
            <a:avLst/>
          </a:prstGeom>
        </p:spPr>
      </p:pic>
      <p:pic>
        <p:nvPicPr>
          <p:cNvPr id="36" name="Picture 35" descr="manTable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487" y="3435971"/>
            <a:ext cx="727875" cy="727875"/>
          </a:xfrm>
          <a:prstGeom prst="rect">
            <a:avLst/>
          </a:prstGeom>
        </p:spPr>
      </p:pic>
      <p:pic>
        <p:nvPicPr>
          <p:cNvPr id="37" name="Picture 36" descr="manTable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34" y="2711231"/>
            <a:ext cx="727875" cy="727875"/>
          </a:xfrm>
          <a:prstGeom prst="rect">
            <a:avLst/>
          </a:prstGeom>
        </p:spPr>
      </p:pic>
      <p:pic>
        <p:nvPicPr>
          <p:cNvPr id="38" name="Picture 37" descr="manTable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983356"/>
            <a:ext cx="727875" cy="727875"/>
          </a:xfrm>
          <a:prstGeom prst="rect">
            <a:avLst/>
          </a:prstGeom>
        </p:spPr>
      </p:pic>
      <p:pic>
        <p:nvPicPr>
          <p:cNvPr id="39" name="Picture 38" descr="manTable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12" y="5784673"/>
            <a:ext cx="727875" cy="727875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0" y="205065"/>
            <a:ext cx="902473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pPr algn="l"/>
            <a:r>
              <a:rPr lang="en-US" dirty="0" smtClean="0"/>
              <a:t>Coordinated Mobility</a:t>
            </a:r>
            <a:endParaRPr lang="en-US" dirty="0"/>
          </a:p>
        </p:txBody>
      </p:sp>
      <p:pic>
        <p:nvPicPr>
          <p:cNvPr id="4" name="Picture 3" descr="manTable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362" y="1629515"/>
            <a:ext cx="727875" cy="72787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120053" y="1541934"/>
            <a:ext cx="693543" cy="746692"/>
            <a:chOff x="2829583" y="1283520"/>
            <a:chExt cx="693543" cy="746692"/>
          </a:xfrm>
        </p:grpSpPr>
        <p:pic>
          <p:nvPicPr>
            <p:cNvPr id="26" name="Picture 25" descr="ap.png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9583" y="1448080"/>
              <a:ext cx="693543" cy="582132"/>
            </a:xfrm>
            <a:prstGeom prst="rect">
              <a:avLst/>
            </a:prstGeom>
          </p:spPr>
        </p:pic>
        <p:pic>
          <p:nvPicPr>
            <p:cNvPr id="27" name="Picture 26" descr="wireless-icon-red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230866">
              <a:off x="2837994" y="1305948"/>
              <a:ext cx="410105" cy="3652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189627" y="4752268"/>
            <a:ext cx="693543" cy="746692"/>
            <a:chOff x="2829583" y="1283520"/>
            <a:chExt cx="693543" cy="746692"/>
          </a:xfrm>
        </p:grpSpPr>
        <p:pic>
          <p:nvPicPr>
            <p:cNvPr id="29" name="Picture 28" descr="ap.png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9583" y="1448080"/>
              <a:ext cx="693543" cy="582132"/>
            </a:xfrm>
            <a:prstGeom prst="rect">
              <a:avLst/>
            </a:prstGeom>
          </p:spPr>
        </p:pic>
        <p:pic>
          <p:nvPicPr>
            <p:cNvPr id="30" name="Picture 29" descr="wireless-icon-red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230866">
              <a:off x="2837994" y="1305948"/>
              <a:ext cx="410105" cy="365250"/>
            </a:xfrm>
            <a:prstGeom prst="rect">
              <a:avLst/>
            </a:prstGeom>
          </p:spPr>
        </p:pic>
      </p:grpSp>
      <p:pic>
        <p:nvPicPr>
          <p:cNvPr id="10" name="Picture 9" descr="manTable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362" y="4904399"/>
            <a:ext cx="727875" cy="727875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5890829" y="2923473"/>
            <a:ext cx="693543" cy="746692"/>
            <a:chOff x="2829583" y="1283520"/>
            <a:chExt cx="693543" cy="746692"/>
          </a:xfrm>
        </p:grpSpPr>
        <p:pic>
          <p:nvPicPr>
            <p:cNvPr id="32" name="Picture 31" descr="ap.png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9583" y="1448080"/>
              <a:ext cx="693543" cy="582132"/>
            </a:xfrm>
            <a:prstGeom prst="rect">
              <a:avLst/>
            </a:prstGeom>
          </p:spPr>
        </p:pic>
        <p:pic>
          <p:nvPicPr>
            <p:cNvPr id="33" name="Picture 32" descr="wireless-icon-red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230866">
              <a:off x="2837994" y="1305948"/>
              <a:ext cx="410105" cy="365250"/>
            </a:xfrm>
            <a:prstGeom prst="rect">
              <a:avLst/>
            </a:prstGeom>
          </p:spPr>
        </p:pic>
      </p:grpSp>
      <p:pic>
        <p:nvPicPr>
          <p:cNvPr id="7" name="Picture 6" descr="manTable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290" y="3918631"/>
            <a:ext cx="727875" cy="727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6845E-6 -5.66736E-7 C -0.00314 0.03216 -0.01929 0.08467 0.00381 0.10525 C 0.01163 0.10363 0.01928 0.1078 0.01928 0.09508 C 0.01928 0.07819 0.01702 0.07356 0.01337 0.05899 C 0.01198 0.0539 0.00955 0.04372 0.00955 0.04372 C 0.00781 0.02383 0.00955 -0.01781 -0.00783 -0.02591 C -0.01008 -0.03446 -0.01356 -0.04071 -0.01547 -0.04904 C -0.01217 -0.06685 -0.00348 -0.07934 0.00955 -0.08489 C 0.01771 -0.08142 0.01736 -0.07749 0.0231 -0.06939 C 0.02675 -0.05436 0.02588 -0.03238 0.03474 -0.02059 C 0.04586 -0.03099 0.03995 -0.03215 0.04429 -0.04904 C 0.04638 -0.05783 0.05194 -0.06176 0.05784 -0.0643 C 0.05837 -0.06708 0.05802 -0.07078 0.05976 -0.07217 C 0.06306 -0.07541 0.0714 -0.07726 0.0714 -0.07726 C 0.07192 -0.0798 0.074 -0.08258 0.07331 -0.08489 C 0.07244 -0.0879 0.06914 -0.08813 0.06757 -0.08998 C 0.05837 -0.10062 0.05923 -0.10016 0.05402 -0.11057 C 0.05263 -0.11589 0.0469 -0.13833 0.05211 -0.14157 C 0.05715 -0.14527 0.06358 -0.14342 0.06948 -0.14411 C 0.07661 -0.14735 0.07956 -0.15383 0.08686 -0.15683 C 0.09259 -0.16215 0.09763 -0.16447 0.10423 -0.16724 C 0.11292 -0.16354 0.11657 -0.15591 0.11969 -0.14411 C 0.12091 -0.13902 0.12351 -0.12861 0.12351 -0.12861 C 0.12004 -0.11543 0.11813 -0.12144 0.10996 -0.11566 C 0.10614 -0.11334 0.10388 -0.10802 0.10023 -0.10548 C 0.09607 -0.10294 0.0912 -0.10247 0.08686 -0.10039 C 0.08547 -0.09877 0.08286 -0.09785 0.08286 -0.0953 C 0.08269 -0.09368 0.08547 -0.03793 0.08686 -0.02845 C 0.08755 -0.02313 0.09068 -0.01295 0.09068 -0.01295 C 0.10354 -0.01526 0.11309 -0.01758 0.12543 -0.02313 C 0.13116 -0.02591 0.1428 -0.03099 0.1428 -0.03099 C 0.15149 -0.04858 0.1461 -0.04441 0.15635 -0.04904 C 0.16156 -0.05991 0.16816 -0.06639 0.17755 -0.06939 C 0.18467 -0.07957 0.18814 -0.07726 0.19874 -0.07471 C 0.20378 -0.06407 0.20552 -0.06199 0.20847 -0.04626 C 0.20899 -0.04302 0.20899 -0.03932 0.21038 -0.03608 C 0.2116 -0.03308 0.2142 -0.03099 0.21611 -0.02845 C 0.21941 -0.0148 0.22411 -0.003 0.21802 0.01273 C 0.21542 0.0192 0.20847 0.02036 0.20465 0.02568 C 0.20135 0.02984 0.19735 0.03586 0.19301 0.0384 C 0.18554 0.04233 0.1805 0.04257 0.17372 0.04881 C 0.16052 0.04627 0.15809 0.04835 0.15444 0.03331 C 0.15374 0.02383 0.15253 0.01434 0.15253 0.00509 C 0.15253 -0.00971 0.17216 -0.00925 0.17946 -0.01041 C 0.18067 -0.01295 0.18328 -0.01503 0.18328 -0.01804 C 0.18328 -0.02406 0.17633 -0.02891 0.17372 -0.03099 C 0.17112 -0.04094 0.16938 -0.04302 0.16208 -0.04626 C 0.15618 -0.04557 0.15027 -0.0458 0.14471 -0.04372 C 0.13654 -0.04117 0.14124 -0.03793 0.13498 -0.03354 C 0.12178 -0.02498 0.10475 -0.02197 0.09068 -0.01804 C 0.0813 -0.02128 0.08026 -0.02336 0.07522 -0.03354 C 0.07313 -0.05089 0.07643 -0.07171 0.06358 -0.07726 C 0.05906 -0.06824 0.05576 -0.06523 0.04812 -0.06176 C 0.04099 -0.05551 0.04064 -0.05019 0.03283 -0.04626 C 0.0297 -0.04256 0.02814 -0.03701 0.02501 -0.03354 C 0.02327 -0.03192 0.02101 -0.03238 0.01928 -0.03099 C 0.01337 -0.02729 0.01042 -0.02313 0.00381 -0.02313 " pathEditMode="relative" ptsTypes="ffffffffffffffffffffffffffffffffffffffffffffffffffffffffA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12 -0.04097 C 0.05 -0.0213 0.03385 0.01065 0.05694 0.02338 C 0.06475 0.02222 0.07239 0.02477 0.07239 0.01713 C 0.07239 0.00671 0.07014 0.0037 0.06649 -0.00486 C 0.0651 -0.0081 0.06267 -0.01435 0.06267 -0.01412 C 0.06093 -0.02639 0.06267 -0.05185 0.04531 -0.05671 C 0.04305 -0.06204 0.03958 -0.06597 0.03767 -0.07107 C 0.04097 -0.08195 0.04965 -0.08935 0.06267 -0.09282 C 0.07083 -0.09074 0.07048 -0.08843 0.07621 -0.08333 C 0.07986 -0.07431 0.07899 -0.06065 0.08784 -0.05347 C 0.09896 -0.05972 0.09305 -0.06065 0.09739 -0.07107 C 0.09948 -0.07639 0.10503 -0.0787 0.11093 -0.08032 C 0.11146 -0.08218 0.11111 -0.08403 0.11284 -0.08495 C 0.11614 -0.08704 0.12448 -0.0882 0.12448 -0.08796 C 0.125 -0.08982 0.12708 -0.09144 0.12639 -0.09282 C 0.12552 -0.09468 0.12222 -0.09468 0.12066 -0.09607 C 0.11146 -0.10232 0.11232 -0.10208 0.10712 -0.10833 C 0.10573 -0.11157 0.1 -0.12546 0.10521 -0.12732 C 0.11024 -0.12963 0.11666 -0.12847 0.12257 -0.12894 C 0.12968 -0.13079 0.13264 -0.13495 0.13993 -0.13681 C 0.14566 -0.13982 0.15069 -0.14144 0.15746 -0.14282 C 0.16614 -0.14074 0.16979 -0.13611 0.17291 -0.12894 C 0.17413 -0.12593 0.17673 -0.11945 0.17673 -0.11921 C 0.17326 -0.11134 0.17135 -0.11505 0.16319 -0.11157 C 0.15937 -0.11019 0.15694 -0.10671 0.1533 -0.10532 C 0.14913 -0.1037 0.14427 -0.1037 0.13993 -0.10208 C 0.13854 -0.10116 0.13593 -0.1007 0.13593 -0.09907 C 0.13576 -0.09815 0.13854 -0.06412 0.13993 -0.05833 C 0.14062 -0.05509 0.14375 -0.04884 0.14375 -0.04861 C 0.15659 -0.05023 0.16632 -0.05162 0.17864 -0.05509 C 0.18437 -0.05671 0.196 -0.05972 0.196 -0.05972 C 0.20468 -0.0706 0.1993 -0.06829 0.20955 -0.07107 C 0.21475 -0.07778 0.22135 -0.08148 0.23073 -0.08333 C 0.23784 -0.08958 0.24132 -0.0882 0.25191 -0.08657 C 0.25694 -0.08009 0.25868 -0.07894 0.26163 -0.06921 C 0.26215 -0.06736 0.26215 -0.06482 0.26354 -0.06296 C 0.26475 -0.06111 0.26736 -0.05972 0.26927 -0.05833 C 0.27257 -0.05 0.27725 -0.04282 0.27118 -0.0331 C 0.26857 -0.02917 0.26163 -0.02847 0.25781 -0.02523 C 0.25451 -0.02269 0.25052 -0.01898 0.24618 -0.01759 C 0.23871 -0.01505 0.23368 -0.01482 0.22691 -0.01111 C 0.21371 -0.01273 0.21128 -0.01157 0.20764 -0.0206 C 0.20694 -0.02639 0.20573 -0.03218 0.20573 -0.03773 C 0.20573 -0.04676 0.22534 -0.04653 0.23264 -0.04745 C 0.23385 -0.04884 0.23646 -0.05023 0.23646 -0.05208 C 0.23646 -0.05579 0.22951 -0.0588 0.22691 -0.05972 C 0.2243 -0.06597 0.22257 -0.06736 0.21528 -0.06921 C 0.20937 -0.06875 0.20347 -0.06898 0.19791 -0.06782 C 0.18975 -0.06597 0.19444 -0.06412 0.18819 -0.06134 C 0.175 -0.05648 0.15798 -0.0544 0.14375 -0.05208 C 0.13437 -0.05394 0.13333 -0.05532 0.1283 -0.06134 C 0.12621 -0.07199 0.12951 -0.08495 0.11666 -0.0882 C 0.11215 -0.08264 0.10885 -0.08102 0.10121 -0.0787 C 0.09409 -0.075 0.09375 -0.07176 0.08593 -0.06921 C 0.08281 -0.0669 0.08125 -0.06343 0.07812 -0.06134 C 0.07639 -0.06042 0.07413 -0.06065 0.07239 -0.05972 C 0.06649 -0.05787 0.06354 -0.05509 0.05694 -0.05509 " pathEditMode="relative" rAng="0" ptsTypes="AAAAAAAAAAAAAAAAAAAAAAAAAAAAAAAAAAAAAAAAAAAAAAAAAAAAAAAAA">
                                      <p:cBhvr>
                                        <p:cTn id="8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60" y="-187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16 -0.08179 C 0.05003 -0.04958 0.03388 0.00278 0.05698 0.0234 C 0.06479 0.02178 0.07244 0.02595 0.07244 0.01321 C 0.07244 -0.00371 0.07018 -0.00834 0.06653 -0.02271 C 0.06514 -0.02781 0.06271 -0.038 0.06271 -0.03777 C 0.06097 -0.05793 0.06271 -0.09963 0.04534 -0.10797 C 0.04308 -0.11631 0.03961 -0.12257 0.0377 -0.13091 C 0.041 -0.14875 0.04968 -0.16103 0.06271 -0.16659 C 0.07087 -0.16312 0.07053 -0.15918 0.07626 -0.15107 C 0.07991 -0.13624 0.07904 -0.11423 0.0879 -0.10241 C 0.09901 -0.11284 0.09311 -0.114 0.09745 -0.13091 C 0.09954 -0.13971 0.10509 -0.14365 0.111 -0.1462 C 0.11152 -0.14898 0.11117 -0.15246 0.11291 -0.15385 C 0.11621 -0.15709 0.12455 -0.15894 0.12455 -0.15871 C 0.12507 -0.16149 0.12715 -0.16427 0.12646 -0.16659 C 0.12559 -0.1696 0.12229 -0.16983 0.12073 -0.17169 C 0.11152 -0.18235 0.11239 -0.18188 0.10718 -0.19231 C 0.10579 -0.19764 0.10006 -0.22011 0.10527 -0.22336 C 0.1103 -0.22706 0.11673 -0.22521 0.12264 -0.22591 C 0.12976 -0.22915 0.13271 -0.23564 0.14001 -0.23865 C 0.14574 -0.24398 0.15078 -0.24629 0.15738 -0.24907 C 0.16606 -0.24537 0.16971 -0.23772 0.17284 -0.22591 C 0.17405 -0.22081 0.17666 -0.21038 0.17666 -0.21015 C 0.17318 -0.19717 0.17127 -0.2032 0.16311 -0.19741 C 0.15929 -0.19509 0.15703 -0.18976 0.15338 -0.18721 C 0.14921 -0.18466 0.14435 -0.1842 0.14001 -0.18211 C 0.13862 -0.18049 0.13601 -0.1798 0.13601 -0.17702 C 0.13584 -0.1754 0.13862 -0.11979 0.14001 -0.11052 C 0.1407 -0.10496 0.14383 -0.09477 0.14383 -0.09453 C 0.15668 -0.09708 0.16624 -0.0994 0.17857 -0.10496 C 0.1843 -0.10797 0.19594 -0.11284 0.19594 -0.11261 C 0.20462 -0.13045 0.19924 -0.12628 0.20949 -0.13091 C 0.2147 -0.1418 0.2213 -0.14829 0.23068 -0.15107 C 0.2378 -0.16126 0.24128 -0.15894 0.25187 -0.1564 C 0.25691 -0.14597 0.25865 -0.14388 0.2616 -0.12813 C 0.26212 -0.12489 0.26212 -0.12118 0.26351 -0.11793 C 0.26473 -0.11492 0.26733 -0.11284 0.26924 -0.11052 C 0.27254 -0.09662 0.27723 -0.0848 0.27115 -0.06905 C 0.26855 -0.06256 0.2616 -0.0614 0.25778 -0.05607 C 0.25448 -0.0519 0.25048 -0.04588 0.24614 -0.04333 C 0.23867 -0.03939 0.23363 -0.03916 0.22686 -0.0329 C 0.21366 -0.03545 0.21123 -0.03337 0.20758 -0.04843 C 0.20688 -0.05793 0.20567 -0.06743 0.20567 -0.07669 C 0.20567 -0.09152 0.2253 -0.09106 0.23259 -0.09222 C 0.23381 -0.09477 0.23641 -0.09685 0.23641 -0.09986 C 0.23641 -0.10612 0.22946 -0.11098 0.22686 -0.11284 C 0.22425 -0.1228 0.22252 -0.12489 0.21522 -0.12813 C 0.20931 -0.12743 0.20341 -0.12767 0.19785 -0.12558 C 0.18969 -0.12303 0.19438 -0.11979 0.18812 -0.11539 C 0.17492 -0.10705 0.1579 -0.1038 0.14383 -0.09986 C 0.13445 -0.10311 0.13341 -0.10519 0.12837 -0.11539 C 0.12629 -0.13276 0.12959 -0.15362 0.11673 -0.15894 C 0.11222 -0.15014 0.10892 -0.14713 0.10127 -0.14365 C 0.09415 -0.1374 0.0938 -0.13207 0.08599 -0.12813 C 0.08286 -0.12442 0.0813 -0.11886 0.07817 -0.11539 C 0.07643 -0.11376 0.07417 -0.11423 0.07244 -0.11284 C 0.06653 -0.10936 0.06358 -0.10496 0.05698 -0.10496 " pathEditMode="relative" rAng="0" ptsTypes="ffffffffffffffffffffffffffffffffffffffffffffffffffffffffA">
                                      <p:cBhvr>
                                        <p:cTn id="10" dur="1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0" y="-3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9 -0.01111 L 0.0559 -0.01111 C 0.05694 -0.01551 0.05764 -0.02014 0.05902 -0.02431 C 0.05955 -0.02547 0.06041 -0.02639 0.06128 -0.02709 C 0.06441 -0.02986 0.06771 -0.03195 0.071 -0.03426 C 0.07135 -0.02917 0.07187 -0.02385 0.07205 -0.01852 C 0.07257 -0.00834 0.06909 0.00347 0.07326 0.01203 C 0.07604 0.01782 0.08333 0.01481 0.08836 0.01643 C 0.09705 0.01597 0.1059 0.01574 0.11458 0.01481 C 0.11562 0.01481 0.11684 0.01435 0.11771 0.01342 C 0.12187 0.00995 0.12552 0.00532 0.12968 0.00185 C 0.13073 0.00115 0.13194 0.00069 0.13298 0.00046 L 0.14166 -0.00255 C 0.14236 -0.00348 0.14305 -0.00463 0.14392 -0.00533 C 0.14496 -0.00625 0.15069 -0.00811 0.15139 -0.00834 C 0.15191 -0.00672 0.1526 -0.00556 0.1526 -0.00394 C 0.1526 0.00463 0.15208 0.00162 0.1493 0.00625 C 0.14514 0.01319 0.14948 0.00856 0.14392 0.01342 C 0.14132 0.02384 0.14496 0.01203 0.13958 0.02083 C 0.13663 0.02523 0.13437 0.03032 0.13194 0.03518 C 0.13889 0.04143 0.13611 0.04027 0.15034 0.03657 C 0.15139 0.03634 0.15173 0.03472 0.1526 0.03379 C 0.15555 0.03055 0.15555 0.03102 0.15902 0.02939 C 0.16302 0.03125 0.16684 0.03426 0.171 0.03518 C 0.19271 0.04027 0.19236 0.02592 0.18958 0.05254 C 0.18941 0.05416 0.18906 0.05578 0.18836 0.05694 C 0.18663 0.06041 0.1835 0.06365 0.1809 0.06574 C 0.17934 0.06666 0.17795 0.06782 0.17639 0.06852 C 0.17465 0.06944 0.17291 0.06944 0.171 0.07014 C 0.16961 0.07037 0.16805 0.07083 0.16666 0.07152 C 0.16441 0.07245 0.16232 0.07361 0.16024 0.0743 C 0.15868 0.07477 0.15729 0.07523 0.1559 0.07592 C 0.14826 0.07916 0.13298 0.08588 0.13298 0.08588 C 0.12135 0.08541 0.10972 0.08588 0.09826 0.08449 C 0.09722 0.08449 0.0967 0.08264 0.096 0.08171 C 0.09271 0.07639 0.08958 0.07083 0.08628 0.06574 C 0.08559 0.06458 0.08472 0.06389 0.08402 0.06273 C 0.08333 0.06134 0.08298 0.05926 0.08194 0.05833 C 0.08003 0.05671 0.07534 0.05555 0.07534 0.05555 C 0.07361 0.05602 0.0717 0.05602 0.06996 0.05694 C 0.06875 0.05764 0.06597 0.06319 0.06562 0.06412 C 0.06458 0.06713 0.06475 0.07037 0.06336 0.07291 C 0.06267 0.0743 0.0618 0.07569 0.06128 0.07731 C 0.0585 0.08472 0.06215 0.07893 0.05798 0.08449 L 0.05902 0.09189 L 0.05902 0.09189 L 0.05902 0.09189 " pathEditMode="relative" ptsTypes="AAAAAAAAAAAAAAAAAAAAAAAAAAAAAAAAAAAAAAAAAAAAAAA">
                                      <p:cBhvr>
                                        <p:cTn id="1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1 0.01042 L 0.0441 0.01042 C 0.04254 0.00417 0.04028 -0.00185 0.03976 -0.00856 C 0.03959 -0.00972 0.04132 -0.01018 0.04184 -0.01134 C 0.04288 -0.01412 0.0441 -0.02014 0.0441 -0.02014 C 0.04497 -0.03264 0.04306 -0.03333 0.04722 -0.04027 C 0.04792 -0.04143 0.04879 -0.04236 0.04948 -0.04328 C 0.04983 -0.04514 0.04965 -0.04745 0.05052 -0.04907 C 0.05122 -0.05023 0.05278 -0.04976 0.05382 -0.05046 C 0.05504 -0.05139 0.0559 -0.05254 0.05712 -0.05347 C 0.05816 -0.05416 0.0592 -0.05486 0.06025 -0.05486 C 0.06893 -0.05578 0.07778 -0.05578 0.08646 -0.05625 C 0.09028 -0.05995 0.09115 -0.06157 0.09722 -0.06064 C 0.09861 -0.06041 0.09948 -0.05879 0.10052 -0.05787 C 0.10174 -0.04907 0.10226 -0.05046 0.10052 -0.04027 C 0.1 -0.0375 0.09827 -0.03171 0.09827 -0.03171 C 0.10087 -0.02777 0.10295 -0.02338 0.1059 -0.02014 C 0.10712 -0.01875 0.10886 -0.01898 0.11025 -0.01851 C 0.11215 -0.01805 0.11389 -0.01759 0.1158 -0.01713 C 0.11858 -0.01759 0.1217 -0.01713 0.12448 -0.01851 C 0.12761 -0.02037 0.129 -0.02546 0.1309 -0.0287 C 0.1316 -0.02986 0.13229 -0.03078 0.13316 -0.03171 C 0.13681 -0.04676 0.13542 -0.04236 0.14948 -0.06643 C 0.15018 -0.06759 0.15156 -0.06736 0.15261 -0.06782 C 0.15851 -0.06736 0.16424 -0.06782 0.16997 -0.06643 C 0.17101 -0.0662 0.17136 -0.06435 0.17222 -0.06365 C 0.17327 -0.0625 0.17431 -0.06157 0.17552 -0.06064 C 0.17952 -0.06273 0.18334 -0.06527 0.1875 -0.06643 C 0.19271 -0.06782 0.19236 -0.06226 0.19393 -0.05787 C 0.20156 -0.03495 0.19132 -0.0662 0.19827 -0.04768 C 0.19965 -0.04398 0.19879 -0.04189 0.20156 -0.03889 C 0.20278 -0.0375 0.20452 -0.03726 0.2059 -0.03611 C 0.21025 -0.0324 0.21459 -0.02847 0.21893 -0.02453 C 0.21979 -0.02361 0.22049 -0.02268 0.22101 -0.02152 C 0.22257 -0.01875 0.22552 -0.01273 0.22552 -0.01273 C 0.225 -0.01088 0.22518 -0.00879 0.22431 -0.00694 C 0.22292 -0.00393 0.21893 -0.00347 0.21667 -0.00277 C 0.21146 0.00209 0.21563 -0.00092 0.20799 0.00162 C 0.20695 0.00209 0.2059 0.00278 0.20486 0.00301 C 0.19896 0.00463 0.19323 0.00602 0.1875 0.00741 C 0.18559 0.00903 0.18386 0.01042 0.18195 0.01181 C 0.18056 0.01297 0.17882 0.0132 0.17761 0.01482 C 0.17691 0.01574 0.17743 0.01806 0.17656 0.01899 C 0.17153 0.0257 0.16979 0.025 0.16354 0.02639 C 0.1625 0.02732 0.16111 0.02801 0.16025 0.02917 C 0.15764 0.03264 0.15608 0.03912 0.1592 0.04375 C 0.16198 0.04769 0.16632 0.04885 0.16997 0.05093 C 0.17188 0.05209 0.1783 0.05486 0.1809 0.05533 C 0.18386 0.05602 0.18663 0.05625 0.18959 0.05672 C 0.18872 0.06042 0.18837 0.06274 0.18629 0.06551 C 0.18073 0.07292 0.18525 0.06412 0.1809 0.0713 C 0.18004 0.07269 0.17986 0.07477 0.17865 0.0757 C 0.17674 0.07686 0.17431 0.07639 0.17222 0.07709 C 0.16997 0.07778 0.16563 0.0801 0.16563 0.0801 C 0.1592 0.08635 0.15295 0.09306 0.14618 0.09885 C 0.14427 0.10047 0.14184 0.1007 0.13959 0.10186 C 0.1316 0.10556 0.1349 0.1051 0.12448 0.10903 C 0.12118 0.11019 0.11788 0.11065 0.11459 0.11181 C 0.11198 0.11297 0.10972 0.11528 0.10695 0.11621 C 0.10452 0.11713 0.10191 0.11713 0.09948 0.1176 C 0.09792 0.11806 0.09653 0.11875 0.09514 0.11922 C 0.09323 0.11968 0.0915 0.12014 0.08959 0.12061 C 0.0882 0.12107 0.08681 0.12176 0.08525 0.12199 C 0.08247 0.12269 0.07952 0.12292 0.07656 0.12361 C 0.07222 0.12292 0.06771 0.12361 0.06354 0.12199 C 0.06233 0.12153 0.06198 0.11922 0.06146 0.1176 C 0.05764 0.10649 0.06111 0.11158 0.05816 0.10764 L 0.05816 0.10764 " pathEditMode="relative" ptsTypes="AAAAAAAAAAAAAAAAAAAAAAAAAAAAAAAAAAAAAAAAAAAAAAAAAAAAAAAAAAAAAAAAAAAA">
                                      <p:cBhvr>
                                        <p:cTn id="14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35 0.01759 L 0.05035 0.01759 C 0.0533 0.01574 0.05625 0.01389 0.05903 0.0118 C 0.06024 0.01111 0.06163 0.01041 0.06232 0.00902 C 0.06354 0.00648 0.06371 0.00324 0.06441 0.00023 C 0.06493 -0.00116 0.06458 -0.00324 0.06562 -0.00394 L 0.07535 -0.01273 L 0.07864 -0.01551 C 0.08003 -0.01505 0.0816 -0.01528 0.08298 -0.01412 C 0.08524 -0.0125 0.08698 -0.00834 0.08837 -0.00556 C 0.0868 0.00486 0.08785 -0.00047 0.08507 0.01041 C 0.0842 0.01435 0.08403 0.01597 0.08194 0.01921 C 0.06267 0.04722 0.07708 0.02315 0.06996 0.03657 C 0.06892 0.03842 0.06753 0.04027 0.06666 0.04236 C 0.06406 0.04861 0.06476 0.05 0.06337 0.05671 C 0.06319 0.05833 0.06267 0.05972 0.06232 0.06111 C 0.06267 0.06736 0.0592 0.07708 0.06337 0.08009 C 0.06875 0.08379 0.08073 0.0743 0.08073 0.0743 C 0.08194 0.07315 0.08281 0.07199 0.08403 0.07129 C 0.08507 0.0706 0.08628 0.0706 0.08732 0.0699 C 0.08958 0.06805 0.09375 0.06412 0.09375 0.06412 C 0.09462 0.05879 0.09514 0.05231 0.09809 0.04815 C 0.09913 0.04699 0.10052 0.04629 0.10139 0.04514 C 0.1033 0.04305 0.10503 0.04027 0.10694 0.03796 L 0.10903 0.03518 C 0.11146 0.025 0.10955 0.02847 0.11337 0.02338 C 0.11666 0.02407 0.1217 0.02106 0.12309 0.025 C 0.12587 0.03217 0.12482 0.05069 0.12309 0.06111 C 0.12291 0.06273 0.12239 0.06412 0.12205 0.06551 C 0.12396 0.07361 0.12535 0.08194 0.12743 0.09004 C 0.12795 0.09166 0.12916 0.09282 0.12969 0.09444 C 0.13055 0.09722 0.13194 0.10324 0.13194 0.10324 C 0.13142 0.11227 0.13125 0.12152 0.13073 0.13078 C 0.13038 0.13842 0.13003 0.14606 0.12969 0.15393 C 0.12864 0.17986 0.12934 0.17662 0.12743 0.19583 C 0.12639 0.20694 0.12552 0.21805 0.1243 0.22916 C 0.12396 0.23194 0.12135 0.24768 0.12101 0.24791 L 0.11771 0.25092 C 0.11041 0.24838 0.11319 0.25139 0.11232 0.23634 C 0.1118 0.22916 0.11163 0.22199 0.11128 0.21481 C 0.11041 0.2044 0.11024 0.20625 0.10903 0.19722 C 0.10868 0.19398 0.10816 0.19051 0.10798 0.18727 C 0.10642 0.16666 0.11146 0.17037 0.10364 0.1669 C 0.1026 0.16782 0.10121 0.16852 0.10035 0.1699 C 0.09965 0.17106 0.09948 0.17268 0.0993 0.17407 C 0.09861 0.1794 0.09861 0.18472 0.09809 0.19004 C 0.09791 0.19352 0.09739 0.19676 0.09705 0.20023 C 0.0967 0.20324 0.09618 0.20602 0.09601 0.20902 C 0.09514 0.2199 0.09514 0.23125 0.09375 0.24213 C 0.09357 0.24398 0.09236 0.24514 0.09166 0.24652 C 0.0868 0.25764 0.09253 0.24699 0.08628 0.2581 C 0.08351 0.26898 0.08715 0.25555 0.08298 0.2669 C 0.08246 0.26828 0.08212 0.26967 0.08194 0.27129 C 0.08142 0.27315 0.08142 0.27523 0.08073 0.27708 C 0.08038 0.27824 0.07934 0.27893 0.07864 0.27986 C 0.0783 0.28333 0.07916 0.28727 0.0776 0.29004 C 0.07604 0.29236 0.07101 0.29305 0.07101 0.29305 C 0.06805 0.29236 0.06493 0.29305 0.06232 0.29143 C 0.05903 0.28958 0.05868 0.28356 0.05798 0.27986 C 0.05764 0.27847 0.05729 0.27708 0.05694 0.27546 C 0.05729 0.25625 0.05729 0.2368 0.05798 0.21759 C 0.05798 0.21551 0.05868 0.21365 0.05903 0.2118 C 0.05972 0.20879 0.06128 0.20301 0.06128 0.20301 C 0.06163 0.19838 0.06232 0.19352 0.06232 0.18865 C 0.06232 0.15926 0.05312 0.18287 0.02969 0.20023 C 0.02066 0.19977 0.01163 0.20023 0.0026 0.19884 C -0.00018 0.19838 -0.00243 0.1956 -0.00504 0.19444 C -0.00955 0.19236 -0.02084 0.1919 -0.02344 0.19143 C -0.0217 0.18565 -0.01979 0.18009 -0.01806 0.17407 C -0.01754 0.17222 -0.01736 0.17037 -0.01702 0.16828 C -0.01667 0.1669 -0.01632 0.16551 -0.01597 0.16412 C -0.01563 0.16065 -0.01545 0.15717 -0.01476 0.15393 C -0.01441 0.15185 -0.01424 0.14768 -0.01268 0.14815 C -0.00938 0.14907 -0.00764 0.15393 -0.00504 0.15671 C -0.00295 0.15532 -0.00018 0.15463 0.00139 0.15231 C 0.0026 0.15092 0.00243 0.14861 0.0026 0.14652 C 0.00312 0.13796 0.0033 0.12916 0.00364 0.1206 C 0.00295 0.11481 0.0026 0.10879 0.00139 0.10324 C 0.00121 0.10185 1.94444E-6 0.10115 -0.0007 0.10023 C -0.00504 0.09537 -0.00938 0.09051 -0.01372 0.08588 C -0.01493 0.07199 -0.0125 0.07592 -0.01597 0.07129 L -0.01597 0.07129 " pathEditMode="relative" ptsTypes="AAAAAAAAAAAAAAAAAAAAAAAAAAAAAAAAAAAAAAAAAAAAAAAAAAAAAAAAAAAAAAAAAAAAAAAAAAAAAAAAAA">
                                      <p:cBhvr>
                                        <p:cTn id="16" dur="1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7 -0.01505 L 0.04167 -0.01505 C 0.04566 -0.01829 0.05035 -0.02061 0.05365 -0.025 C 0.05451 -0.02616 0.05 -0.025 0.05035 -0.02663 C 0.05122 -0.02987 0.05399 -0.03149 0.0559 -0.0338 L 0.05903 -0.0382 C 0.06163 -0.07963 0.0526 -0.07061 0.06997 -0.07431 C 0.07153 -0.07477 0.07292 -0.07524 0.07431 -0.07593 L 0.0809 -0.07431 C 0.08299 -0.0551 0.08212 -0.04445 0.07656 -0.03079 C 0.07552 -0.02848 0.07448 -0.02593 0.07326 -0.02362 C 0.07205 -0.02153 0.07031 -0.01968 0.06892 -0.01783 C 0.06823 -0.01598 0.06771 -0.01366 0.06667 -0.01204 C 0.06128 -0.00325 0.06493 -0.01528 0.06233 -0.00487 C 0.06562 -0.00348 0.06875 -0.00093 0.07222 -0.00047 C 0.07674 0.00023 0.08021 -0.00163 0.0842 -0.00348 C 0.0849 -0.0044 0.08559 -0.0051 0.08628 -0.00625 C 0.08802 -0.00903 0.08958 -0.0132 0.09062 -0.01644 C 0.09115 -0.01783 0.09132 -0.01922 0.09167 -0.02084 C 0.09201 -0.03334 0.09149 -0.04607 0.09288 -0.05834 C 0.0934 -0.06366 0.09566 -0.06806 0.09722 -0.07292 C 0.10451 -0.09514 0.09878 -0.07732 0.10365 -0.08889 C 0.10434 -0.09051 0.1066 -0.09746 0.10799 -0.09908 C 0.1099 -0.10093 0.11337 -0.10232 0.11562 -0.10325 C 0.11927 -0.10278 0.12309 -0.10348 0.12656 -0.10186 C 0.12778 -0.10139 0.12865 -0.09931 0.12865 -0.09746 C 0.12865 -0.09167 0.1276 -0.08588 0.12656 -0.0801 C 0.12569 -0.07616 0.12101 -0.06806 0.11997 -0.06575 C 0.1184 -0.06204 0.11736 -0.05764 0.11562 -0.05417 C 0.11493 -0.05255 0.11406 -0.05139 0.11354 -0.04977 C 0.11302 -0.04838 0.11285 -0.04676 0.11233 -0.04538 C 0.11181 -0.04329 0.11111 -0.04144 0.11024 -0.03959 C 0.10694 -0.03241 0.10642 -0.03473 0.10365 -0.02663 C 0.10278 -0.02385 0.10156 -0.01783 0.10156 -0.01783 C 0.10191 -0.01551 0.10122 -0.01227 0.1026 -0.01065 C 0.1099 -0.00186 0.12656 0.0125 0.12656 0.0125 C 0.12917 0.02291 0.12604 0.00995 0.12865 0.02268 C 0.12899 0.0243 0.12934 0.02569 0.12986 0.02708 C 0.12934 0.03055 0.12986 0.03425 0.12865 0.03726 C 0.12812 0.03865 0.12639 0.03796 0.12535 0.03865 C 0.12448 0.03935 0.12396 0.0405 0.12326 0.04166 C 0.11788 0.04097 0.11215 0.04189 0.10694 0.04004 C 0.10365 0.03888 0.10156 0.03425 0.09826 0.03287 C 0.09219 0.03009 0.09618 0.03171 0.08628 0.02986 C 0.0783 0.03055 0.07031 0.02962 0.06233 0.03148 C 0.06111 0.03171 0.06076 0.03425 0.06024 0.03587 C 0.05937 0.03773 0.05868 0.03958 0.05799 0.04166 C 0.05747 0.04328 0.05521 0.05046 0.05469 0.05324 C 0.05434 0.05555 0.05417 0.0581 0.05365 0.06041 C 0.05295 0.06435 0.05174 0.06782 0.04931 0.0706 C 0.0434 0.07685 0.03681 0.08171 0.0309 0.08796 C 0.02847 0.0905 0.02674 0.09421 0.02431 0.09652 C 0.01441 0.10625 0.00937 0.1037 -0.00069 0.11689 C -0.0066 0.125 -0.00382 0.1206 -0.00938 0.12986 C -0.00972 0.13148 -0.00955 0.13333 -0.01042 0.13425 C -0.01163 0.13564 -0.01337 0.13587 -0.01476 0.13587 C -0.01962 0.13587 -0.02431 0.13472 -0.02899 0.13425 C -0.03038 0.12268 -0.03108 0.12175 -0.02899 0.10671 C -0.02865 0.10509 -0.0276 0.10393 -0.02674 0.10254 C -0.02569 0.10046 -0.02465 0.09837 -0.02344 0.09652 C -0.02292 0.0956 -0.02205 0.0949 -0.02135 0.09375 C -0.01719 0.0868 -0.02153 0.09143 -0.01597 0.08657 C -0.01476 0.08425 -0.01267 0.08078 -0.01267 0.07777 C -0.01267 0.07569 -0.01302 0.07384 -0.01372 0.07199 C -0.01424 0.07083 -0.0151 0.07013 -0.01597 0.06921 L -0.01597 0.06921 " pathEditMode="relative" ptsTypes="AAAAAAAAAAAAAAAAAAAAAAAAAAAAAAAAAAAAAAAAAAAAAAAAAAAAAAAAAAAAAAAAAA">
                                      <p:cBhvr>
                                        <p:cTn id="18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19 -0.06088 L 0.06319 -0.06088 C 0.06527 -0.06875 0.06475 -0.0713 0.06857 -0.07547 C 0.06961 -0.07662 0.07065 -0.07732 0.07187 -0.07824 C 0.07291 -0.07778 0.07482 -0.07848 0.07517 -0.07686 C 0.07725 -0.06713 0.07673 -0.05973 0.07517 -0.05093 C 0.07482 -0.04931 0.0743 -0.04792 0.07395 -0.04653 C 0.07951 -0.04121 0.08333 -0.03264 0.09027 -0.03773 C 0.09149 -0.03866 0.09166 -0.04074 0.09253 -0.04213 C 0.09305 -0.04329 0.09392 -0.04398 0.09461 -0.04514 C 0.09496 -0.04653 0.09496 -0.04815 0.09583 -0.04931 C 0.09652 -0.0507 0.09791 -0.05139 0.09895 -0.05232 C 0.10121 -0.05371 0.10572 -0.05463 0.10763 -0.0551 C 0.11458 -0.05209 0.11215 -0.05486 0.10885 -0.03773 C 0.1085 -0.03635 0.10555 -0.02917 0.10451 -0.02755 C 0.10277 -0.02547 0.10069 -0.02408 0.09895 -0.02176 C 0.09097 -0.01111 0.10017 -0.01991 0.09253 -0.0132 C 0.09218 -0.01181 0.09201 -0.01019 0.09131 -0.0088 C 0.09062 -0.00718 0.08906 -0.00602 0.08819 -0.0044 C 0.08732 -0.00324 0.08663 -0.00162 0.08593 -0.00023 C 0.08784 0.00092 0.08958 0.00185 0.09131 0.00277 C 0.10347 0.00856 0.09965 0.00578 0.11961 0.00717 C 0.12083 0.00764 0.12274 0.00694 0.12291 0.00856 C 0.12361 0.01574 0.12274 0.02314 0.12187 0.03032 C 0.1217 0.03194 0.12083 0.03356 0.11961 0.03472 C 0.11197 0.04143 0.10399 0.04768 0.09583 0.05347 C 0.09374 0.05486 0.09131 0.05509 0.08923 0.05648 C 0.08663 0.0581 0.0842 0.06041 0.08159 0.06227 C 0.07951 0.06365 0.07725 0.06481 0.07517 0.06643 C 0.07361 0.06782 0.07239 0.07014 0.07065 0.07083 C 0.0684 0.07199 0.06562 0.07176 0.06319 0.07222 C 0.06093 0.07338 0.05885 0.07615 0.05659 0.07523 L 0.04999 0.07222 C 0.03993 0.06342 0.05781 0.07963 0.03593 0.05486 C 0.03506 0.05393 0.03385 0.0537 0.03263 0.05347 C 0.03055 0.05277 0.02829 0.05254 0.02621 0.05208 C 0.02378 0.05046 0.02118 0.04699 0.01857 0.05046 C 0.0177 0.05162 0.01788 0.05347 0.01753 0.05486 C 0.01701 0.05972 0.01718 0.06458 0.01631 0.06944 C 0.01302 0.09027 0.01493 0.07639 0.01093 0.0868 C 0.01041 0.08819 0.01076 0.09027 0.00989 0.0912 C 0.00329 0.09768 0.00052 0.09861 -0.00539 0.10139 L -0.02275 0.09977 C -0.02448 0.09907 -0.02396 0.09514 -0.02379 0.09259 C -0.02327 0.08379 -0.02188 0.07523 -0.02067 0.06643 C -0.02032 0.06504 -0.02014 0.06342 -0.01945 0.06227 C -0.01893 0.06088 -0.01806 0.06018 -0.01737 0.05926 C -0.01667 0.05648 -0.0165 0.05301 -0.01511 0.05046 C -0.01372 0.04768 -0.01251 0.04444 -0.01077 0.04189 C -0.00348 0.03032 -0.00608 0.03541 -0.00209 0.02731 C 0.00086 0.00972 -7.5E-6 0.01875 -7.5E-6 -0.00023 L -7.5E-6 -0.00023 " pathEditMode="relative" ptsTypes="AAAAAAAAAAAAAAAAAAAAAAAAAAAAAAAAAAAAAAAAAAAAAAAAAAAA">
                                      <p:cBhvr>
                                        <p:cTn id="20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91 -0.04653 L 0.04791 -0.04653 C 0.05225 -0.04792 0.05694 -0.04815 0.06093 -0.0507 C 0.06198 -0.05139 0.05833 -0.05255 0.05885 -0.05371 C 0.05955 -0.05556 0.0618 -0.05556 0.06319 -0.05649 C 0.06423 -0.05741 0.06528 -0.05857 0.06649 -0.0595 C 0.06718 -0.06088 0.06805 -0.06227 0.06857 -0.06389 C 0.07135 -0.07107 0.07014 -0.08565 0.07083 -0.08982 C 0.07118 -0.0919 0.07274 -0.09306 0.07396 -0.09422 C 0.075 -0.09514 0.07621 -0.09514 0.07725 -0.09584 C 0.08767 -0.10093 0.07864 -0.09676 0.08593 -0.1 C 0.09288 -0.10625 0.09843 -0.1125 0.10989 -0.10162 C 0.11337 -0.09815 0.10955 -0.08982 0.10885 -0.08403 C 0.1085 -0.08241 0.10746 -0.08125 0.10659 -0.07987 C 0.10486 -0.07686 0.10312 -0.07385 0.10121 -0.07107 C 0.09392 -0.06042 0.09548 -0.06482 0.08923 -0.05371 C 0.08142 -0.03982 0.08819 -0.04954 0.08159 -0.04075 C 0.08125 -0.03912 0.08073 -0.03774 0.08055 -0.03635 C 0.07691 -0.01551 0.07534 -0.02084 0.09357 -0.02338 C 0.09618 -0.02362 0.09861 -0.02431 0.10121 -0.02477 L 0.10764 -0.02755 L 0.11093 -0.02917 C 0.11198 -0.0301 0.11337 -0.03056 0.11423 -0.03195 C 0.11493 -0.03311 0.11493 -0.03496 0.11528 -0.03635 C 0.1158 -0.03912 0.11753 -0.04954 0.11857 -0.0507 C 0.12048 -0.05348 0.12118 -0.05487 0.12396 -0.05649 C 0.125 -0.05718 0.12621 -0.05764 0.12725 -0.05811 C 0.12968 -0.05764 0.13264 -0.05834 0.13489 -0.05649 C 0.13698 -0.05463 0.13923 -0.04792 0.13923 -0.04792 C 0.13871 -0.0419 0.13941 -0.03287 0.13593 -0.02755 C 0.13472 -0.0257 0.13316 -0.02454 0.13159 -0.02338 C 0.12986 -0.022 0.12795 -0.0213 0.12621 -0.02037 C 0.1243 -0.01806 0.12309 -0.01412 0.12066 -0.0132 C 0.11614 -0.01112 0.1184 -0.0125 0.11423 -0.0088 C 0.11389 -0.00695 0.11284 -0.00487 0.11319 -0.00301 C 0.11406 0.00347 0.11753 0.01574 0.11753 0.01574 C 0.13316 0.01203 0.13663 0.00925 0.15225 0.01296 C 0.1533 0.01319 0.15364 0.01481 0.15434 0.01574 C 0.15468 0.01921 0.15555 0.02268 0.15555 0.02592 C 0.15555 0.03125 0.15521 0.0368 0.15434 0.04189 C 0.15416 0.04375 0.15312 0.0449 0.15225 0.04629 C 0.14479 0.05787 0.146 0.05231 0.12934 0.05347 C 0.11823 0.053 0.10694 0.05347 0.09583 0.05208 C 0.09444 0.05185 0.09375 0.04884 0.09253 0.04907 C 0.08993 0.05 0.08593 0.05509 0.08593 0.05509 C 0.08559 0.05648 0.08524 0.05787 0.08489 0.05925 C 0.08455 0.06134 0.08455 0.06342 0.08385 0.06504 C 0.07656 0.08125 0.06944 0.09791 0.06093 0.11296 C 0.0592 0.11597 0.05694 0.12083 0.05451 0.12314 C 0.05139 0.12592 0.0493 0.12615 0.04583 0.12754 C 0.04357 0.12638 0.04114 0.12638 0.03923 0.12453 C 0.03837 0.12361 0.03871 0.12152 0.03819 0.12013 C 0.03767 0.11851 0.0368 0.11736 0.03611 0.11574 C 0.03646 0.10324 0.03576 0.0905 0.03715 0.07824 C 0.03732 0.07615 0.03958 0.07546 0.04045 0.07384 C 0.0467 0.06134 0.03437 0.07893 0.04479 0.06504 C 0.04514 0.06226 0.04531 0.05925 0.04583 0.05648 C 0.046 0.05439 0.0467 0.05254 0.04687 0.05069 C 0.04705 0.04861 0.04687 0.04675 0.04687 0.0449 L 0.04687 0.0449 " pathEditMode="relative" ptsTypes="AAAAAAAAAAAAAAAAAAAAAAAAAAAAAAAAAAAAAAAAAAAAAAAAAAAAAAAAAAAA">
                                      <p:cBhvr>
                                        <p:cTn id="22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 txBox="1">
            <a:spLocks/>
          </p:cNvSpPr>
          <p:nvPr/>
        </p:nvSpPr>
        <p:spPr>
          <a:xfrm>
            <a:off x="0" y="205065"/>
            <a:ext cx="902473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dirty="0"/>
              <a:t>Wireless </a:t>
            </a:r>
            <a:r>
              <a:rPr lang="en-US" dirty="0" smtClean="0"/>
              <a:t>Network Capacity</a:t>
            </a:r>
            <a:endParaRPr lang="en-US" dirty="0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46100" y="1823720"/>
            <a:ext cx="8229600" cy="1615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Lucida Bright"/>
                <a:ea typeface="+mj-ea"/>
                <a:cs typeface="Lucida Bright"/>
              </a:rPr>
              <a:t>Growing agreement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Lucida Bright"/>
                <a:ea typeface="+mj-ea"/>
                <a:cs typeface="Lucida Bright"/>
              </a:rPr>
              <a:t> in the community that we have reached </a:t>
            </a:r>
            <a:r>
              <a:rPr lang="en-US" sz="2400" dirty="0">
                <a:latin typeface="Lucida Bright"/>
                <a:ea typeface="+mj-ea"/>
                <a:cs typeface="Lucida Bright"/>
              </a:rPr>
              <a:t>s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Lucida Bright"/>
                <a:ea typeface="+mj-ea"/>
                <a:cs typeface="Lucida Bright"/>
              </a:rPr>
              <a:t>aturation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Lucida Bright"/>
                <a:ea typeface="+mj-ea"/>
                <a:cs typeface="Lucida Bright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Bright"/>
                <a:ea typeface="+mj-ea"/>
                <a:cs typeface="Lucida Bright"/>
              </a:rPr>
              <a:t>at the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Lucida Bright"/>
                <a:ea typeface="+mj-ea"/>
                <a:cs typeface="Lucida Bright"/>
              </a:rPr>
              <a:t>PHY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Lucida Bright"/>
                <a:ea typeface="+mj-ea"/>
                <a:cs typeface="Lucida Bright"/>
              </a:rPr>
              <a:t>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Lucida Bright"/>
                <a:ea typeface="+mj-ea"/>
                <a:cs typeface="Lucida Bright"/>
              </a:rPr>
              <a:t>Layer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Lucida Bright"/>
                <a:ea typeface="+mj-ea"/>
                <a:cs typeface="Lucida Bright"/>
              </a:rPr>
              <a:t>…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Lucida Bright"/>
              <a:ea typeface="+mj-ea"/>
              <a:cs typeface="Lucida Brigh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7565" y="3850640"/>
            <a:ext cx="8229600" cy="1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aseline="0" dirty="0">
              <a:latin typeface="Lucida Bright"/>
              <a:ea typeface="+mj-ea"/>
              <a:cs typeface="Lucida Bright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Lucida Bright"/>
                <a:ea typeface="+mj-ea"/>
                <a:cs typeface="Lucida Bright"/>
              </a:rPr>
              <a:t>Next jump perhaps from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Bright"/>
                <a:ea typeface="+mj-ea"/>
                <a:cs typeface="Lucida Bright"/>
              </a:rPr>
              <a:t>new networking architectures.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Bright"/>
              <a:ea typeface="+mj-ea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222811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24" y="944217"/>
            <a:ext cx="5032871" cy="590384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05065"/>
            <a:ext cx="902473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dirty="0" smtClean="0"/>
              <a:t>Coordinated Mobility Gains</a:t>
            </a:r>
            <a:endParaRPr lang="en-US" dirty="0"/>
          </a:p>
          <a:p>
            <a:endParaRPr lang="en-US" dirty="0"/>
          </a:p>
        </p:txBody>
      </p:sp>
      <p:sp>
        <p:nvSpPr>
          <p:cNvPr id="7" name="Cloud 6"/>
          <p:cNvSpPr/>
          <p:nvPr/>
        </p:nvSpPr>
        <p:spPr>
          <a:xfrm>
            <a:off x="5724939" y="1241838"/>
            <a:ext cx="3299791" cy="2137465"/>
          </a:xfrm>
          <a:prstGeom prst="cloud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Lucida Bright"/>
                <a:cs typeface="Lucida Bright"/>
              </a:rPr>
              <a:t>30 Node, 6 AP </a:t>
            </a:r>
            <a:r>
              <a:rPr lang="en-US" dirty="0" err="1" smtClean="0">
                <a:solidFill>
                  <a:schemeClr val="bg1"/>
                </a:solidFill>
                <a:latin typeface="Lucida Bright"/>
                <a:cs typeface="Lucida Bright"/>
              </a:rPr>
              <a:t>testbed</a:t>
            </a:r>
            <a:r>
              <a:rPr lang="en-US" dirty="0" smtClean="0">
                <a:solidFill>
                  <a:schemeClr val="bg1"/>
                </a:solidFill>
                <a:latin typeface="Lucida Bright"/>
                <a:cs typeface="Lucida Bright"/>
              </a:rPr>
              <a:t> with measurement based simulation</a:t>
            </a:r>
            <a:endParaRPr lang="en-US" dirty="0">
              <a:solidFill>
                <a:schemeClr val="bg1"/>
              </a:solidFill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283434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396" y="1671996"/>
            <a:ext cx="552143" cy="350518"/>
          </a:xfrm>
          <a:prstGeom prst="rect">
            <a:avLst/>
          </a:prstGeom>
        </p:spPr>
      </p:pic>
      <p:pic>
        <p:nvPicPr>
          <p:cNvPr id="7" name="Picture 6" descr="ap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948" y="1555606"/>
            <a:ext cx="693543" cy="58213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527509" y="2022514"/>
            <a:ext cx="766691" cy="655550"/>
            <a:chOff x="7135247" y="4197161"/>
            <a:chExt cx="766691" cy="6555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5247" y="4342020"/>
              <a:ext cx="495522" cy="51069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86670">
              <a:off x="7533034" y="4197161"/>
              <a:ext cx="368904" cy="330476"/>
            </a:xfrm>
            <a:prstGeom prst="rect">
              <a:avLst/>
            </a:prstGeom>
          </p:spPr>
        </p:pic>
      </p:grpSp>
      <p:cxnSp>
        <p:nvCxnSpPr>
          <p:cNvPr id="12" name="Straight Connector 11"/>
          <p:cNvCxnSpPr/>
          <p:nvPr/>
        </p:nvCxnSpPr>
        <p:spPr>
          <a:xfrm flipH="1">
            <a:off x="2954734" y="2022514"/>
            <a:ext cx="907379" cy="3204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322484" y="2218450"/>
            <a:ext cx="801619" cy="29273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357383" y="2218450"/>
            <a:ext cx="2603227" cy="11032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617001" y="1311244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543272" y="1191916"/>
            <a:ext cx="1217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Close by AP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205065"/>
            <a:ext cx="902473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dirty="0" smtClean="0"/>
              <a:t>Need not Move too much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8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11527 0.01227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4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527 0.01227 L -0.25 0.13959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36" y="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0.13959 L -0.075 0.4338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 0.4338 L 0.16945 0.37986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22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5 0.37986 L 0.36337 0.16482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-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2420" y="5601205"/>
            <a:ext cx="7550052" cy="7078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ucida Bright"/>
                <a:cs typeface="Lucida Bright"/>
              </a:rPr>
              <a:t>Pixels of comparable SNRs connected with a line.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Lucida Bright"/>
                <a:cs typeface="Lucida Bright"/>
              </a:rPr>
              <a:t>Far away pixels, chosen carefully, offer strong SNRs </a:t>
            </a:r>
          </a:p>
        </p:txBody>
      </p:sp>
      <p:pic>
        <p:nvPicPr>
          <p:cNvPr id="6" name="Picture 5" descr="client_house_6_non_monotony_heatmap_9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39" y="887148"/>
            <a:ext cx="6562567" cy="455750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205065"/>
            <a:ext cx="902473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dirty="0" smtClean="0"/>
              <a:t>Need not Move too much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73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540" y="2464440"/>
            <a:ext cx="1948179" cy="96344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46100" y="1143000"/>
            <a:ext cx="8229600" cy="461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dirty="0">
                <a:latin typeface="Lucida Bright"/>
                <a:ea typeface="+mj-ea"/>
                <a:cs typeface="Lucida Bright"/>
              </a:rPr>
              <a:t> </a:t>
            </a:r>
            <a:r>
              <a:rPr lang="en-US" sz="2000" dirty="0" smtClean="0">
                <a:latin typeface="Lucida Bright"/>
                <a:ea typeface="+mj-ea"/>
                <a:cs typeface="Lucida Bright"/>
              </a:rPr>
              <a:t>Energy savings</a:t>
            </a:r>
            <a:endParaRPr lang="en-US" sz="2000" dirty="0">
              <a:latin typeface="Lucida Bright"/>
              <a:ea typeface="+mj-ea"/>
              <a:cs typeface="Lucida Bright"/>
            </a:endParaRPr>
          </a:p>
          <a:p>
            <a:pPr lvl="1">
              <a:spcBef>
                <a:spcPct val="0"/>
              </a:spcBef>
              <a:buFont typeface="Arial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Lucida Bright"/>
                <a:ea typeface="+mj-ea"/>
                <a:cs typeface="Lucida Bright"/>
              </a:rPr>
              <a:t> Due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Lucida Bright"/>
                <a:ea typeface="+mj-ea"/>
                <a:cs typeface="Lucida Bright"/>
              </a:rPr>
              <a:t> to greater data rates, fewer re-transmissions</a:t>
            </a:r>
          </a:p>
          <a:p>
            <a:pPr lvl="1">
              <a:spcBef>
                <a:spcPct val="0"/>
              </a:spcBef>
              <a:buFont typeface="Arial"/>
              <a:buChar char="•"/>
              <a:defRPr/>
            </a:pPr>
            <a:endParaRPr lang="en-US" sz="2000" baseline="0" dirty="0">
              <a:solidFill>
                <a:schemeClr val="tx1">
                  <a:lumMod val="50000"/>
                  <a:lumOff val="50000"/>
                </a:schemeClr>
              </a:solidFill>
              <a:latin typeface="Lucida Bright"/>
              <a:ea typeface="+mj-ea"/>
              <a:cs typeface="Lucida Bright"/>
            </a:endParaRPr>
          </a:p>
          <a:p>
            <a:pPr lvl="1">
              <a:spcBef>
                <a:spcPct val="0"/>
              </a:spcBef>
              <a:buFont typeface="Arial"/>
              <a:buChar char="•"/>
              <a:defRPr/>
            </a:pPr>
            <a:endParaRPr lang="en-US" sz="2000" baseline="0" dirty="0">
              <a:solidFill>
                <a:schemeClr val="tx1">
                  <a:lumMod val="50000"/>
                  <a:lumOff val="50000"/>
                </a:schemeClr>
              </a:solidFill>
              <a:latin typeface="Lucida Bright"/>
              <a:ea typeface="+mj-ea"/>
              <a:cs typeface="Lucida Bright"/>
            </a:endParaRPr>
          </a:p>
          <a:p>
            <a:pPr>
              <a:spcBef>
                <a:spcPct val="0"/>
              </a:spcBef>
              <a:buFont typeface="Arial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Bright"/>
                <a:ea typeface="+mj-ea"/>
                <a:cs typeface="Lucida Bright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/>
                <a:ea typeface="+mj-ea"/>
                <a:cs typeface="Lucida Bright"/>
              </a:rPr>
              <a:t>Range finding possible via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/>
                <a:ea typeface="+mj-ea"/>
                <a:cs typeface="Lucida Bright"/>
              </a:rPr>
              <a:t>careful antenna motion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Bright"/>
              <a:ea typeface="+mj-ea"/>
              <a:cs typeface="Lucida Bright"/>
            </a:endParaRPr>
          </a:p>
          <a:p>
            <a:pPr lvl="1">
              <a:spcBef>
                <a:spcPct val="0"/>
              </a:spcBef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Lucida Bright"/>
                <a:ea typeface="+mj-ea"/>
                <a:cs typeface="Lucida Bright"/>
              </a:rPr>
              <a:t> Averages out multi-path</a:t>
            </a:r>
          </a:p>
          <a:p>
            <a:pPr lvl="1">
              <a:spcBef>
                <a:spcPct val="0"/>
              </a:spcBef>
              <a:buFont typeface="Arial"/>
              <a:buChar char="•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Lucida Bright"/>
              <a:ea typeface="+mj-ea"/>
              <a:cs typeface="Lucida Bright"/>
            </a:endParaRPr>
          </a:p>
          <a:p>
            <a:pPr lvl="1">
              <a:spcBef>
                <a:spcPct val="0"/>
              </a:spcBef>
              <a:buFont typeface="Arial"/>
              <a:buChar char="•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Lucida Bright"/>
              <a:ea typeface="+mj-ea"/>
              <a:cs typeface="Lucida Bright"/>
            </a:endParaRPr>
          </a:p>
          <a:p>
            <a:pPr>
              <a:spcBef>
                <a:spcPct val="0"/>
              </a:spcBef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Lucida Bright"/>
                <a:ea typeface="+mj-ea"/>
                <a:cs typeface="Lucida Bright"/>
              </a:rPr>
              <a:t> More bits of secret keys from the channel</a:t>
            </a:r>
          </a:p>
          <a:p>
            <a:pPr lvl="1">
              <a:spcBef>
                <a:spcPct val="0"/>
              </a:spcBef>
              <a:buFont typeface="Arial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Lucida Bright"/>
                <a:ea typeface="+mj-ea"/>
                <a:cs typeface="Lucida Bright"/>
              </a:rPr>
              <a:t> Through frequent antenna mobility</a:t>
            </a:r>
          </a:p>
          <a:p>
            <a:pPr lvl="1">
              <a:spcBef>
                <a:spcPct val="0"/>
              </a:spcBef>
              <a:buFont typeface="Arial"/>
              <a:buChar char="•"/>
              <a:defRPr/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Lucida Bright"/>
              <a:ea typeface="+mj-ea"/>
              <a:cs typeface="Lucida Bright"/>
            </a:endParaRPr>
          </a:p>
          <a:p>
            <a:pPr lvl="1">
              <a:spcBef>
                <a:spcPct val="0"/>
              </a:spcBef>
              <a:buFont typeface="Arial"/>
              <a:buChar char="•"/>
              <a:defRPr/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Lucida Bright"/>
              <a:ea typeface="+mj-ea"/>
              <a:cs typeface="Lucida Bright"/>
            </a:endParaRPr>
          </a:p>
          <a:p>
            <a:pPr>
              <a:spcBef>
                <a:spcPct val="0"/>
              </a:spcBef>
              <a:buFont typeface="Arial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/>
                <a:ea typeface="+mj-ea"/>
                <a:cs typeface="Lucida Bright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/>
                <a:ea typeface="+mj-ea"/>
                <a:cs typeface="Lucida Bright"/>
              </a:rPr>
              <a:t>Quadcopter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/>
                <a:ea typeface="+mj-ea"/>
                <a:cs typeface="Lucida Bright"/>
              </a:rPr>
              <a:t> based cell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/>
                <a:ea typeface="+mj-ea"/>
                <a:cs typeface="Lucida Bright"/>
              </a:rPr>
              <a:t> tower extension</a:t>
            </a:r>
          </a:p>
          <a:p>
            <a:pPr lvl="1">
              <a:spcBef>
                <a:spcPct val="0"/>
              </a:spcBef>
              <a:buFont typeface="Arial"/>
              <a:buChar char="•"/>
              <a:defRPr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Lucida Bright"/>
                <a:ea typeface="+mj-ea"/>
                <a:cs typeface="Lucida Bright"/>
              </a:rPr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Lucida Bright"/>
                <a:ea typeface="+mj-ea"/>
                <a:cs typeface="Lucida Bright"/>
              </a:rPr>
              <a:t>Possible to avoid shadow regions</a:t>
            </a:r>
          </a:p>
          <a:p>
            <a:pPr lvl="1">
              <a:spcBef>
                <a:spcPct val="0"/>
              </a:spcBef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Lucida Bright"/>
                <a:ea typeface="+mj-ea"/>
                <a:cs typeface="Lucida Bright"/>
              </a:rPr>
              <a:t> Channel quality at heights different from ground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Lucida Bright"/>
              <a:ea typeface="+mj-ea"/>
              <a:cs typeface="Lucida Brigh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05065"/>
            <a:ext cx="902473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dirty="0" smtClean="0"/>
              <a:t>Many More Opportunities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0540" y="904240"/>
            <a:ext cx="1915160" cy="11618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08" y="3564648"/>
            <a:ext cx="1025842" cy="1025842"/>
          </a:xfrm>
          <a:prstGeom prst="rect">
            <a:avLst/>
          </a:prstGeom>
        </p:spPr>
      </p:pic>
      <p:pic>
        <p:nvPicPr>
          <p:cNvPr id="8" name="Picture 7" descr="Celltower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4" t="4516" r="11806" b="6051"/>
          <a:stretch/>
        </p:blipFill>
        <p:spPr>
          <a:xfrm>
            <a:off x="7274400" y="4930703"/>
            <a:ext cx="1167415" cy="18715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049" y="5822673"/>
            <a:ext cx="1370632" cy="873279"/>
          </a:xfrm>
          <a:prstGeom prst="rect">
            <a:avLst/>
          </a:prstGeom>
        </p:spPr>
      </p:pic>
      <p:sp>
        <p:nvSpPr>
          <p:cNvPr id="12" name="Arc 11"/>
          <p:cNvSpPr/>
          <p:nvPr/>
        </p:nvSpPr>
        <p:spPr>
          <a:xfrm rot="8196652">
            <a:off x="4910031" y="4058675"/>
            <a:ext cx="3650244" cy="1849120"/>
          </a:xfrm>
          <a:prstGeom prst="arc">
            <a:avLst/>
          </a:prstGeom>
          <a:ln w="38100"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46100" y="1143000"/>
            <a:ext cx="8229600" cy="523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Lucida Bright"/>
                <a:ea typeface="+mj-ea"/>
                <a:cs typeface="Lucida Bright"/>
              </a:rPr>
              <a:t> How to relocate to the right pixel for improved SNR?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000" dirty="0">
              <a:solidFill>
                <a:srgbClr val="000000"/>
              </a:solidFill>
              <a:latin typeface="Lucida Bright"/>
              <a:ea typeface="+mj-ea"/>
              <a:cs typeface="Lucida Bright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Lucida Bright"/>
                <a:ea typeface="+mj-ea"/>
                <a:cs typeface="Lucida Bright"/>
              </a:rPr>
              <a:t> When to relocate?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000" dirty="0">
              <a:solidFill>
                <a:srgbClr val="000000"/>
              </a:solidFill>
              <a:latin typeface="Lucida Bright"/>
              <a:ea typeface="+mj-ea"/>
              <a:cs typeface="Lucida Bright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Lucida Bright"/>
                <a:ea typeface="+mj-ea"/>
                <a:cs typeface="Lucida Bright"/>
              </a:rPr>
              <a:t> Joint mobility and power control, channel management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000" dirty="0">
              <a:solidFill>
                <a:srgbClr val="000000"/>
              </a:solidFill>
              <a:latin typeface="Lucida Bright"/>
              <a:ea typeface="+mj-ea"/>
              <a:cs typeface="Lucida Bright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baseline="0" dirty="0">
                <a:solidFill>
                  <a:srgbClr val="000000"/>
                </a:solidFill>
                <a:latin typeface="Lucida Bright"/>
                <a:ea typeface="+mj-ea"/>
                <a:cs typeface="Lucida Bright"/>
              </a:rPr>
              <a:t> Optimizing</a:t>
            </a:r>
            <a:r>
              <a:rPr lang="en-US" sz="2000" dirty="0">
                <a:solidFill>
                  <a:srgbClr val="000000"/>
                </a:solidFill>
                <a:latin typeface="Lucida Bright"/>
                <a:ea typeface="+mj-ea"/>
                <a:cs typeface="Lucida Bright"/>
              </a:rPr>
              <a:t> for multiple </a:t>
            </a:r>
            <a:r>
              <a:rPr lang="en-US" sz="2000" dirty="0" smtClean="0">
                <a:solidFill>
                  <a:srgbClr val="000000"/>
                </a:solidFill>
                <a:latin typeface="Lucida Bright"/>
                <a:ea typeface="+mj-ea"/>
                <a:cs typeface="Lucida Bright"/>
              </a:rPr>
              <a:t>clients.</a:t>
            </a:r>
            <a:r>
              <a:rPr lang="en-US" dirty="0" smtClean="0">
                <a:solidFill>
                  <a:srgbClr val="000000"/>
                </a:solidFill>
                <a:latin typeface="Lucida Bright"/>
                <a:ea typeface="+mj-ea"/>
                <a:cs typeface="Lucida Bright"/>
              </a:rPr>
              <a:t> </a:t>
            </a:r>
            <a:r>
              <a:rPr lang="en-US" dirty="0">
                <a:latin typeface="Lucida Bright"/>
                <a:ea typeface="+mj-ea"/>
                <a:cs typeface="Lucida Bright"/>
              </a:rPr>
              <a:t>New scheduling schemes</a:t>
            </a:r>
          </a:p>
          <a:p>
            <a:pPr lvl="1">
              <a:spcBef>
                <a:spcPct val="0"/>
              </a:spcBef>
              <a:buFont typeface="Arial"/>
              <a:buChar char="•"/>
              <a:defRPr/>
            </a:pPr>
            <a:endParaRPr lang="en-US" sz="2000" dirty="0">
              <a:solidFill>
                <a:srgbClr val="000000"/>
              </a:solidFill>
              <a:latin typeface="Lucida Bright"/>
              <a:ea typeface="+mj-ea"/>
              <a:cs typeface="Lucida Bright"/>
            </a:endParaRPr>
          </a:p>
          <a:p>
            <a:pPr>
              <a:spcBef>
                <a:spcPct val="0"/>
              </a:spcBef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Lucida Bright"/>
                <a:ea typeface="+mj-ea"/>
                <a:cs typeface="Lucida Bright"/>
              </a:rPr>
              <a:t> Mobility planning in between protocol idle periods</a:t>
            </a:r>
          </a:p>
          <a:p>
            <a:pPr>
              <a:spcBef>
                <a:spcPct val="0"/>
              </a:spcBef>
              <a:buFont typeface="Arial"/>
              <a:buChar char="•"/>
              <a:defRPr/>
            </a:pPr>
            <a:endParaRPr lang="en-US" sz="2000" dirty="0">
              <a:solidFill>
                <a:srgbClr val="000000"/>
              </a:solidFill>
              <a:latin typeface="Lucida Bright"/>
              <a:ea typeface="+mj-ea"/>
              <a:cs typeface="Lucida Bright"/>
            </a:endParaRPr>
          </a:p>
          <a:p>
            <a:pPr>
              <a:spcBef>
                <a:spcPct val="0"/>
              </a:spcBef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Lucida Bright"/>
                <a:ea typeface="+mj-ea"/>
                <a:cs typeface="Lucida Bright"/>
              </a:rPr>
              <a:t> Leverage overheard transmissions for mobility decisions</a:t>
            </a:r>
          </a:p>
          <a:p>
            <a:pPr>
              <a:spcBef>
                <a:spcPct val="0"/>
              </a:spcBef>
              <a:buFont typeface="Arial"/>
              <a:buChar char="•"/>
              <a:defRPr/>
            </a:pPr>
            <a:endParaRPr lang="en-US" sz="2000" dirty="0">
              <a:solidFill>
                <a:srgbClr val="000000"/>
              </a:solidFill>
              <a:latin typeface="Lucida Bright"/>
              <a:ea typeface="+mj-ea"/>
              <a:cs typeface="Lucida Bright"/>
            </a:endParaRPr>
          </a:p>
          <a:p>
            <a:pPr>
              <a:spcBef>
                <a:spcPct val="0"/>
              </a:spcBef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Lucida Bright"/>
                <a:ea typeface="+mj-ea"/>
                <a:cs typeface="Lucida Bright"/>
              </a:rPr>
              <a:t> Improved multi-AP coordination </a:t>
            </a:r>
          </a:p>
          <a:p>
            <a:pPr>
              <a:spcBef>
                <a:spcPct val="0"/>
              </a:spcBef>
              <a:buFont typeface="Arial"/>
              <a:buChar char="•"/>
              <a:defRPr/>
            </a:pPr>
            <a:endParaRPr lang="en-US" sz="2000" dirty="0">
              <a:solidFill>
                <a:srgbClr val="000000"/>
              </a:solidFill>
              <a:latin typeface="Lucida Bright"/>
              <a:ea typeface="+mj-ea"/>
              <a:cs typeface="Lucida Bright"/>
            </a:endParaRPr>
          </a:p>
          <a:p>
            <a:pPr>
              <a:spcBef>
                <a:spcPct val="0"/>
              </a:spcBef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Lucida Bright"/>
                <a:ea typeface="+mj-ea"/>
                <a:cs typeface="Lucida Bright"/>
              </a:rPr>
              <a:t> Many others …</a:t>
            </a:r>
          </a:p>
          <a:p>
            <a:pPr>
              <a:spcBef>
                <a:spcPct val="0"/>
              </a:spcBef>
              <a:buFont typeface="Arial"/>
              <a:buChar char="•"/>
              <a:defRPr/>
            </a:pPr>
            <a:endParaRPr lang="en-US" sz="2000" noProof="0" dirty="0">
              <a:solidFill>
                <a:srgbClr val="000000"/>
              </a:solidFill>
              <a:latin typeface="Lucida Bright"/>
              <a:ea typeface="+mj-ea"/>
              <a:cs typeface="Lucida Brigh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05065"/>
            <a:ext cx="902473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dirty="0" smtClean="0"/>
              <a:t>Many Challenges too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82" y="2188280"/>
            <a:ext cx="2081225" cy="1356787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rot="16200000" flipV="1">
            <a:off x="2861757" y="2609624"/>
            <a:ext cx="1680401" cy="837715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4113649" y="3545068"/>
            <a:ext cx="2298972" cy="349934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10800000" flipV="1">
            <a:off x="2744566" y="3904668"/>
            <a:ext cx="1362547" cy="379781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319581" y="1541949"/>
            <a:ext cx="1564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ucida Bright"/>
                <a:cs typeface="Lucida Bright"/>
              </a:rPr>
              <a:t>Power Control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73554" y="3661543"/>
            <a:ext cx="1946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ucida Bright"/>
                <a:cs typeface="Lucida Bright"/>
              </a:rPr>
              <a:t>Channel Selection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62264" y="5018066"/>
            <a:ext cx="1500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ucida Bright"/>
                <a:cs typeface="Lucida Bright"/>
              </a:rPr>
              <a:t>Coding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76136" y="2719781"/>
            <a:ext cx="1779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Lucida Bright"/>
                <a:cs typeface="Lucida Bright"/>
              </a:rPr>
              <a:t>Beamforming</a:t>
            </a:r>
            <a:endParaRPr lang="en-US" dirty="0">
              <a:latin typeface="Lucida Bright"/>
              <a:cs typeface="Lucida Bright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0800000">
            <a:off x="2646295" y="3175736"/>
            <a:ext cx="1445226" cy="690358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485" y="3056054"/>
            <a:ext cx="1945833" cy="11441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35" y="4096512"/>
            <a:ext cx="2140299" cy="16061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20" y="4272687"/>
            <a:ext cx="2200864" cy="8729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667" y="5390540"/>
            <a:ext cx="2444481" cy="14444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84102" y="4339831"/>
            <a:ext cx="1081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ucida Bright"/>
                <a:cs typeface="Lucida Bright"/>
              </a:rPr>
              <a:t>MIMO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2953877" y="4397103"/>
            <a:ext cx="1645752" cy="658206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358" y="1312590"/>
            <a:ext cx="839059" cy="839059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0" y="205065"/>
            <a:ext cx="902473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dirty="0" smtClean="0"/>
              <a:t>Take Away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091521" y="3869354"/>
            <a:ext cx="2028166" cy="415095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19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Lucida Bright"/>
                <a:ea typeface="+mn-ea"/>
                <a:cs typeface="Lucida Br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2A915E-5554-9E4F-8C82-D5A34BECDAAF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574801" y="2806404"/>
            <a:ext cx="1500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Lucida Bright"/>
                <a:cs typeface="Lucida Bright"/>
              </a:rPr>
              <a:t>Scheduling</a:t>
            </a:r>
            <a:endParaRPr lang="en-US" dirty="0">
              <a:latin typeface="Lucida Bright"/>
              <a:cs typeface="Lucida Bright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4147167" y="2078707"/>
            <a:ext cx="2265454" cy="1794109"/>
          </a:xfrm>
          <a:prstGeom prst="straightConnector1">
            <a:avLst/>
          </a:prstGeom>
          <a:ln w="5715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5161050" y="89446"/>
            <a:ext cx="3855537" cy="2511655"/>
            <a:chOff x="1980533" y="1222505"/>
            <a:chExt cx="3855537" cy="2511655"/>
          </a:xfrm>
        </p:grpSpPr>
        <p:pic>
          <p:nvPicPr>
            <p:cNvPr id="25" name="Picture 24" descr="Celltower.jp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14" t="4516" r="11806" b="6051"/>
            <a:stretch/>
          </p:blipFill>
          <p:spPr>
            <a:xfrm>
              <a:off x="3626628" y="1862591"/>
              <a:ext cx="1167415" cy="1871569"/>
            </a:xfrm>
            <a:prstGeom prst="rect">
              <a:avLst/>
            </a:prstGeom>
          </p:spPr>
        </p:pic>
        <p:grpSp>
          <p:nvGrpSpPr>
            <p:cNvPr id="26" name="Group 16"/>
            <p:cNvGrpSpPr/>
            <p:nvPr/>
          </p:nvGrpSpPr>
          <p:grpSpPr>
            <a:xfrm>
              <a:off x="4465438" y="1222505"/>
              <a:ext cx="1370632" cy="1051689"/>
              <a:chOff x="6643068" y="349983"/>
              <a:chExt cx="2344762" cy="1792407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43068" y="349983"/>
                <a:ext cx="2344762" cy="1488341"/>
              </a:xfrm>
              <a:prstGeom prst="rect">
                <a:avLst/>
              </a:prstGeom>
            </p:spPr>
          </p:pic>
          <p:pic>
            <p:nvPicPr>
              <p:cNvPr id="29" name="Picture 28" descr="wifi_tr.pn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209601">
                <a:off x="7101329" y="1503581"/>
                <a:ext cx="656371" cy="638809"/>
              </a:xfrm>
              <a:prstGeom prst="rect">
                <a:avLst/>
              </a:prstGeom>
            </p:spPr>
          </p:pic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0533" y="1996697"/>
              <a:ext cx="1645201" cy="1024860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7497289" y="1241080"/>
            <a:ext cx="1738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Lucida Bright"/>
                <a:cs typeface="Lucida Bright"/>
              </a:rPr>
              <a:t>Infrastructure</a:t>
            </a:r>
          </a:p>
          <a:p>
            <a:r>
              <a:rPr lang="en-US" dirty="0" smtClean="0">
                <a:latin typeface="Lucida Bright"/>
                <a:cs typeface="Lucida Bright"/>
              </a:rPr>
              <a:t>Mobility</a:t>
            </a:r>
            <a:endParaRPr lang="en-US" dirty="0">
              <a:latin typeface="Lucida Bright"/>
              <a:cs typeface="Lucida Brigh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1073427"/>
            <a:ext cx="5161050" cy="5761579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161050" y="2528584"/>
            <a:ext cx="3982950" cy="4306421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40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782" y="5529469"/>
            <a:ext cx="2758401" cy="12461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Thank You!</a:t>
            </a:r>
            <a:br>
              <a:rPr lang="en-US" dirty="0" smtClean="0"/>
            </a:br>
            <a:r>
              <a:rPr lang="en-US" sz="3100" dirty="0" smtClean="0">
                <a:solidFill>
                  <a:schemeClr val="bg1">
                    <a:lumMod val="50000"/>
                  </a:schemeClr>
                </a:solidFill>
              </a:rPr>
              <a:t>Questions?</a:t>
            </a:r>
            <a:endParaRPr lang="en-US" sz="3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930" y="2574235"/>
            <a:ext cx="8229600" cy="12423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Mahanth Gowda</a:t>
            </a:r>
            <a:endParaRPr lang="en-US" dirty="0" smtClean="0">
              <a:hlinkClick r:id="rId3"/>
            </a:endParaRPr>
          </a:p>
          <a:p>
            <a:pPr marL="0" indent="0" algn="ctr">
              <a:buNone/>
            </a:pPr>
            <a:r>
              <a:rPr lang="en-US" sz="1800" dirty="0" smtClean="0">
                <a:hlinkClick r:id="rId4"/>
              </a:rPr>
              <a:t>gowda2@illinois.edu</a:t>
            </a:r>
            <a:endParaRPr lang="en-US" sz="1800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37930" y="4555434"/>
            <a:ext cx="8229600" cy="974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Lucida Bright"/>
                <a:ea typeface="+mn-ea"/>
                <a:cs typeface="Lucida Br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Lucida Bright"/>
                <a:ea typeface="+mn-ea"/>
                <a:cs typeface="Lucida Br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Lucida Bright"/>
                <a:ea typeface="+mn-ea"/>
                <a:cs typeface="Lucida Br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Lucida Bright"/>
                <a:ea typeface="+mn-ea"/>
                <a:cs typeface="Lucida Br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Lucida Bright"/>
                <a:ea typeface="+mn-ea"/>
                <a:cs typeface="Lucida Br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 smtClean="0"/>
              <a:t>Systems and Networking Research Group (</a:t>
            </a:r>
            <a:r>
              <a:rPr lang="en-US" dirty="0" err="1" smtClean="0"/>
              <a:t>SyNRG</a:t>
            </a:r>
            <a:r>
              <a:rPr lang="en-US" dirty="0" smtClean="0"/>
              <a:t>)</a:t>
            </a:r>
          </a:p>
          <a:p>
            <a:pPr marL="0" indent="0" algn="ctr">
              <a:buFont typeface="Arial"/>
              <a:buNone/>
            </a:pPr>
            <a:r>
              <a:rPr lang="en-US" sz="1800" dirty="0" smtClean="0">
                <a:hlinkClick r:id="rId5"/>
              </a:rPr>
              <a:t>http://www.synrg.csl.illinois.edu</a:t>
            </a:r>
            <a:endParaRPr lang="en-US" sz="1800" dirty="0" smtClean="0"/>
          </a:p>
          <a:p>
            <a:pPr marL="0" indent="0" algn="ctr">
              <a:buFont typeface="Arial"/>
              <a:buNone/>
            </a:pPr>
            <a:endParaRPr lang="en-US" dirty="0" smtClean="0"/>
          </a:p>
          <a:p>
            <a:pPr marL="0" indent="0" algn="ctr">
              <a:buFont typeface="Arial"/>
              <a:buNone/>
            </a:pPr>
            <a:endParaRPr lang="en-US" dirty="0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5161050" y="89446"/>
            <a:ext cx="3855537" cy="2511655"/>
            <a:chOff x="1980533" y="1222505"/>
            <a:chExt cx="3855537" cy="2511655"/>
          </a:xfrm>
        </p:grpSpPr>
        <p:pic>
          <p:nvPicPr>
            <p:cNvPr id="14" name="Picture 13" descr="Celltower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14" t="4516" r="11806" b="6051"/>
            <a:stretch/>
          </p:blipFill>
          <p:spPr>
            <a:xfrm>
              <a:off x="3626628" y="1862591"/>
              <a:ext cx="1167415" cy="1871569"/>
            </a:xfrm>
            <a:prstGeom prst="rect">
              <a:avLst/>
            </a:prstGeom>
          </p:spPr>
        </p:pic>
        <p:grpSp>
          <p:nvGrpSpPr>
            <p:cNvPr id="15" name="Group 16"/>
            <p:cNvGrpSpPr/>
            <p:nvPr/>
          </p:nvGrpSpPr>
          <p:grpSpPr>
            <a:xfrm>
              <a:off x="4465438" y="1222505"/>
              <a:ext cx="1370632" cy="1051689"/>
              <a:chOff x="6643068" y="349983"/>
              <a:chExt cx="2344762" cy="1792407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43068" y="349983"/>
                <a:ext cx="2344762" cy="1488341"/>
              </a:xfrm>
              <a:prstGeom prst="rect">
                <a:avLst/>
              </a:prstGeom>
            </p:spPr>
          </p:pic>
          <p:pic>
            <p:nvPicPr>
              <p:cNvPr id="18" name="Picture 17" descr="wifi_tr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209601">
                <a:off x="7101329" y="1503581"/>
                <a:ext cx="656371" cy="638809"/>
              </a:xfrm>
              <a:prstGeom prst="rect">
                <a:avLst/>
              </a:prstGeom>
            </p:spPr>
          </p:pic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0533" y="1996697"/>
              <a:ext cx="1645201" cy="1024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500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738" y="2780008"/>
            <a:ext cx="5932352" cy="44604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2806" y="1142372"/>
            <a:ext cx="4680381" cy="2268342"/>
          </a:xfrm>
          <a:prstGeom prst="rect">
            <a:avLst/>
          </a:prstGeom>
        </p:spPr>
      </p:pic>
      <p:pic>
        <p:nvPicPr>
          <p:cNvPr id="17" name="Picture 16" descr="manTable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30" y="1865710"/>
            <a:ext cx="727875" cy="727875"/>
          </a:xfrm>
          <a:prstGeom prst="rect">
            <a:avLst/>
          </a:prstGeom>
        </p:spPr>
      </p:pic>
      <p:pic>
        <p:nvPicPr>
          <p:cNvPr id="18" name="Picture 17" descr="manTable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122" y="5172752"/>
            <a:ext cx="727875" cy="727875"/>
          </a:xfrm>
          <a:prstGeom prst="rect">
            <a:avLst/>
          </a:prstGeom>
        </p:spPr>
      </p:pic>
      <p:pic>
        <p:nvPicPr>
          <p:cNvPr id="22" name="Picture 21" descr="manTable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059" y="3714895"/>
            <a:ext cx="727875" cy="727875"/>
          </a:xfrm>
          <a:prstGeom prst="rect">
            <a:avLst/>
          </a:prstGeom>
        </p:spPr>
      </p:pic>
      <p:pic>
        <p:nvPicPr>
          <p:cNvPr id="24" name="Picture 23" descr="manTable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334" y="4808814"/>
            <a:ext cx="727875" cy="727875"/>
          </a:xfrm>
          <a:prstGeom prst="rect">
            <a:avLst/>
          </a:prstGeom>
        </p:spPr>
      </p:pic>
      <p:pic>
        <p:nvPicPr>
          <p:cNvPr id="31" name="Picture 30" descr="manTable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434" y="1367999"/>
            <a:ext cx="727875" cy="727875"/>
          </a:xfrm>
          <a:prstGeom prst="rect">
            <a:avLst/>
          </a:prstGeom>
        </p:spPr>
      </p:pic>
      <p:pic>
        <p:nvPicPr>
          <p:cNvPr id="32" name="Picture 31" descr="manTable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840" y="2416070"/>
            <a:ext cx="727875" cy="727875"/>
          </a:xfrm>
          <a:prstGeom prst="rect">
            <a:avLst/>
          </a:prstGeom>
        </p:spPr>
      </p:pic>
      <p:pic>
        <p:nvPicPr>
          <p:cNvPr id="34" name="Picture 33" descr="manTable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066" y="5811037"/>
            <a:ext cx="727875" cy="727875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457200" y="205065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dirty="0" smtClean="0"/>
              <a:t>Static Infrastructure, Mobile Clients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829583" y="1283520"/>
            <a:ext cx="693543" cy="746692"/>
            <a:chOff x="2829583" y="1283520"/>
            <a:chExt cx="693543" cy="746692"/>
          </a:xfrm>
        </p:grpSpPr>
        <p:pic>
          <p:nvPicPr>
            <p:cNvPr id="20" name="Picture 19" descr="ap.png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9583" y="1448080"/>
              <a:ext cx="693543" cy="582132"/>
            </a:xfrm>
            <a:prstGeom prst="rect">
              <a:avLst/>
            </a:prstGeom>
          </p:spPr>
        </p:pic>
        <p:pic>
          <p:nvPicPr>
            <p:cNvPr id="16" name="Picture 15" descr="wireless-icon-red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230866">
              <a:off x="2837994" y="1305948"/>
              <a:ext cx="410105" cy="36525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2981983" y="3731854"/>
            <a:ext cx="693543" cy="746692"/>
            <a:chOff x="2829583" y="1283520"/>
            <a:chExt cx="693543" cy="746692"/>
          </a:xfrm>
        </p:grpSpPr>
        <p:pic>
          <p:nvPicPr>
            <p:cNvPr id="26" name="Picture 25" descr="ap.png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9583" y="1448080"/>
              <a:ext cx="693543" cy="582132"/>
            </a:xfrm>
            <a:prstGeom prst="rect">
              <a:avLst/>
            </a:prstGeom>
          </p:spPr>
        </p:pic>
        <p:pic>
          <p:nvPicPr>
            <p:cNvPr id="27" name="Picture 26" descr="wireless-icon-red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230866">
              <a:off x="2837994" y="1305948"/>
              <a:ext cx="410105" cy="365250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5904087" y="4268577"/>
            <a:ext cx="693543" cy="746692"/>
            <a:chOff x="2829583" y="1283520"/>
            <a:chExt cx="693543" cy="746692"/>
          </a:xfrm>
        </p:grpSpPr>
        <p:pic>
          <p:nvPicPr>
            <p:cNvPr id="33" name="Picture 32" descr="ap.png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9583" y="1448080"/>
              <a:ext cx="693543" cy="582132"/>
            </a:xfrm>
            <a:prstGeom prst="rect">
              <a:avLst/>
            </a:prstGeom>
          </p:spPr>
        </p:pic>
        <p:pic>
          <p:nvPicPr>
            <p:cNvPr id="35" name="Picture 34" descr="wireless-icon-red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230866">
              <a:off x="2837994" y="1305948"/>
              <a:ext cx="410105" cy="36525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5.55112E-17 C 0.00955 -0.00347 0.01944 -0.00671 0.02917 -0.01019 C 0.03229 -0.01157 0.03854 -0.01435 0.03854 -0.01412 C 0.04913 -0.02407 0.04549 -0.01875 0.05087 -0.0287 C 0.0559 -0.02755 0.05937 -0.02778 0.06319 -0.02269 C 0.06441 -0.02106 0.06476 -0.01806 0.06632 -0.01644 C 0.06753 -0.01528 0.06927 -0.01551 0.07083 -0.01435 C 0.0809 -0.00764 0.06979 -0.01343 0.08021 -0.00417 C 0.08142 -0.00301 0.08316 -0.00324 0.08472 -0.00208 C 0.08628 -0.00116 0.08785 0.00069 0.08941 0.00208 C 0.09149 0.00602 0.0993 0.01505 0.09566 0.01435 C 0.08698 0.01227 0.08177 0.00764 0.07396 0.00417 C 0.07239 0.00278 0.06996 0.00208 0.06944 5.55112E-17 C 0.06805 -0.00417 0.07413 -0.01157 0.07552 -0.01227 C 0.07986 -0.01574 0.08594 -0.01667 0.09097 -0.01852 C 0.09705 -0.02106 0.1033 -0.02407 0.10955 -0.02662 C 0.11996 -0.03634 0.1151 -0.03356 0.12344 -0.03704 C 0.12396 -0.03912 0.12361 -0.0419 0.125 -0.04306 C 0.1276 -0.0456 0.13108 -0.04606 0.1342 -0.04722 C 0.13941 -0.04977 0.14305 -0.05278 0.14809 -0.05556 C 0.15816 -0.06157 0.15017 -0.0544 0.15885 -0.05972 C 0.16042 -0.06088 0.1618 -0.06273 0.16354 -0.06366 C 0.16649 -0.06551 0.16962 -0.06667 0.17274 -0.06782 C 0.17413 -0.06875 0.17743 -0.06991 0.17743 -0.06968 C 0.1941 -0.0625 0.21146 -0.05694 0.2283 -0.04931 C 0.22986 -0.04722 0.23142 -0.04537 0.23299 -0.04306 C 0.23403 -0.0412 0.2368 -0.03935 0.23611 -0.03704 C 0.23507 -0.03472 0.23194 -0.03565 0.22986 -0.03495 C 0.22274 -0.03819 0.21719 -0.04005 0.21128 -0.04514 C 0.20625 -0.05579 0.20364 -0.0537 0.19444 -0.05139 C 0.18628 -0.04444 0.17743 -0.04005 0.16962 -0.03287 C 0.16858 -0.03079 0.16805 -0.02824 0.16667 -0.02662 C 0.16302 -0.02292 0.15764 -0.02639 0.16667 -0.02269 C 0.16805 -0.0213 0.16979 -0.02037 0.17118 -0.01852 C 0.17239 -0.0169 0.17257 -0.01366 0.1743 -0.01227 C 0.17899 -0.00833 0.18715 -0.00671 0.19288 -0.00417 C 0.19583 -0.00301 0.19896 -0.00139 0.20208 5.55112E-17 C 0.20347 0.00069 0.20677 0.00208 0.20677 0.00231 C 0.20816 0.00347 0.20989 0.0044 0.21128 0.00625 C 0.2125 0.00787 0.21285 0.01088 0.21441 0.0125 C 0.21562 0.01366 0.21753 0.01366 0.2191 0.01435 C 0.23264 0.02014 0.21354 0.01181 0.2283 0.0206 C 0.23125 0.02222 0.23472 0.02222 0.2375 0.02477 C 0.24062 0.02731 0.24687 0.03287 0.24687 0.0331 C 0.23993 0.0419 0.23351 0.04144 0.22517 0.04537 C 0.22361 0.04722 0.22239 0.05 0.22066 0.05139 C 0.21771 0.05347 0.21128 0.05556 0.21128 0.05579 C 0.2066 0.06181 0.20347 0.06528 0.19739 0.06806 C 0.19583 0.06667 0.19444 0.06481 0.19288 0.06389 C 0.19132 0.06273 0.18941 0.06296 0.18819 0.06181 C 0.18472 0.0588 0.18229 0.0544 0.17899 0.05139 C 0.17587 0.03935 0.18003 0.05 0.17118 0.04329 C 0.16927 0.04167 0.1684 0.03866 0.16667 0.03704 C 0.16076 0.03171 0.15174 0.02847 0.14496 0.02685 C 0.1592 0.00764 0.1368 0.03565 0.15885 0.01644 C 0.16892 0.00741 0.17639 -0.00046 0.18819 -0.00417 C 0.19132 -0.01042 0.19531 -0.01343 0.20052 -0.01644 C 0.20347 -0.01829 0.20972 -0.0206 0.20972 -0.02037 C 0.22535 0.00023 0.25017 0.0037 0.27153 0.00625 C 0.27361 0.00694 0.27569 0.00741 0.27778 0.00833 C 0.28073 0.00949 0.28698 0.0125 0.28698 0.01273 C 0.29149 0.0213 0.29705 0.02431 0.30399 0.02894 C 0.30555 0.02986 0.30677 0.03171 0.30851 0.03287 C 0.30989 0.0338 0.31319 0.03495 0.31319 0.03519 C 0.30729 0.02361 0.31319 0.03264 0.30555 0.02685 C 0.30052 0.02315 0.29687 0.01644 0.29167 0.01435 C 0.28976 0.01366 0.28385 0.01134 0.28229 0.01042 C 0.28003 0.00903 0.27812 0.00764 0.27621 0.00625 C 0.27448 0.00486 0.27309 0.00301 0.27153 0.00208 C 0.26562 -0.00139 0.25903 -0.0037 0.25295 -0.00602 C 0.24392 -0.01435 0.23125 -0.01389 0.22066 -0.01852 C 0.21753 -0.02014 0.21441 -0.02153 0.21128 -0.02269 C 0.20972 -0.02338 0.20677 -0.02454 0.20677 -0.02431 C 0.20573 -0.02662 0.20243 -0.02894 0.20364 -0.03079 C 0.20555 -0.03426 0.21285 -0.03495 0.21285 -0.03472 C 0.22205 -0.0537 0.20955 -0.03148 0.22066 -0.04306 C 0.23055 -0.05394 0.21476 -0.04653 0.22986 -0.05139 C 0.23351 -0.05903 0.23646 -0.05903 0.24219 -0.06366 C 0.24375 -0.0625 0.24531 -0.06134 0.24687 -0.05972 C 0.24844 -0.0581 0.24948 -0.05532 0.25139 -0.05347 C 0.2526 -0.05231 0.25451 -0.05255 0.25608 -0.05139 C 0.27118 -0.04005 0.25955 -0.04537 0.26996 -0.0412 C 0.27569 -0.03611 0.28194 -0.0338 0.28854 -0.03079 C 0.29149 -0.0294 0.29774 -0.02662 0.29774 -0.02639 C 0.30295 -0.03148 0.30555 -0.03727 0.31007 -0.04306 C 0.31198 -0.05139 0.31458 -0.05486 0.32083 -0.05764 C 0.32187 -0.05972 0.32413 -0.06134 0.32396 -0.06366 C 0.32361 -0.0662 0.32101 -0.0669 0.31944 -0.06782 C 0.30989 -0.07361 0.29861 -0.07639 0.28854 -0.07824 C 0.29861 -0.07361 0.3092 -0.07037 0.31944 -0.06574 C 0.3243 -0.06366 0.3283 -0.05995 0.33333 -0.05764 C 0.32812 -0.05556 0.31944 -0.04722 0.31944 -0.04699 C 0.3184 -0.04537 0.31753 -0.04306 0.31632 -0.0412 C 0.31493 -0.03958 0.31285 -0.03912 0.31163 -0.03704 C 0.3092 -0.03333 0.30555 -0.02454 0.30555 -0.02431 C 0.2908 -0.02963 0.27674 -0.03611 0.26233 -0.0412 C 0.25746 -0.04306 0.24844 -0.04722 0.24844 -0.04699 C 0.23802 -0.06782 0.22083 -0.06505 0.20521 -0.07199 C 0.19097 -0.07847 0.19896 -0.07593 0.18055 -0.07824 C 0.17309 -0.08056 0.16753 -0.0794 0.16042 -0.07616 C 0.15746 -0.07245 0.15399 -0.06968 0.15121 -0.06574 C 0.14983 -0.06412 0.14965 -0.06088 0.14809 -0.05972 C 0.14514 -0.0581 0.14184 -0.05833 0.13889 -0.05764 C 0.12656 -0.04954 0.11771 -0.04306 0.10486 -0.03704 C 0.10017 -0.03495 0.09549 -0.03287 0.09097 -0.03079 C 0.08941 -0.03009 0.08628 -0.0287 0.08628 -0.02847 C 0.07604 -0.01944 0.06337 -0.01759 0.05243 -0.01019 C 0.05035 -0.0088 0.04792 -0.00787 0.04618 -0.00602 C 0.04444 -0.0044 0.0434 -0.00139 0.04167 5.55112E-17 C 0.0316 0.00718 0.01875 0.00833 0.00764 0.00833 " pathEditMode="relative" rAng="0" ptsTypes="AAAAAAAAAAAAAAAAAAAAAAAAAAAAAAAAAAAAAAAAAAAAAAAAAAAAAAAAAAAAAAAAAAAAAAAAAAAAAAAAAAAAAAAAAAAAAAAAAAAAAAAAAAAAAA">
                                      <p:cBhvr>
                                        <p:cTn id="6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-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07407E-6 C 0.00886 -0.01806 0.00382 -0.00834 0.01546 -0.01852 C 0.01719 -0.0257 0.01893 -0.03172 0.02466 -0.03496 C 0.02743 -0.03681 0.03386 -0.03889 0.03386 -0.03866 C 0.03664 -0.03658 0.04046 -0.03588 0.04323 -0.03287 C 0.04462 -0.03149 0.04462 -0.02824 0.04618 -0.02662 C 0.0474 -0.02524 0.04931 -0.0257 0.05087 -0.02454 C 0.06667 -0.01297 0.05417 -0.01922 0.06476 -0.01436 C 0.06927 -0.0051 0.07535 -0.00162 0.08334 0.00208 C 0.08976 0.01111 0.09202 0.01226 0.10174 0.01458 C 0.1066 0.02407 0.10296 0.01967 0.11424 0.02476 C 0.11563 0.02523 0.11875 0.02685 0.11875 0.02708 C 0.12084 0.04027 0.12136 0.04166 0.11111 0.04537 C 0.10712 0.04907 0.10243 0.05138 0.09879 0.05555 C 0.08924 0.06597 0.10209 0.05879 0.09098 0.06388 C 0.08577 0.06851 0.07709 0.08032 0.07709 0.08055 C 0.08421 0.08657 0.09219 0.08888 0.10035 0.09259 C 0.10486 0.09444 0.10955 0.09652 0.11424 0.09884 C 0.11563 0.0993 0.11875 0.10092 0.11875 0.10115 C 0.11927 0.10069 0.12952 0.09814 0.12952 0.09467 C 0.12952 0.0912 0.1191 0.08865 0.11875 0.08865 C 0.11372 0.10787 0.13403 0.10208 0.14202 0.10926 C 0.14497 0.1118 0.14809 0.11458 0.15122 0.11736 C 0.15278 0.11851 0.15591 0.12152 0.15591 0.12176 C 0.15677 0.12361 0.15921 0.12523 0.15886 0.12777 C 0.15834 0.13009 0.15573 0.13032 0.15434 0.13171 C 0.14688 0.13865 0.1415 0.14537 0.13264 0.14814 C 0.13108 0.14953 0.12917 0.15023 0.12813 0.15231 C 0.12709 0.15393 0.12761 0.15694 0.12657 0.15856 C 0.12379 0.16203 0.11719 0.16666 0.11719 0.16689 C 0.11667 0.16851 0.11233 0.17916 0.12032 0.17708 C 0.12205 0.17638 0.1224 0.17291 0.12344 0.17083 C 0.11598 0.16736 0.11823 0.1699 0.12344 0.16666 L 0.12344 0.16481 C 0.12344 0.16504 0.13264 0.15648 0.13264 0.15671 C 0.13368 0.15439 0.13421 0.15162 0.13577 0.15023 C 0.14011 0.14606 0.14653 0.14976 0.13733 0.14629 C 0.13594 0.14676 0.12813 0.14907 0.12813 0.15231 C 0.12813 0.15439 0.13108 0.1537 0.13264 0.15439 C 0.13421 0.15301 0.13594 0.15185 0.13733 0.15023 C 0.13855 0.14838 0.13889 0.1456 0.14046 0.14421 C 0.14306 0.1412 0.14671 0.14027 0.14966 0.13796 C 0.15122 0.13125 0.1573 0.11944 0.1573 0.11967 C 0.15209 0.10833 0.14462 0.10694 0.13577 0.10301 C 0.13264 0.10162 0.12657 0.09884 0.12657 0.09907 C 0.12327 0.09236 0.11945 0.08958 0.11424 0.08657 C 0.11111 0.08472 0.10486 0.0824 0.10486 0.08263 C 0.09879 0.07685 0.09636 0.07916 0.0941 0.07013 C 0.09566 0.06944 0.09723 0.06898 0.09879 0.06805 C 0.10191 0.06551 0.10434 0.06111 0.10799 0.05972 C 0.11094 0.05833 0.11719 0.05555 0.11719 0.05578 C 0.11875 0.04722 0.1198 0.04189 0.12344 0.03518 C 0.12952 0.01018 0.11511 0.00902 0.10174 0.00625 C 0.09358 -0.00139 0.08316 4.07407E-6 0.07396 -0.00394 C 0.06615 -0.01482 0.0566 -0.01991 0.04618 -0.02454 C 0.04462 -0.02524 0.04306 -0.02616 0.04167 -0.02662 C 0.04011 -0.02755 0.03855 -0.02801 0.03698 -0.02871 C 0.03542 -0.0294 0.0323 -0.03079 0.0323 -0.03056 C 0.02344 -0.02686 0.02275 -0.01991 0.01546 -0.01644 C 0.01493 -0.01436 0.01389 -0.01019 0.01389 -0.00996 " pathEditMode="relative" rAng="0" ptsTypes="AAAAAAAAAAAAAAAAAAAAAAAAAAAAAAAAAAAAAAAAAAAAAAAAAAAAAAAAAAAA">
                                      <p:cBhvr>
                                        <p:cTn id="8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4" y="69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C 0.00312 -0.01482 -0.00157 0.00162 0.00607 -0.01019 C 0.00746 -0.01274 0.00764 -0.01621 0.0092 -0.01852 C 0.01024 -0.02061 0.01232 -0.0213 0.01389 -0.02269 C 0.02812 -0.03866 0.00955 -0.01922 0.02152 -0.03496 C 0.025 -0.03982 0.03541 -0.04329 0.03541 -0.04306 C 0.03142 -0.05093 0.025 -0.05487 0.0184 -0.05764 C 0.01527 -0.06181 0.01302 -0.06551 0.0092 -0.06783 C 0.00607 -0.06968 3.33333E-6 -0.07199 3.33333E-6 -0.07176 C -0.00104 -0.07408 -0.00348 -0.07593 -0.00313 -0.07824 C -0.00295 -0.08079 0.00017 -0.08056 0.00139 -0.08218 C 0.00677 -0.09051 0.00798 -0.09838 0.01232 -0.10695 C 0.02083 -0.10301 0.01909 -0.09445 0.02777 -0.09051 C 0.03177 -0.08704 0.0408 -0.07662 0.04618 -0.07408 C 0.04774 -0.07338 0.0493 -0.07315 0.05086 -0.07199 C 0.05399 -0.06968 0.05694 -0.06644 0.06007 -0.06366 C 0.06146 -0.0625 0.06475 -0.05973 0.06475 -0.05949 C 0.06788 -0.05348 0.0717 -0.05047 0.07708 -0.04723 C 0.07986 -0.04561 0.08628 -0.04329 0.08628 -0.04306 C 0.09132 -0.03334 0.08802 -0.0382 0.09861 -0.02871 C 0.1 -0.02755 0.1033 -0.02477 0.1033 -0.02454 C 0.10711 -0.01713 0.10885 -0.01551 0.11562 -0.01852 C 0.11788 -0.02801 0.11823 -0.02963 0.11111 -0.03287 C 0.10711 -0.01713 0.1125 -0.03658 0.10642 -0.02061 C 0.10555 -0.01875 0.10347 -0.01574 0.10486 -0.01436 C 0.10659 -0.01297 0.10902 -0.01574 0.11111 -0.01644 C 0.11198 -0.01852 0.11267 -0.02107 0.11406 -0.02269 C 0.11944 -0.0301 0.11979 -0.02246 0.11718 -0.03287 C 0.11562 -0.03218 0.11354 -0.03241 0.1125 -0.03079 C 0.11128 -0.0294 0.10989 -0.02639 0.11111 -0.02477 C 0.11215 -0.02338 0.11406 -0.02616 0.11562 -0.02662 C 0.12934 -0.03889 0.10416 -0.03102 0.1033 -0.03079 C 0.09809 -0.03311 0.09444 -0.03912 0.08941 -0.04121 C 0.08628 -0.0426 0.08021 -0.04514 0.08021 -0.04491 C 0.071 -0.05348 0.06146 -0.05973 0.05243 -0.06783 C 0.0493 -0.07084 0.046 -0.07338 0.04305 -0.07616 C 0.04149 -0.07755 0.03854 -0.08033 0.03854 -0.0801 C 0.0375 -0.08241 0.0368 -0.08519 0.03541 -0.08635 C 0.03264 -0.08866 0.02621 -0.09051 0.02621 -0.09028 C 0.02517 -0.0926 0.02465 -0.09561 0.02309 -0.09676 C 0.02031 -0.09908 0.01389 -0.1007 0.01389 -0.10047 C 0.00955 -0.08982 0.00937 -0.07639 3.33333E-6 -0.07199 C 0.00364 -0.06436 0.0059 -0.06436 0.01232 -0.06181 C 0.01979 -0.0551 0.02448 -0.05278 0.03229 -0.04723 C 0.03333 -0.04306 0.03628 -0.03959 0.03698 -0.03496 C 0.0375 -0.0301 0.03281 -0.025 0.03073 -0.02269 C 0.02465 -0.01621 0.01996 -0.00787 0.01389 -0.00209 C 0.01336 4.07407E-6 0.01319 0.00231 0.01232 0.00416 C 0.01111 0.00601 0.00764 0.00833 0.00764 0.00856 " pathEditMode="relative" rAng="0" ptsTypes="AAAAAAAAAAAAAAAAAAAAAAAAAAAAAAAAAAAAAAAAAAAAAAAAA">
                                      <p:cBhvr>
                                        <p:cTn id="10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16" y="-49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C 0.0033 -0.01458 -0.00087 -0.00301 0.00799 -0.01319 C 0.01215 -0.01829 0.01979 -0.02917 0.01979 -0.02893 C 0.02535 -0.05069 0.01736 -0.02245 0.02587 -0.04514 C 0.02674 -0.04768 0.02639 -0.05092 0.02778 -0.05301 C 0.02917 -0.05555 0.0316 -0.05671 0.03368 -0.05833 C 0.0349 -0.06366 0.03524 -0.06967 0.03767 -0.07407 C 0.04028 -0.0794 0.04566 -0.09004 0.04566 -0.08981 C 0.04861 -0.10694 0.05642 -0.12037 0.06545 -0.13241 C 0.07031 -0.15092 0.06319 -0.1287 0.07535 -0.14815 C 0.07656 -0.15046 0.07621 -0.15393 0.07743 -0.15625 C 0.08142 -0.16574 0.08733 -0.175 0.09323 -0.18264 C 0.09792 -0.20069 0.09132 -0.18102 0.10121 -0.19583 C 0.10573 -0.20324 0.10781 -0.21319 0.11302 -0.21967 C 0.11493 -0.22245 0.12691 -0.24352 0.12691 -0.24329 C 0.12882 -0.24629 0.13125 -0.24861 0.13299 -0.25139 C 0.1401 -0.26389 0.14149 -0.27245 0.15087 -0.28055 C 0.15573 -0.30116 0.16545 -0.3162 0.17066 -0.33611 C 0.16944 -0.34537 0.16476 -0.36921 0.15868 -0.37569 C 0.15521 -0.3794 0.15052 -0.38055 0.14687 -0.38356 C 0.14549 -0.38634 0.14479 -0.39004 0.14288 -0.39167 C 0.13021 -0.40231 0.09427 -0.40833 0.08142 -0.41018 C 0.07604 -0.41111 0.07066 -0.41204 0.06545 -0.41273 C 0.06146 -0.41458 0.05694 -0.41504 0.05365 -0.41805 C 0.03993 -0.43032 0.04618 -0.42685 0.03576 -0.43125 C 0.02621 -0.43958 0.0316 -0.43588 0.01788 -0.4419 C 0.0158 -0.44282 0.01198 -0.44444 0.01198 -0.44421 C 0.00799 -0.44792 0.00469 -0.4537 8.33333E-7 -0.44722 C -0.00417 -0.4419 -0.0099 -0.4287 -0.0099 -0.42847 C -0.00781 -0.41643 -0.00608 -0.41204 0.00191 -0.40486 C 0.00694 -0.41504 0.0059 -0.41898 0.01389 -0.42592 C 0.01458 -0.42754 0.02083 -0.43866 0.01979 -0.4419 C 0.01875 -0.44491 0.0158 -0.4456 0.01389 -0.44722 C 0.00486 -0.44305 0.00712 -0.43912 0.00191 -0.4287 C 0.00121 -0.42616 -0.00191 -0.42199 8.33333E-7 -0.4206 C 0.00295 -0.41875 0.00746 -0.42037 0.0099 -0.42338 C 0.01267 -0.42731 0.01389 -0.43912 0.01389 -0.43889 C 0.01059 -0.45694 0.00868 -0.45347 -0.00399 -0.44977 C -0.00538 -0.44722 -0.00642 -0.44421 -0.00799 -0.4419 C -0.01181 -0.43704 -0.02135 -0.43588 -0.01198 -0.42338 C -0.00903 -0.41944 8.33333E-7 -0.41805 8.33333E-7 -0.41782 C 0.01597 -0.42106 0.0151 -0.41782 0.01979 -0.43657 C 0.01667 -0.45787 0.01545 -0.45347 8.33333E-7 -0.44977 C -0.00903 -0.41481 -0.00816 -0.43449 0.04167 -0.43125 C 0.05417 -0.42569 0.06649 -0.41967 0.07934 -0.41551 C 0.09358 -0.40254 0.1099 -0.40185 0.12691 -0.39954 C 0.12795 -0.3993 0.13906 -0.39606 0.1408 -0.39421 C 0.15347 -0.38055 0.13576 -0.39051 0.15087 -0.38356 C 0.15434 -0.37893 0.15937 -0.37592 0.16267 -0.37037 C 0.16389 -0.36829 0.16632 -0.35347 0.16667 -0.35185 C 0.16528 -0.33148 0.1684 -0.32014 0.15677 -0.30949 C 0.15347 -0.29745 0.15069 -0.29375 0.14288 -0.28588 C 0.13785 -0.27592 0.1368 -0.26458 0.13299 -0.25393 C 0.12899 -0.24329 0.12865 -0.24815 0.12309 -0.23819 C 0.11528 -0.22523 0.11354 -0.21829 0.10312 -0.20903 C 0.10243 -0.20648 0.10208 -0.2037 0.10121 -0.20116 C 0.09878 -0.1956 0.09323 -0.18518 0.09323 -0.18495 C 0.08924 -0.16944 0.08264 -0.16829 0.07535 -0.15347 C 0.06858 -0.14004 0.06354 -0.12569 0.05365 -0.11643 C 0.05226 -0.11134 0.05191 -0.10532 0.04965 -0.10069 C 0.04826 -0.09815 0.04653 -0.0956 0.04566 -0.09259 C 0.04392 -0.08773 0.04253 -0.08241 0.04167 -0.07685 C 0.04097 -0.07338 0.0408 -0.06967 0.03976 -0.0662 C 0.0368 -0.05717 0.02587 -0.04259 0.01979 -0.03704 C 0.01684 -0.03148 0.01267 -0.02708 0.0099 -0.02129 C 0.00521 -0.01204 0.01163 0.00741 8.33333E-7 -1.48148E-6 Z " pathEditMode="relative" rAng="0" ptsTypes="AAAAAAAAAAAAAAAAAAAAAAAAAAAAAAAAAAAAAAAAAAAAAAAAAAAAAAAAAAAAAAAAAA">
                                      <p:cBhvr>
                                        <p:cTn id="12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-225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6 C -0.00469 0.00902 -0.00903 0.01504 -0.0158 0.02129 C -0.02205 0.03333 -0.02378 0.04328 -0.03368 0.04768 C -0.03819 0.05162 -0.04357 0.0537 -0.04757 0.05833 C -0.04948 0.06018 -0.05 0.06389 -0.05156 0.0662 C -0.0533 0.06828 -0.05555 0.06967 -0.05746 0.07152 C -0.06163 0.0868 -0.0566 0.07268 -0.06545 0.08472 C -0.07066 0.09143 -0.07413 0.10231 -0.07934 0.10856 C -0.08298 0.11273 -0.08732 0.11551 -0.09132 0.11921 C -0.0934 0.12083 -0.09722 0.1243 -0.09722 0.12453 C -0.10712 0.12338 -0.11719 0.12384 -0.12691 0.12176 C -0.12934 0.12106 -0.13177 0.11898 -0.13298 0.11643 C -0.13524 0.11157 -0.1408 0.09884 -0.1368 0.10069 C -0.13489 0.10139 -0.13298 0.10231 -0.1309 0.10324 C -0.1283 0.10856 -0.12569 0.11389 -0.12292 0.11921 C -0.1217 0.12176 -0.12569 0.11365 -0.12691 0.11111 C -0.1283 0.10833 -0.12969 0.10578 -0.1309 0.10324 C -0.13229 0.10046 -0.13489 0.09537 -0.13489 0.0956 C -0.13437 0.09791 -0.13403 0.10069 -0.13298 0.10324 C -0.13073 0.10879 -0.125 0.11921 -0.125 0.11944 C -0.12639 0.11643 -0.12743 0.11319 -0.12899 0.11111 C -0.13073 0.10879 -0.13351 0.1081 -0.13489 0.10578 C -0.13628 0.10347 -0.13837 0.09583 -0.1368 0.09791 C -0.11892 0.12176 -0.13489 0.1125 -0.12101 0.11921 C -0.11632 0.13865 -0.12135 0.11597 -0.12691 0.11111 C -0.12899 0.10926 -0.13107 0.1074 -0.13298 0.10578 C -0.14323 0.08495 -0.13264 0.1118 -0.1309 0.11389 C -0.12743 0.11782 -0.12309 0.12083 -0.1191 0.1243 C -0.11719 0.12592 -0.11076 0.13055 -0.11302 0.12963 C -0.1151 0.1287 -0.11719 0.12777 -0.1191 0.12708 C -0.12917 0.11805 -0.12344 0.12453 -0.13298 0.10578 C -0.13437 0.10301 -0.13038 0.11111 -0.12899 0.11389 C -0.12396 0.12407 -0.12691 0.1199 -0.1191 0.12708 C -0.1217 0.12176 -0.1243 0.1162 -0.12691 0.11111 C -0.1283 0.10833 -0.1309 0.10324 -0.1309 0.10347 C -0.12847 0.11365 -0.12621 0.11805 -0.1191 0.1243 C -0.12048 0.12152 -0.12118 0.11828 -0.12292 0.11643 C -0.12465 0.11458 -0.12899 0.11088 -0.12899 0.11389 C -0.12899 0.11759 -0.125 0.11898 -0.12292 0.12176 C -0.12361 0.11898 -0.12361 0.11574 -0.125 0.11389 C -0.12656 0.1118 -0.13003 0.10856 -0.1309 0.11111 C -0.13212 0.11389 -0.12899 0.11736 -0.12691 0.11921 C -0.12344 0.12199 -0.1191 0.12245 -0.1151 0.1243 C -0.11319 0.125 -0.10903 0.12708 -0.10903 0.12731 C -0.10173 0.12569 -0.09271 0.12847 -0.08732 0.12176 C -0.08594 0.11967 -0.08663 0.11597 -0.08524 0.11389 C -0.08385 0.11134 -0.08142 0.11018 -0.07934 0.10856 C -0.07344 0.09652 -0.06614 0.09467 -0.05746 0.08726 C -0.05486 0.08194 -0.05139 0.07731 -0.04965 0.07152 C -0.04896 0.06875 -0.04913 0.06551 -0.04757 0.06365 C -0.04427 0.05902 -0.03976 0.05648 -0.03576 0.05301 C -0.03385 0.05115 -0.03177 0.0493 -0.02969 0.04768 C -0.02778 0.04583 -0.02378 0.04236 -0.02378 0.04259 C -0.02257 0.03958 -0.02153 0.03657 -0.01979 0.03449 C -0.01823 0.03217 -0.01545 0.03148 -0.01389 0.02916 C -0.01267 0.02685 -0.01302 0.02361 -0.0118 0.02129 C -0.01024 0.01805 -0.00798 0.01574 -0.0059 0.01319 C -0.00347 0.00277 -0.00555 0.00717 -1.38889E-6 3.7037E-6 Z " pathEditMode="relative" rAng="0" ptsTypes="AAAAAAAAAAAAAAAAAAAAAAAAAAAAAAAAAAAAAAAAAAAAAAAAAAAAAAAAAA">
                                      <p:cBhvr>
                                        <p:cTn id="14" dur="1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27" y="648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07407E-6 C 0.00208 -0.00926 0.00382 -0.01597 0.00798 -0.02384 C 0.0092 -0.02916 0.01059 -0.03449 0.01198 -0.03981 C 0.0125 -0.04259 0.01389 -0.04768 0.01389 -0.04745 C 0.01319 -0.06018 0.01771 -0.07523 0.01198 -0.08472 C 0.00729 -0.09236 -0.00278 -0.08634 -0.0099 -0.08726 C -0.02066 -0.08888 -0.04167 -0.09259 -0.04167 -0.09236 C -0.07136 -0.10671 -0.10712 -0.10208 -0.13698 -0.10324 C -0.15417 -0.10254 -0.1717 -0.10463 -0.18854 -0.10069 C -0.19097 -0.10023 -0.18698 -0.09351 -0.18455 -0.09259 C -0.18143 -0.09143 -0.17795 -0.09444 -0.17465 -0.09537 C -0.17535 -0.09814 -0.17465 -0.10277 -0.17656 -0.10324 C -0.18316 -0.10486 -0.19011 -0.10324 -0.19636 -0.10069 C -0.19844 -0.1 -0.19254 -0.09884 -0.19045 -0.09791 C -0.18715 -0.09884 -0.17726 -0.10069 -0.18056 -0.10069 C -0.18524 -0.10069 -0.19254 -0.1037 -0.19445 -0.09791 C -0.19636 -0.09305 -0.18663 -0.09537 -0.18247 -0.09537 C -0.17917 -0.09537 -0.19601 -0.09791 -0.19254 -0.09791 C -0.18854 -0.09791 -0.18455 -0.09629 -0.18056 -0.09537 C -0.16337 -0.08726 -0.18993 -0.09606 -0.19445 -0.09791 C -0.18715 -0.10162 -0.1842 -0.10439 -0.17465 -0.09791 C -0.17292 -0.09676 -0.18264 -0.09537 -0.18056 -0.09537 C -0.17205 -0.09537 -0.16337 -0.09722 -0.15469 -0.09791 C -0.10868 -0.11088 -0.05747 -0.09861 -0.0099 -0.09537 C 0.00642 -0.08819 -0.00052 -0.0949 0.00989 -0.07407 C 0.01111 -0.07152 0.01389 -0.0662 0.01389 -0.06597 C 0.01753 -0.05069 0.02517 -0.02291 0.01198 -0.01319 " pathEditMode="relative" rAng="0" ptsTypes="AAAAAAAAAAAAAAAAAAAAAAAAAAA">
                                      <p:cBhvr>
                                        <p:cTn id="16" dur="1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9" y="-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738" y="2780008"/>
            <a:ext cx="5932352" cy="44604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2806" y="1142372"/>
            <a:ext cx="4680381" cy="2268342"/>
          </a:xfrm>
          <a:prstGeom prst="rect">
            <a:avLst/>
          </a:prstGeom>
        </p:spPr>
      </p:pic>
      <p:pic>
        <p:nvPicPr>
          <p:cNvPr id="17" name="Picture 16" descr="manTable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30" y="1865710"/>
            <a:ext cx="727875" cy="727875"/>
          </a:xfrm>
          <a:prstGeom prst="rect">
            <a:avLst/>
          </a:prstGeom>
        </p:spPr>
      </p:pic>
      <p:pic>
        <p:nvPicPr>
          <p:cNvPr id="18" name="Picture 17" descr="manTable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122" y="5172752"/>
            <a:ext cx="727875" cy="727875"/>
          </a:xfrm>
          <a:prstGeom prst="rect">
            <a:avLst/>
          </a:prstGeom>
        </p:spPr>
      </p:pic>
      <p:pic>
        <p:nvPicPr>
          <p:cNvPr id="22" name="Picture 21" descr="manTable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059" y="3714895"/>
            <a:ext cx="727875" cy="727875"/>
          </a:xfrm>
          <a:prstGeom prst="rect">
            <a:avLst/>
          </a:prstGeom>
        </p:spPr>
      </p:pic>
      <p:pic>
        <p:nvPicPr>
          <p:cNvPr id="24" name="Picture 23" descr="manTable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334" y="4808814"/>
            <a:ext cx="727875" cy="727875"/>
          </a:xfrm>
          <a:prstGeom prst="rect">
            <a:avLst/>
          </a:prstGeom>
        </p:spPr>
      </p:pic>
      <p:pic>
        <p:nvPicPr>
          <p:cNvPr id="31" name="Picture 30" descr="manTable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434" y="1367999"/>
            <a:ext cx="727875" cy="727875"/>
          </a:xfrm>
          <a:prstGeom prst="rect">
            <a:avLst/>
          </a:prstGeom>
        </p:spPr>
      </p:pic>
      <p:pic>
        <p:nvPicPr>
          <p:cNvPr id="32" name="Picture 31" descr="manTable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840" y="2416070"/>
            <a:ext cx="727875" cy="727875"/>
          </a:xfrm>
          <a:prstGeom prst="rect">
            <a:avLst/>
          </a:prstGeom>
        </p:spPr>
      </p:pic>
      <p:pic>
        <p:nvPicPr>
          <p:cNvPr id="34" name="Picture 33" descr="manTable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066" y="5811037"/>
            <a:ext cx="727875" cy="727875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457200" y="205065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dirty="0"/>
              <a:t>What if Infrastructure is Mobile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829583" y="1343154"/>
            <a:ext cx="693543" cy="746692"/>
            <a:chOff x="2829583" y="1283520"/>
            <a:chExt cx="693543" cy="746692"/>
          </a:xfrm>
        </p:grpSpPr>
        <p:pic>
          <p:nvPicPr>
            <p:cNvPr id="27" name="Picture 26" descr="ap.png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9583" y="1448080"/>
              <a:ext cx="693543" cy="582132"/>
            </a:xfrm>
            <a:prstGeom prst="rect">
              <a:avLst/>
            </a:prstGeom>
          </p:spPr>
        </p:pic>
        <p:pic>
          <p:nvPicPr>
            <p:cNvPr id="28" name="Picture 27" descr="wireless-icon-red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230866">
              <a:off x="2837994" y="1305948"/>
              <a:ext cx="410105" cy="365250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2829583" y="3847811"/>
            <a:ext cx="693543" cy="746692"/>
            <a:chOff x="2829583" y="1283520"/>
            <a:chExt cx="693543" cy="746692"/>
          </a:xfrm>
        </p:grpSpPr>
        <p:pic>
          <p:nvPicPr>
            <p:cNvPr id="30" name="Picture 29" descr="ap.png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9583" y="1448080"/>
              <a:ext cx="693543" cy="582132"/>
            </a:xfrm>
            <a:prstGeom prst="rect">
              <a:avLst/>
            </a:prstGeom>
          </p:spPr>
        </p:pic>
        <p:pic>
          <p:nvPicPr>
            <p:cNvPr id="33" name="Picture 32" descr="wireless-icon-red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230866">
              <a:off x="2837994" y="1305948"/>
              <a:ext cx="410105" cy="365250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6000162" y="4334830"/>
            <a:ext cx="693543" cy="746692"/>
            <a:chOff x="2829583" y="1283520"/>
            <a:chExt cx="693543" cy="746692"/>
          </a:xfrm>
        </p:grpSpPr>
        <p:pic>
          <p:nvPicPr>
            <p:cNvPr id="36" name="Picture 35" descr="ap.png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9583" y="1448080"/>
              <a:ext cx="693543" cy="582132"/>
            </a:xfrm>
            <a:prstGeom prst="rect">
              <a:avLst/>
            </a:prstGeom>
          </p:spPr>
        </p:pic>
        <p:pic>
          <p:nvPicPr>
            <p:cNvPr id="37" name="Picture 36" descr="wireless-icon-red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230866">
              <a:off x="2837994" y="1305948"/>
              <a:ext cx="410105" cy="365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833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5.55112E-17 C 0.00955 -0.00347 0.01944 -0.00671 0.02917 -0.01019 C 0.03229 -0.01157 0.03854 -0.01435 0.03854 -0.01412 C 0.04913 -0.02407 0.04549 -0.01875 0.05087 -0.0287 C 0.0559 -0.02755 0.05937 -0.02778 0.06319 -0.02269 C 0.06441 -0.02106 0.06476 -0.01806 0.06632 -0.01644 C 0.06753 -0.01528 0.06927 -0.01551 0.07083 -0.01435 C 0.0809 -0.00764 0.06979 -0.01343 0.08021 -0.00417 C 0.08142 -0.00301 0.08316 -0.00324 0.08472 -0.00208 C 0.08628 -0.00116 0.08785 0.00069 0.08941 0.00208 C 0.09149 0.00602 0.0993 0.01505 0.09566 0.01435 C 0.08698 0.01227 0.08177 0.00764 0.07396 0.00417 C 0.07239 0.00278 0.06996 0.00208 0.06944 5.55112E-17 C 0.06805 -0.00417 0.07413 -0.01157 0.07552 -0.01227 C 0.07986 -0.01574 0.08594 -0.01667 0.09097 -0.01852 C 0.09705 -0.02106 0.1033 -0.02407 0.10955 -0.02662 C 0.11996 -0.03634 0.1151 -0.03356 0.12344 -0.03704 C 0.12396 -0.03912 0.12361 -0.0419 0.125 -0.04306 C 0.1276 -0.0456 0.13108 -0.04606 0.1342 -0.04722 C 0.13941 -0.04977 0.14305 -0.05278 0.14809 -0.05556 C 0.15816 -0.06157 0.15017 -0.0544 0.15885 -0.05972 C 0.16042 -0.06088 0.1618 -0.06273 0.16354 -0.06366 C 0.16649 -0.06551 0.16962 -0.06667 0.17274 -0.06782 C 0.17413 -0.06875 0.17743 -0.06991 0.17743 -0.06968 C 0.1941 -0.0625 0.21146 -0.05694 0.2283 -0.04931 C 0.22986 -0.04722 0.23142 -0.04537 0.23299 -0.04306 C 0.23403 -0.0412 0.2368 -0.03935 0.23611 -0.03704 C 0.23507 -0.03472 0.23194 -0.03565 0.22986 -0.03495 C 0.22274 -0.03819 0.21719 -0.04005 0.21128 -0.04514 C 0.20625 -0.05579 0.20364 -0.0537 0.19444 -0.05139 C 0.18628 -0.04444 0.17743 -0.04005 0.16962 -0.03287 C 0.16858 -0.03079 0.16805 -0.02824 0.16667 -0.02662 C 0.16302 -0.02292 0.15764 -0.02639 0.16667 -0.02269 C 0.16805 -0.0213 0.16979 -0.02037 0.17118 -0.01852 C 0.17239 -0.0169 0.17257 -0.01366 0.1743 -0.01227 C 0.17899 -0.00833 0.18715 -0.00671 0.19288 -0.00417 C 0.19583 -0.00301 0.19896 -0.00139 0.20208 5.55112E-17 C 0.20347 0.00069 0.20677 0.00208 0.20677 0.00231 C 0.20816 0.00347 0.20989 0.0044 0.21128 0.00625 C 0.2125 0.00787 0.21285 0.01088 0.21441 0.0125 C 0.21562 0.01366 0.21753 0.01366 0.2191 0.01435 C 0.23264 0.02014 0.21354 0.01181 0.2283 0.0206 C 0.23125 0.02222 0.23472 0.02222 0.2375 0.02477 C 0.24062 0.02731 0.24687 0.03287 0.24687 0.0331 C 0.23993 0.0419 0.23351 0.04144 0.22517 0.04537 C 0.22361 0.04722 0.22239 0.05 0.22066 0.05139 C 0.21771 0.05347 0.21128 0.05556 0.21128 0.05579 C 0.2066 0.06181 0.20347 0.06528 0.19739 0.06806 C 0.19583 0.06667 0.19444 0.06481 0.19288 0.06389 C 0.19132 0.06273 0.18941 0.06296 0.18819 0.06181 C 0.18472 0.0588 0.18229 0.0544 0.17899 0.05139 C 0.17587 0.03935 0.18003 0.05 0.17118 0.04329 C 0.16927 0.04167 0.1684 0.03866 0.16667 0.03704 C 0.16076 0.03171 0.15174 0.02847 0.14496 0.02685 C 0.1592 0.00764 0.1368 0.03565 0.15885 0.01644 C 0.16892 0.00741 0.17639 -0.00046 0.18819 -0.00417 C 0.19132 -0.01042 0.19531 -0.01343 0.20052 -0.01644 C 0.20347 -0.01829 0.20972 -0.0206 0.20972 -0.02037 C 0.22535 0.00023 0.25017 0.0037 0.27153 0.00625 C 0.27361 0.00694 0.27569 0.00741 0.27778 0.00833 C 0.28073 0.00949 0.28698 0.0125 0.28698 0.01273 C 0.29149 0.0213 0.29705 0.02431 0.30399 0.02894 C 0.30555 0.02986 0.30677 0.03171 0.30851 0.03287 C 0.30989 0.0338 0.31319 0.03495 0.31319 0.03519 C 0.30729 0.02361 0.31319 0.03264 0.30555 0.02685 C 0.30052 0.02315 0.29687 0.01644 0.29167 0.01435 C 0.28976 0.01366 0.28385 0.01134 0.28229 0.01042 C 0.28003 0.00903 0.27812 0.00764 0.27621 0.00625 C 0.27448 0.00486 0.27309 0.00301 0.27153 0.00208 C 0.26562 -0.00139 0.25903 -0.0037 0.25295 -0.00602 C 0.24392 -0.01435 0.23125 -0.01389 0.22066 -0.01852 C 0.21753 -0.02014 0.21441 -0.02153 0.21128 -0.02269 C 0.20972 -0.02338 0.20677 -0.02454 0.20677 -0.02431 C 0.20573 -0.02662 0.20243 -0.02894 0.20364 -0.03079 C 0.20555 -0.03426 0.21285 -0.03495 0.21285 -0.03472 C 0.22205 -0.0537 0.20955 -0.03148 0.22066 -0.04306 C 0.23055 -0.05394 0.21476 -0.04653 0.22986 -0.05139 C 0.23351 -0.05903 0.23646 -0.05903 0.24219 -0.06366 C 0.24375 -0.0625 0.24531 -0.06134 0.24687 -0.05972 C 0.24844 -0.0581 0.24948 -0.05532 0.25139 -0.05347 C 0.2526 -0.05231 0.25451 -0.05255 0.25608 -0.05139 C 0.27118 -0.04005 0.25955 -0.04537 0.26996 -0.0412 C 0.27569 -0.03611 0.28194 -0.0338 0.28854 -0.03079 C 0.29149 -0.0294 0.29774 -0.02662 0.29774 -0.02639 C 0.30295 -0.03148 0.30555 -0.03727 0.31007 -0.04306 C 0.31198 -0.05139 0.31458 -0.05486 0.32083 -0.05764 C 0.32187 -0.05972 0.32413 -0.06134 0.32396 -0.06366 C 0.32361 -0.0662 0.32101 -0.0669 0.31944 -0.06782 C 0.30989 -0.07361 0.29861 -0.07639 0.28854 -0.07824 C 0.29861 -0.07361 0.3092 -0.07037 0.31944 -0.06574 C 0.3243 -0.06366 0.3283 -0.05995 0.33333 -0.05764 C 0.32812 -0.05556 0.31944 -0.04722 0.31944 -0.04699 C 0.3184 -0.04537 0.31753 -0.04306 0.31632 -0.0412 C 0.31493 -0.03958 0.31285 -0.03912 0.31163 -0.03704 C 0.3092 -0.03333 0.30555 -0.02454 0.30555 -0.02431 C 0.2908 -0.02963 0.27674 -0.03611 0.26233 -0.0412 C 0.25746 -0.04306 0.24844 -0.04722 0.24844 -0.04699 C 0.23802 -0.06782 0.22083 -0.06505 0.20521 -0.07199 C 0.19097 -0.07847 0.19896 -0.07593 0.18055 -0.07824 C 0.17309 -0.08056 0.16753 -0.0794 0.16042 -0.07616 C 0.15746 -0.07245 0.15399 -0.06968 0.15121 -0.06574 C 0.14983 -0.06412 0.14965 -0.06088 0.14809 -0.05972 C 0.14514 -0.0581 0.14184 -0.05833 0.13889 -0.05764 C 0.12656 -0.04954 0.11771 -0.04306 0.10486 -0.03704 C 0.10017 -0.03495 0.09549 -0.03287 0.09097 -0.03079 C 0.08941 -0.03009 0.08628 -0.0287 0.08628 -0.02847 C 0.07604 -0.01944 0.06337 -0.01759 0.05243 -0.01019 C 0.05035 -0.0088 0.04792 -0.00787 0.04618 -0.00602 C 0.04444 -0.0044 0.0434 -0.00139 0.04167 5.55112E-17 C 0.0316 0.00718 0.01875 0.00833 0.00764 0.00833 " pathEditMode="relative" rAng="0" ptsTypes="AAAAAAAAAAAAAAAAAAAAAAAAAAAAAAAAAAAAAAAAAAAAAAAAAAAAAAAAAAAAAAAAAAAAAAAAAAAAAAAAAAAAAAAAAAAAAAAAAAAAAAAAAAAAAA">
                                      <p:cBhvr>
                                        <p:cTn id="6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-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07407E-6 C 0.00886 -0.01806 0.00382 -0.00834 0.01546 -0.01852 C 0.01719 -0.0257 0.01893 -0.03172 0.02466 -0.03496 C 0.02743 -0.03681 0.03386 -0.03889 0.03386 -0.03866 C 0.03664 -0.03658 0.04046 -0.03588 0.04323 -0.03287 C 0.04462 -0.03149 0.04462 -0.02824 0.04618 -0.02662 C 0.0474 -0.02524 0.04931 -0.0257 0.05087 -0.02454 C 0.06667 -0.01297 0.05417 -0.01922 0.06476 -0.01436 C 0.06927 -0.0051 0.07535 -0.00162 0.08334 0.00208 C 0.08976 0.01111 0.09202 0.01226 0.10174 0.01458 C 0.1066 0.02407 0.10296 0.01967 0.11424 0.02476 C 0.11563 0.02523 0.11875 0.02685 0.11875 0.02708 C 0.12084 0.04027 0.12136 0.04166 0.11111 0.04537 C 0.10712 0.04907 0.10243 0.05138 0.09879 0.05555 C 0.08924 0.06597 0.10209 0.05879 0.09098 0.06388 C 0.08577 0.06851 0.07709 0.08032 0.07709 0.08055 C 0.08421 0.08657 0.09219 0.08888 0.10035 0.09259 C 0.10486 0.09444 0.10955 0.09652 0.11424 0.09884 C 0.11563 0.0993 0.11875 0.10092 0.11875 0.10115 C 0.11927 0.10069 0.12952 0.09814 0.12952 0.09467 C 0.12952 0.0912 0.1191 0.08865 0.11875 0.08865 C 0.11372 0.10787 0.13403 0.10208 0.14202 0.10926 C 0.14497 0.1118 0.14809 0.11458 0.15122 0.11736 C 0.15278 0.11851 0.15591 0.12152 0.15591 0.12176 C 0.15677 0.12361 0.15921 0.12523 0.15886 0.12777 C 0.15834 0.13009 0.15573 0.13032 0.15434 0.13171 C 0.14688 0.13865 0.1415 0.14537 0.13264 0.14814 C 0.13108 0.14953 0.12917 0.15023 0.12813 0.15231 C 0.12709 0.15393 0.12761 0.15694 0.12657 0.15856 C 0.12379 0.16203 0.11719 0.16666 0.11719 0.16689 C 0.11667 0.16851 0.11233 0.17916 0.12032 0.17708 C 0.12205 0.17638 0.1224 0.17291 0.12344 0.17083 C 0.11598 0.16736 0.11823 0.1699 0.12344 0.16666 L 0.12344 0.16481 C 0.12344 0.16504 0.13264 0.15648 0.13264 0.15671 C 0.13368 0.15439 0.13421 0.15162 0.13577 0.15023 C 0.14011 0.14606 0.14653 0.14976 0.13733 0.14629 C 0.13594 0.14676 0.12813 0.14907 0.12813 0.15231 C 0.12813 0.15439 0.13108 0.1537 0.13264 0.15439 C 0.13421 0.15301 0.13594 0.15185 0.13733 0.15023 C 0.13855 0.14838 0.13889 0.1456 0.14046 0.14421 C 0.14306 0.1412 0.14671 0.14027 0.14966 0.13796 C 0.15122 0.13125 0.1573 0.11944 0.1573 0.11967 C 0.15209 0.10833 0.14462 0.10694 0.13577 0.10301 C 0.13264 0.10162 0.12657 0.09884 0.12657 0.09907 C 0.12327 0.09236 0.11945 0.08958 0.11424 0.08657 C 0.11111 0.08472 0.10486 0.0824 0.10486 0.08263 C 0.09879 0.07685 0.09636 0.07916 0.0941 0.07013 C 0.09566 0.06944 0.09723 0.06898 0.09879 0.06805 C 0.10191 0.06551 0.10434 0.06111 0.10799 0.05972 C 0.11094 0.05833 0.11719 0.05555 0.11719 0.05578 C 0.11875 0.04722 0.1198 0.04189 0.12344 0.03518 C 0.12952 0.01018 0.11511 0.00902 0.10174 0.00625 C 0.09358 -0.00139 0.08316 4.07407E-6 0.07396 -0.00394 C 0.06615 -0.01482 0.0566 -0.01991 0.04618 -0.02454 C 0.04462 -0.02524 0.04306 -0.02616 0.04167 -0.02662 C 0.04011 -0.02755 0.03855 -0.02801 0.03698 -0.02871 C 0.03542 -0.0294 0.0323 -0.03079 0.0323 -0.03056 C 0.02344 -0.02686 0.02275 -0.01991 0.01546 -0.01644 C 0.01493 -0.01436 0.01389 -0.01019 0.01389 -0.00996 " pathEditMode="relative" rAng="0" ptsTypes="AAAAAAAAAAAAAAAAAAAAAAAAAAAAAAAAAAAAAAAAAAAAAAAAAAAAAAAAAAAA">
                                      <p:cBhvr>
                                        <p:cTn id="8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4" y="69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C 0.00312 -0.01482 -0.00157 0.00162 0.00607 -0.01019 C 0.00746 -0.01274 0.00764 -0.01621 0.0092 -0.01852 C 0.01024 -0.02061 0.01232 -0.0213 0.01389 -0.02269 C 0.02812 -0.03866 0.00955 -0.01922 0.02152 -0.03496 C 0.025 -0.03982 0.03541 -0.04329 0.03541 -0.04306 C 0.03142 -0.05093 0.025 -0.05487 0.0184 -0.05764 C 0.01527 -0.06181 0.01302 -0.06551 0.0092 -0.06783 C 0.00607 -0.06968 3.33333E-6 -0.07199 3.33333E-6 -0.07176 C -0.00104 -0.07408 -0.00348 -0.07593 -0.00313 -0.07824 C -0.00295 -0.08079 0.00017 -0.08056 0.00139 -0.08218 C 0.00677 -0.09051 0.00798 -0.09838 0.01232 -0.10695 C 0.02083 -0.10301 0.01909 -0.09445 0.02777 -0.09051 C 0.03177 -0.08704 0.0408 -0.07662 0.04618 -0.07408 C 0.04774 -0.07338 0.0493 -0.07315 0.05086 -0.07199 C 0.05399 -0.06968 0.05694 -0.06644 0.06007 -0.06366 C 0.06146 -0.0625 0.06475 -0.05973 0.06475 -0.05949 C 0.06788 -0.05348 0.0717 -0.05047 0.07708 -0.04723 C 0.07986 -0.04561 0.08628 -0.04329 0.08628 -0.04306 C 0.09132 -0.03334 0.08802 -0.0382 0.09861 -0.02871 C 0.1 -0.02755 0.1033 -0.02477 0.1033 -0.02454 C 0.10711 -0.01713 0.10885 -0.01551 0.11562 -0.01852 C 0.11788 -0.02801 0.11823 -0.02963 0.11111 -0.03287 C 0.10711 -0.01713 0.1125 -0.03658 0.10642 -0.02061 C 0.10555 -0.01875 0.10347 -0.01574 0.10486 -0.01436 C 0.10659 -0.01297 0.10902 -0.01574 0.11111 -0.01644 C 0.11198 -0.01852 0.11267 -0.02107 0.11406 -0.02269 C 0.11944 -0.0301 0.11979 -0.02246 0.11718 -0.03287 C 0.11562 -0.03218 0.11354 -0.03241 0.1125 -0.03079 C 0.11128 -0.0294 0.10989 -0.02639 0.11111 -0.02477 C 0.11215 -0.02338 0.11406 -0.02616 0.11562 -0.02662 C 0.12934 -0.03889 0.10416 -0.03102 0.1033 -0.03079 C 0.09809 -0.03311 0.09444 -0.03912 0.08941 -0.04121 C 0.08628 -0.0426 0.08021 -0.04514 0.08021 -0.04491 C 0.071 -0.05348 0.06146 -0.05973 0.05243 -0.06783 C 0.0493 -0.07084 0.046 -0.07338 0.04305 -0.07616 C 0.04149 -0.07755 0.03854 -0.08033 0.03854 -0.0801 C 0.0375 -0.08241 0.0368 -0.08519 0.03541 -0.08635 C 0.03264 -0.08866 0.02621 -0.09051 0.02621 -0.09028 C 0.02517 -0.0926 0.02465 -0.09561 0.02309 -0.09676 C 0.02031 -0.09908 0.01389 -0.1007 0.01389 -0.10047 C 0.00955 -0.08982 0.00937 -0.07639 3.33333E-6 -0.07199 C 0.00364 -0.06436 0.0059 -0.06436 0.01232 -0.06181 C 0.01979 -0.0551 0.02448 -0.05278 0.03229 -0.04723 C 0.03333 -0.04306 0.03628 -0.03959 0.03698 -0.03496 C 0.0375 -0.0301 0.03281 -0.025 0.03073 -0.02269 C 0.02465 -0.01621 0.01996 -0.00787 0.01389 -0.00209 C 0.01336 4.07407E-6 0.01319 0.00231 0.01232 0.00416 C 0.01111 0.00601 0.00764 0.00833 0.00764 0.00856 " pathEditMode="relative" rAng="0" ptsTypes="AAAAAAAAAAAAAAAAAAAAAAAAAAAAAAAAAAAAAAAAAAAAAAAAA">
                                      <p:cBhvr>
                                        <p:cTn id="10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16" y="-49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C 0.0033 -0.01458 -0.00087 -0.00301 0.00799 -0.01319 C 0.01215 -0.01829 0.01979 -0.02917 0.01979 -0.02893 C 0.02535 -0.05069 0.01736 -0.02245 0.02587 -0.04514 C 0.02674 -0.04768 0.02639 -0.05092 0.02778 -0.05301 C 0.02917 -0.05555 0.0316 -0.05671 0.03368 -0.05833 C 0.0349 -0.06366 0.03524 -0.06967 0.03767 -0.07407 C 0.04028 -0.0794 0.04566 -0.09004 0.04566 -0.08981 C 0.04861 -0.10694 0.05642 -0.12037 0.06545 -0.13241 C 0.07031 -0.15092 0.06319 -0.1287 0.07535 -0.14815 C 0.07656 -0.15046 0.07621 -0.15393 0.07743 -0.15625 C 0.08142 -0.16574 0.08733 -0.175 0.09323 -0.18264 C 0.09792 -0.20069 0.09132 -0.18102 0.10121 -0.19583 C 0.10573 -0.20324 0.10781 -0.21319 0.11302 -0.21967 C 0.11493 -0.22245 0.12691 -0.24352 0.12691 -0.24329 C 0.12882 -0.24629 0.13125 -0.24861 0.13299 -0.25139 C 0.1401 -0.26389 0.14149 -0.27245 0.15087 -0.28055 C 0.15573 -0.30116 0.16545 -0.3162 0.17066 -0.33611 C 0.16944 -0.34537 0.16476 -0.36921 0.15868 -0.37569 C 0.15521 -0.3794 0.15052 -0.38055 0.14687 -0.38356 C 0.14549 -0.38634 0.14479 -0.39004 0.14288 -0.39167 C 0.13021 -0.40231 0.09427 -0.40833 0.08142 -0.41018 C 0.07604 -0.41111 0.07066 -0.41204 0.06545 -0.41273 C 0.06146 -0.41458 0.05694 -0.41504 0.05365 -0.41805 C 0.03993 -0.43032 0.04618 -0.42685 0.03576 -0.43125 C 0.02621 -0.43958 0.0316 -0.43588 0.01788 -0.4419 C 0.0158 -0.44282 0.01198 -0.44444 0.01198 -0.44421 C 0.00799 -0.44792 0.00469 -0.4537 8.33333E-7 -0.44722 C -0.00417 -0.4419 -0.0099 -0.4287 -0.0099 -0.42847 C -0.00781 -0.41643 -0.00608 -0.41204 0.00191 -0.40486 C 0.00694 -0.41504 0.0059 -0.41898 0.01389 -0.42592 C 0.01458 -0.42754 0.02083 -0.43866 0.01979 -0.4419 C 0.01875 -0.44491 0.0158 -0.4456 0.01389 -0.44722 C 0.00486 -0.44305 0.00712 -0.43912 0.00191 -0.4287 C 0.00121 -0.42616 -0.00191 -0.42199 8.33333E-7 -0.4206 C 0.00295 -0.41875 0.00746 -0.42037 0.0099 -0.42338 C 0.01267 -0.42731 0.01389 -0.43912 0.01389 -0.43889 C 0.01059 -0.45694 0.00868 -0.45347 -0.00399 -0.44977 C -0.00538 -0.44722 -0.00642 -0.44421 -0.00799 -0.4419 C -0.01181 -0.43704 -0.02135 -0.43588 -0.01198 -0.42338 C -0.00903 -0.41944 8.33333E-7 -0.41805 8.33333E-7 -0.41782 C 0.01597 -0.42106 0.0151 -0.41782 0.01979 -0.43657 C 0.01667 -0.45787 0.01545 -0.45347 8.33333E-7 -0.44977 C -0.00903 -0.41481 -0.00816 -0.43449 0.04167 -0.43125 C 0.05417 -0.42569 0.06649 -0.41967 0.07934 -0.41551 C 0.09358 -0.40254 0.1099 -0.40185 0.12691 -0.39954 C 0.12795 -0.3993 0.13906 -0.39606 0.1408 -0.39421 C 0.15347 -0.38055 0.13576 -0.39051 0.15087 -0.38356 C 0.15434 -0.37893 0.15937 -0.37592 0.16267 -0.37037 C 0.16389 -0.36829 0.16632 -0.35347 0.16667 -0.35185 C 0.16528 -0.33148 0.1684 -0.32014 0.15677 -0.30949 C 0.15347 -0.29745 0.15069 -0.29375 0.14288 -0.28588 C 0.13785 -0.27592 0.1368 -0.26458 0.13299 -0.25393 C 0.12899 -0.24329 0.12865 -0.24815 0.12309 -0.23819 C 0.11528 -0.22523 0.11354 -0.21829 0.10312 -0.20903 C 0.10243 -0.20648 0.10208 -0.2037 0.10121 -0.20116 C 0.09878 -0.1956 0.09323 -0.18518 0.09323 -0.18495 C 0.08924 -0.16944 0.08264 -0.16829 0.07535 -0.15347 C 0.06858 -0.14004 0.06354 -0.12569 0.05365 -0.11643 C 0.05226 -0.11134 0.05191 -0.10532 0.04965 -0.10069 C 0.04826 -0.09815 0.04653 -0.0956 0.04566 -0.09259 C 0.04392 -0.08773 0.04253 -0.08241 0.04167 -0.07685 C 0.04097 -0.07338 0.0408 -0.06967 0.03976 -0.0662 C 0.0368 -0.05717 0.02587 -0.04259 0.01979 -0.03704 C 0.01684 -0.03148 0.01267 -0.02708 0.0099 -0.02129 C 0.00521 -0.01204 0.01163 0.00741 8.33333E-7 -1.48148E-6 Z " pathEditMode="relative" rAng="0" ptsTypes="AAAAAAAAAAAAAAAAAAAAAAAAAAAAAAAAAAAAAAAAAAAAAAAAAAAAAAAAAAAAAAAAAA">
                                      <p:cBhvr>
                                        <p:cTn id="12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-225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6 C -0.00469 0.00902 -0.00903 0.01504 -0.0158 0.02129 C -0.02205 0.03333 -0.02378 0.04328 -0.03368 0.04768 C -0.03819 0.05162 -0.04357 0.0537 -0.04757 0.05833 C -0.04948 0.06018 -0.05 0.06389 -0.05156 0.0662 C -0.0533 0.06828 -0.05555 0.06967 -0.05746 0.07152 C -0.06163 0.0868 -0.0566 0.07268 -0.06545 0.08472 C -0.07066 0.09143 -0.07413 0.10231 -0.07934 0.10856 C -0.08298 0.11273 -0.08732 0.11551 -0.09132 0.11921 C -0.0934 0.12083 -0.09722 0.1243 -0.09722 0.12453 C -0.10712 0.12338 -0.11719 0.12384 -0.12691 0.12176 C -0.12934 0.12106 -0.13177 0.11898 -0.13298 0.11643 C -0.13524 0.11157 -0.1408 0.09884 -0.1368 0.10069 C -0.13489 0.10139 -0.13298 0.10231 -0.1309 0.10324 C -0.1283 0.10856 -0.12569 0.11389 -0.12292 0.11921 C -0.1217 0.12176 -0.12569 0.11365 -0.12691 0.11111 C -0.1283 0.10833 -0.12969 0.10578 -0.1309 0.10324 C -0.13229 0.10046 -0.13489 0.09537 -0.13489 0.0956 C -0.13437 0.09791 -0.13403 0.10069 -0.13298 0.10324 C -0.13073 0.10879 -0.125 0.11921 -0.125 0.11944 C -0.12639 0.11643 -0.12743 0.11319 -0.12899 0.11111 C -0.13073 0.10879 -0.13351 0.1081 -0.13489 0.10578 C -0.13628 0.10347 -0.13837 0.09583 -0.1368 0.09791 C -0.11892 0.12176 -0.13489 0.1125 -0.12101 0.11921 C -0.11632 0.13865 -0.12135 0.11597 -0.12691 0.11111 C -0.12899 0.10926 -0.13107 0.1074 -0.13298 0.10578 C -0.14323 0.08495 -0.13264 0.1118 -0.1309 0.11389 C -0.12743 0.11782 -0.12309 0.12083 -0.1191 0.1243 C -0.11719 0.12592 -0.11076 0.13055 -0.11302 0.12963 C -0.1151 0.1287 -0.11719 0.12777 -0.1191 0.12708 C -0.12917 0.11805 -0.12344 0.12453 -0.13298 0.10578 C -0.13437 0.10301 -0.13038 0.11111 -0.12899 0.11389 C -0.12396 0.12407 -0.12691 0.1199 -0.1191 0.12708 C -0.1217 0.12176 -0.1243 0.1162 -0.12691 0.11111 C -0.1283 0.10833 -0.1309 0.10324 -0.1309 0.10347 C -0.12847 0.11365 -0.12621 0.11805 -0.1191 0.1243 C -0.12048 0.12152 -0.12118 0.11828 -0.12292 0.11643 C -0.12465 0.11458 -0.12899 0.11088 -0.12899 0.11389 C -0.12899 0.11759 -0.125 0.11898 -0.12292 0.12176 C -0.12361 0.11898 -0.12361 0.11574 -0.125 0.11389 C -0.12656 0.1118 -0.13003 0.10856 -0.1309 0.11111 C -0.13212 0.11389 -0.12899 0.11736 -0.12691 0.11921 C -0.12344 0.12199 -0.1191 0.12245 -0.1151 0.1243 C -0.11319 0.125 -0.10903 0.12708 -0.10903 0.12731 C -0.10173 0.12569 -0.09271 0.12847 -0.08732 0.12176 C -0.08594 0.11967 -0.08663 0.11597 -0.08524 0.11389 C -0.08385 0.11134 -0.08142 0.11018 -0.07934 0.10856 C -0.07344 0.09652 -0.06614 0.09467 -0.05746 0.08726 C -0.05486 0.08194 -0.05139 0.07731 -0.04965 0.07152 C -0.04896 0.06875 -0.04913 0.06551 -0.04757 0.06365 C -0.04427 0.05902 -0.03976 0.05648 -0.03576 0.05301 C -0.03385 0.05115 -0.03177 0.0493 -0.02969 0.04768 C -0.02778 0.04583 -0.02378 0.04236 -0.02378 0.04259 C -0.02257 0.03958 -0.02153 0.03657 -0.01979 0.03449 C -0.01823 0.03217 -0.01545 0.03148 -0.01389 0.02916 C -0.01267 0.02685 -0.01302 0.02361 -0.0118 0.02129 C -0.01024 0.01805 -0.00798 0.01574 -0.0059 0.01319 C -0.00347 0.00277 -0.00555 0.00717 -1.38889E-6 3.7037E-6 Z " pathEditMode="relative" rAng="0" ptsTypes="AAAAAAAAAAAAAAAAAAAAAAAAAAAAAAAAAAAAAAAAAAAAAAAAAAAAAAAAAA">
                                      <p:cBhvr>
                                        <p:cTn id="14" dur="1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27" y="648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07407E-6 C 0.00208 -0.00926 0.00382 -0.01597 0.00798 -0.02384 C 0.0092 -0.02916 0.01059 -0.03449 0.01198 -0.03981 C 0.0125 -0.04259 0.01389 -0.04768 0.01389 -0.04745 C 0.01319 -0.06018 0.01771 -0.07523 0.01198 -0.08472 C 0.00729 -0.09236 -0.00278 -0.08634 -0.0099 -0.08726 C -0.02066 -0.08888 -0.04167 -0.09259 -0.04167 -0.09236 C -0.07136 -0.10671 -0.10712 -0.10208 -0.13698 -0.10324 C -0.15417 -0.10254 -0.1717 -0.10463 -0.18854 -0.10069 C -0.19097 -0.10023 -0.18698 -0.09351 -0.18455 -0.09259 C -0.18143 -0.09143 -0.17795 -0.09444 -0.17465 -0.09537 C -0.17535 -0.09814 -0.17465 -0.10277 -0.17656 -0.10324 C -0.18316 -0.10486 -0.19011 -0.10324 -0.19636 -0.10069 C -0.19844 -0.1 -0.19254 -0.09884 -0.19045 -0.09791 C -0.18715 -0.09884 -0.17726 -0.10069 -0.18056 -0.10069 C -0.18524 -0.10069 -0.19254 -0.1037 -0.19445 -0.09791 C -0.19636 -0.09305 -0.18663 -0.09537 -0.18247 -0.09537 C -0.17917 -0.09537 -0.19601 -0.09791 -0.19254 -0.09791 C -0.18854 -0.09791 -0.18455 -0.09629 -0.18056 -0.09537 C -0.16337 -0.08726 -0.18993 -0.09606 -0.19445 -0.09791 C -0.18715 -0.10162 -0.1842 -0.10439 -0.17465 -0.09791 C -0.17292 -0.09676 -0.18264 -0.09537 -0.18056 -0.09537 C -0.17205 -0.09537 -0.16337 -0.09722 -0.15469 -0.09791 C -0.10868 -0.11088 -0.05747 -0.09861 -0.0099 -0.09537 C 0.00642 -0.08819 -0.00052 -0.0949 0.00989 -0.07407 C 0.01111 -0.07152 0.01389 -0.0662 0.01389 -0.06597 C 0.01753 -0.05069 0.02517 -0.02291 0.01198 -0.01319 " pathEditMode="relative" rAng="0" ptsTypes="AAAAAAAAAAAAAAAAAAAAAAAAAAA">
                                      <p:cBhvr>
                                        <p:cTn id="16" dur="1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9" y="-520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48 -0.00532 L 0.04948 -0.00532 C 0.05382 -0.00833 0.05834 -0.01065 0.0625 -0.01412 C 0.06632 -0.01759 0.06511 -0.01991 0.06684 -0.0243 C 0.07101 -0.03565 0.06736 -0.02199 0.06997 -0.0331 C 0.06806 -0.05393 0.07084 -0.03796 0.06684 -0.04907 C 0.06632 -0.05023 0.06632 -0.05208 0.06563 -0.05324 C 0.06511 -0.0544 0.0625 -0.05625 0.06354 -0.05625 C 0.0658 -0.05625 0.06788 -0.0544 0.06997 -0.05324 L 0.07327 -0.05185 C 0.07535 -0.04907 0.07604 -0.04792 0.07882 -0.04606 C 0.07969 -0.04537 0.08091 -0.04514 0.08195 -0.04467 C 0.08698 -0.03472 0.08663 -0.03495 0.09618 -0.02129 C 0.09705 -0.02014 0.09827 -0.01944 0.09948 -0.01852 C 0.10156 -0.01898 0.10382 -0.01898 0.10591 -0.01991 C 0.10729 -0.0206 0.10972 -0.02616 0.11025 -0.02731 C 0.1099 -0.03588 0.1092 -0.04467 0.1092 -0.05324 C 0.1092 -0.05671 0.1092 -0.06042 0.11025 -0.06342 C 0.11077 -0.06481 0.1125 -0.06435 0.11354 -0.06481 C 0.11615 -0.06435 0.11927 -0.06574 0.12118 -0.06342 C 0.12275 -0.06157 0.12222 -0.05764 0.12222 -0.05486 C 0.12222 -0.04167 0.12327 -0.03634 0.11893 -0.02731 C 0.11459 -0.01759 0.11754 -0.0243 0.1125 -0.01852 C 0.11059 -0.0162 0.10695 -0.01134 0.10695 -0.01134 C 0.10625 -0.00833 0.10538 -0.00555 0.10486 -0.00254 C 0.10452 -0.00069 0.10452 0.00162 0.10382 0.00324 C 0.09948 0.01227 0.09427 0.0206 0.08959 0.0294 C 0.08924 0.03079 0.08872 0.03218 0.08854 0.0338 C 0.08698 0.04375 0.08681 0.05625 0.08629 0.06574 C 0.08663 0.06945 0.08559 0.07431 0.0875 0.07732 C 0.08802 0.07824 0.09479 0.075 0.09618 0.07431 C 0.09688 0.07246 0.0974 0.07037 0.09827 0.06852 C 0.09896 0.06736 0.1 0.0669 0.10052 0.06574 C 0.10104 0.06435 0.10104 0.06273 0.10156 0.06134 C 0.10209 0.05972 0.10295 0.05833 0.10382 0.05695 C 0.10556 0.04931 0.10365 0.05533 0.10695 0.04977 C 0.10781 0.04838 0.10834 0.04676 0.1092 0.04537 C 0.11094 0.04283 0.11198 0.03843 0.11459 0.0382 L 0.12656 0.03658 C 0.12952 0.03565 0.13247 0.03519 0.13525 0.0338 C 0.13681 0.03287 0.14393 0.025 0.14393 0.025 C 0.14531 0.02384 0.14688 0.02292 0.14827 0.02222 C 0.14931 0.02153 0.15052 0.0213 0.15156 0.0206 C 0.15278 0.01991 0.15365 0.01852 0.15486 0.01783 C 0.15695 0.01644 0.16129 0.01482 0.16129 0.01482 C 0.16216 0.01343 0.16268 0.01181 0.16354 0.01042 C 0.16424 0.00949 0.16511 0.0088 0.16563 0.00764 C 0.16632 0.00625 0.16632 0.00463 0.16684 0.00324 C 0.17084 -0.00926 0.16754 0.00324 0.16997 -0.00694 C 0.17049 -0.01065 0.16997 -0.01481 0.17118 -0.01852 C 0.1717 -0.02014 0.17344 -0.02037 0.17448 -0.02129 C 0.17518 -0.02222 0.1757 -0.02361 0.17656 -0.0243 C 0.17934 -0.02662 0.18125 -0.02731 0.1842 -0.0287 C 0.1849 -0.02731 0.18577 -0.02592 0.18629 -0.0243 C 0.18906 -0.0169 0.18681 -0.00926 0.18629 -0.00116 L 0.19722 0.00185 C 0.19931 0.00232 0.20156 0.00324 0.20382 0.00324 C 0.21059 0.00324 0.21754 0.00232 0.22448 0.00185 C 0.22552 0.00139 0.22656 0.0007 0.22761 0.00046 C 0.22917 -0.00023 0.23056 -0.00023 0.23195 -0.00116 C 0.24254 -0.00717 0.22709 -0.00116 0.23959 -0.00532 C 0.24115 -0.00486 0.24288 -0.00532 0.24393 -0.00393 C 0.24479 -0.00301 0.24514 -0.00116 0.24514 0.00046 C 0.24514 0.00533 0.24497 0.01019 0.24393 0.01482 C 0.24254 0.0206 0.23733 0.02755 0.23316 0.0294 L 0.22986 0.03079 C 0.22917 0.03171 0.22847 0.03287 0.22761 0.0338 C 0.22656 0.03472 0.22518 0.03519 0.22448 0.03658 C 0.22118 0.04213 0.21841 0.04815 0.21563 0.05417 C 0.21372 0.05833 0.2158 0.05903 0.2125 0.06273 C 0.21111 0.06412 0.20938 0.06435 0.20816 0.06574 C 0.20608 0.06783 0.20261 0.07292 0.20261 0.07292 C 0.20226 0.07431 0.20174 0.0757 0.20156 0.07732 C 0.20104 0.08102 0.20139 0.08519 0.20052 0.08889 C 0.20018 0.09028 0.19896 0.09074 0.19827 0.0919 C 0.19427 0.09121 0.18247 0.09005 0.17761 0.08889 C 0.17656 0.08866 0.17552 0.08796 0.17448 0.0875 C 0.17361 0.08658 0.17309 0.08519 0.17222 0.08449 C 0.1691 0.08195 0.16823 0.08333 0.16459 0.08449 C 0.16337 0.08935 0.16476 0.08889 0.1625 0.08889 L 0.1625 0.08889 " pathEditMode="relative" ptsTypes="AAAAAAAAAAAAAAAAAAAAAAAAAAAAAAAAAAAAAAAAAAAAAAAAAAAAAAAAAAAAAAAAAAAAAAAAAAAAAAAAA">
                                      <p:cBhvr>
                                        <p:cTn id="1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52 -0.00972 L 0.05052 -0.00972 C 0.05591 -0.01667 0.06111 -0.02361 0.06684 -0.03009 C 0.06771 -0.03125 0.06893 -0.03195 0.06997 -0.03287 C 0.07153 -0.03449 0.07292 -0.03588 0.07431 -0.03727 C 0.07761 -0.04028 0.0783 -0.04028 0.08091 -0.04468 C 0.08247 -0.04722 0.08525 -0.05324 0.08525 -0.05324 L 0.08316 -0.06204 L 0.08195 -0.0662 C 0.08229 -0.075 0.08212 -0.0838 0.08316 -0.09236 C 0.08334 -0.09421 0.0842 -0.0956 0.08525 -0.09676 C 0.08611 -0.09769 0.0875 -0.09769 0.08854 -0.09815 C 0.09097 -0.09745 0.09549 -0.09722 0.09722 -0.09375 C 0.09809 -0.09213 0.09792 -0.09005 0.09827 -0.08796 C 0.09861 -0.08657 0.09896 -0.08519 0.09948 -0.0838 C 0.09792 -0.07361 0.0967 -0.06343 0.09514 -0.05324 C 0.09445 -0.04931 0.09341 -0.0456 0.09288 -0.04167 C 0.09254 -0.03889 0.09184 -0.0331 0.09063 -0.03009 C 0.09011 -0.02847 0.08924 -0.02708 0.08854 -0.0257 C 0.08594 -0.01505 0.08698 -0.01991 0.08525 -0.01134 C 0.08507 -0.0088 0.08299 0.00231 0.08525 0.00625 C 0.08594 0.00741 0.0875 0.00718 0.08854 0.00764 C 0.09063 0.00671 0.09358 0.00579 0.09514 0.00324 C 0.09618 0.00139 0.09653 -0.00532 0.09722 -0.00695 C 0.09792 -0.00833 0.09948 -0.0088 0.10052 -0.00972 C 0.10122 -0.01273 0.10139 -0.01597 0.10261 -0.01852 C 0.10347 -0.01991 0.10434 -0.0213 0.10486 -0.02292 C 0.10729 -0.02986 0.10695 -0.03171 0.10816 -0.03889 C 0.10886 -0.04259 0.11025 -0.05046 0.11025 -0.05046 C 0.10174 -0.06806 0.1 -0.06505 0.10382 -0.08796 C 0.10608 -0.10232 0.10643 -0.09676 0.11146 -0.10255 C 0.11337 -0.10486 0.11684 -0.10972 0.11684 -0.10972 C 0.11754 -0.11181 0.11788 -0.11412 0.11893 -0.11551 C 0.12136 -0.11852 0.12709 -0.11597 0.12882 -0.11551 C 0.12952 -0.11412 0.13038 -0.11273 0.13091 -0.11111 C 0.13143 -0.10995 0.1316 -0.10833 0.13212 -0.10695 C 0.13316 -0.10301 0.13438 -0.09931 0.13525 -0.09537 C 0.13577 -0.09329 0.13594 -0.09144 0.13646 -0.08958 C 0.13681 -0.08796 0.13716 -0.08657 0.1375 -0.08519 C 0.13594 -0.00532 0.14358 -0.05093 0.12882 -0.01134 C 0.12813 -0.00949 0.12813 -0.00741 0.12778 -0.00556 C 0.12466 0.00787 0.12709 -0.00093 0.12327 0.00764 C 0.12257 0.00949 0.12222 0.0118 0.12118 0.01343 C 0.12031 0.01481 0.11893 0.01528 0.11788 0.0162 C 0.11719 0.01782 0.1165 0.01921 0.1158 0.0206 C 0.11511 0.02176 0.11389 0.02222 0.11354 0.02361 C 0.11285 0.02569 0.11302 0.02847 0.1125 0.03079 C 0.11077 0.03866 0.10695 0.05393 0.10695 0.05393 C 0.10712 0.05532 0.10712 0.07477 0.1092 0.08148 C 0.11042 0.08542 0.11354 0.09305 0.11354 0.09305 C 0.11441 0.10255 0.11406 0.10301 0.1158 0.11042 C 0.11597 0.11204 0.11632 0.11343 0.11684 0.11481 C 0.11771 0.11759 0.11893 0.12176 0.12118 0.12361 C 0.12222 0.1243 0.12327 0.12454 0.12448 0.125 C 0.12552 0.12593 0.12656 0.12708 0.12778 0.12778 C 0.13125 0.13032 0.13525 0.13194 0.13854 0.13518 C 0.14011 0.13657 0.1408 0.13889 0.14184 0.14097 C 0.14219 0.14282 0.14254 0.14468 0.14288 0.14676 C 0.1441 0.15208 0.14549 0.15301 0.14288 0.15972 C 0.14236 0.16134 0.1408 0.16157 0.13976 0.16273 C 0.13785 0.16204 0.13594 0.1618 0.1342 0.16111 C 0.13195 0.16042 0.12778 0.15833 0.12778 0.15833 C 0.12691 0.15741 0.12604 0.15648 0.12552 0.15532 C 0.125 0.15417 0.12535 0.15208 0.12448 0.15093 C 0.12118 0.14768 0.11372 0.14444 0.11025 0.13935 C 0.10747 0.13542 0.10556 0.13032 0.10261 0.12639 C 0.09636 0.11782 0.10035 0.12361 0.09184 0.10764 C 0.0915 0.10602 0.09097 0.10463 0.09063 0.10324 C 0.09028 0.10139 0.09028 0.0993 0.08959 0.09745 C 0.08837 0.09421 0.08611 0.09213 0.08525 0.08866 C 0.08247 0.07778 0.08629 0.0912 0.08195 0.08009 C 0.07743 0.06805 0.0849 0.0838 0.07865 0.0713 C 0.07743 0.06643 0.07847 0.06805 0.07656 0.06551 L 0.07656 0.06551 " pathEditMode="relative" ptsTypes="AAAAAAAAAAAAAAAAAAAAAAAAAAAAAAAAAAAAAAAAAAAAAAAAAAAAAAAAAAAAAAAAAAAAAAAAAA">
                                      <p:cBhvr>
                                        <p:cTn id="20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36 -0.07222 L -0.02136 -0.07222 C -0.02275 -0.07731 -0.02466 -0.09398 -0.03125 -0.09699 L -0.03455 -0.09838 C -0.03663 -0.09791 -0.03907 -0.09814 -0.04097 -0.09699 C -0.04219 -0.09606 -0.04236 -0.09398 -0.04323 -0.09259 C -0.04375 -0.09143 -0.04462 -0.09051 -0.04532 -0.08958 C -0.04566 -0.08819 -0.04584 -0.08657 -0.04636 -0.08518 C -0.05087 -0.07546 -0.06198 -0.0875 -0.06702 -0.08958 C -0.06823 -0.09004 -0.06927 -0.09051 -0.07032 -0.0912 C -0.0783 -0.10185 -0.06597 -0.08611 -0.0757 -0.09537 C -0.07986 -0.09953 -0.08334 -0.10486 -0.08768 -0.10856 C -0.08959 -0.11018 -0.09202 -0.11041 -0.09427 -0.11134 L -0.09757 -0.11273 C -0.09861 -0.11342 -0.09966 -0.11365 -0.1007 -0.11435 L -0.10938 -0.11851 C -0.12865 -0.11643 -0.11979 -0.12291 -0.12361 -0.11134 C -0.12413 -0.10972 -0.125 -0.10856 -0.1257 -0.10694 C -0.12535 -0.10416 -0.12535 -0.10115 -0.12466 -0.09838 C -0.12431 -0.09699 -0.12327 -0.09629 -0.1224 -0.09537 C -0.12101 -0.09398 -0.11945 -0.09282 -0.11806 -0.0912 C -0.11354 -0.08495 -0.10938 -0.07847 -0.10504 -0.07222 C -0.10469 -0.07083 -0.10469 -0.06921 -0.104 -0.06782 C -0.10209 -0.06458 -0.09966 -0.06203 -0.09757 -0.05926 C -0.09254 -0.05254 -0.09688 -0.05717 -0.08438 -0.05347 C -0.08334 -0.05301 -0.08229 -0.05254 -0.08125 -0.05185 C -0.07188 -0.03333 -0.07795 -0.04629 -0.06493 -0.01134 C -0.06459 -0.00856 -0.06407 -0.00555 -0.06389 -0.00277 C -0.06337 0.0007 -0.06337 0.00417 -0.06268 0.00741 C -0.06216 0.01042 -0.06146 0.01343 -0.06059 0.01621 C -0.0599 0.01829 -0.05938 0.02037 -0.05834 0.02199 C -0.05538 0.02709 -0.05191 0.03172 -0.04861 0.03658 C -0.04827 0.03889 -0.04775 0.04121 -0.04757 0.04375 C -0.0467 0.05533 -0.05018 0.06875 -0.04532 0.07848 L -0.03889 0.09144 C -0.03924 0.09977 -0.04132 0.10811 -0.03993 0.11621 C -0.03872 0.12338 -0.03229 0.12778 -0.03125 0.13496 C -0.0283 0.15371 -0.03229 0.1676 -0.03889 0.18287 C -0.03959 0.18473 -0.04115 0.18565 -0.04202 0.18727 C -0.04653 0.19422 -0.0415 0.18959 -0.04861 0.19445 C -0.04896 0.19584 -0.04896 0.19769 -0.04966 0.19885 C -0.05052 0.19977 -0.05191 0.19954 -0.05295 0.20024 C -0.06129 0.20579 -0.05122 0.20093 -0.05955 0.20463 C -0.0599 0.20602 -0.0599 0.20787 -0.06059 0.20903 C -0.06528 0.2169 -0.07431 0.20787 -0.079 0.20602 C -0.08559 0.20649 -0.09202 0.20741 -0.09861 0.20741 C -0.09966 0.20741 -0.10191 0.20764 -0.10191 0.20602 C -0.10191 0.20093 -0.09966 0.1963 -0.09861 0.19167 C -0.09532 0.17755 -0.09809 0.1875 -0.09427 0.17848 C -0.0908 0.17037 -0.09375 0.175 -0.08993 0.16991 C -0.08907 0.16621 -0.08872 0.16389 -0.08663 0.16112 C -0.08577 0.15996 -0.08438 0.15926 -0.08334 0.15834 C -0.08264 0.15741 -0.08195 0.15625 -0.08125 0.15533 C -0.08091 0.15394 -0.07934 0.15209 -0.08004 0.15093 C -0.08455 0.14422 -0.08802 0.14306 -0.09306 0.14074 C -0.09757 0.14121 -0.10191 0.14167 -0.10625 0.14237 C -0.10764 0.1426 -0.10903 0.14329 -0.11059 0.14375 C -0.11407 0.14468 -0.11771 0.14561 -0.12136 0.14653 C -0.12361 0.14607 -0.12674 0.14769 -0.12795 0.14514 C -0.13056 0.13912 -0.12205 0.13264 -0.12032 0.13079 C -0.11841 0.12848 -0.11493 0.12338 -0.11493 0.12338 C -0.11407 0.12107 -0.11372 0.11829 -0.11268 0.11621 C -0.11007 0.11042 -0.10938 0.11297 -0.10625 0.10903 C -0.09948 0.10047 -0.09375 0.09074 -0.08663 0.08287 C -0.08438 0.08033 -0.08212 0.07824 -0.08004 0.0757 C -0.07674 0.0713 -0.07275 0.06783 -0.07032 0.0625 C -0.0665 0.05417 -0.06858 0.05741 -0.06493 0.05232 L -0.06163 0.03936 C -0.06129 0.03797 -0.06111 0.03635 -0.06059 0.03496 L -0.05834 0.03056 C -0.05799 0.02917 -0.05695 0.02778 -0.05729 0.02639 C -0.05834 0.02292 -0.06077 0.02338 -0.06268 0.02338 L -0.06268 0.02338 " pathEditMode="relative" ptsTypes="AAAAAAAAAAAAAAAAAAAAAAAAAAAAAAAAAAAAAAAAAAAAAAAAAAAAAAAAAAAAAAAAAAAAAAAAA">
                                      <p:cBhvr>
                                        <p:cTn id="22" dur="1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554560" y="1279302"/>
            <a:ext cx="2136487" cy="2315869"/>
            <a:chOff x="1447800" y="3350659"/>
            <a:chExt cx="2136487" cy="174996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7800" y="3350659"/>
              <a:ext cx="1871464" cy="1326137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1523833" y="4375993"/>
              <a:ext cx="1768944" cy="724629"/>
              <a:chOff x="898821" y="2045451"/>
              <a:chExt cx="2048441" cy="926349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3774" y="2045451"/>
                <a:ext cx="1233488" cy="926349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9630916" flipH="1">
                <a:off x="898821" y="2161753"/>
                <a:ext cx="558916" cy="558916"/>
              </a:xfrm>
              <a:prstGeom prst="rect">
                <a:avLst/>
              </a:prstGeom>
            </p:spPr>
          </p:pic>
          <p:cxnSp>
            <p:nvCxnSpPr>
              <p:cNvPr id="25" name="Curved Connector 27"/>
              <p:cNvCxnSpPr>
                <a:cxnSpLocks noChangeShapeType="1"/>
              </p:cNvCxnSpPr>
              <p:nvPr/>
            </p:nvCxnSpPr>
            <p:spPr bwMode="auto">
              <a:xfrm rot="10800000">
                <a:off x="1211064" y="2420139"/>
                <a:ext cx="773708" cy="266665"/>
              </a:xfrm>
              <a:prstGeom prst="curvedConnector3">
                <a:avLst>
                  <a:gd name="adj1" fmla="val 50000"/>
                </a:avLst>
              </a:prstGeom>
              <a:noFill/>
              <a:ln w="762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673161">
              <a:off x="3138385" y="4210128"/>
              <a:ext cx="445902" cy="403914"/>
            </a:xfrm>
            <a:prstGeom prst="rect">
              <a:avLst/>
            </a:prstGeom>
          </p:spPr>
        </p:pic>
      </p:grpSp>
      <p:sp>
        <p:nvSpPr>
          <p:cNvPr id="51" name="Title 1"/>
          <p:cNvSpPr txBox="1">
            <a:spLocks/>
          </p:cNvSpPr>
          <p:nvPr/>
        </p:nvSpPr>
        <p:spPr>
          <a:xfrm>
            <a:off x="457200" y="205065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dirty="0"/>
              <a:t> Regimes of </a:t>
            </a:r>
            <a:r>
              <a:rPr lang="en-US" dirty="0" smtClean="0"/>
              <a:t>Infrastructure Mobility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226" y="1228034"/>
            <a:ext cx="2498007" cy="237707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130" y="1209764"/>
            <a:ext cx="2697040" cy="238540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348299" y="5087234"/>
            <a:ext cx="2032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Lucida Bright"/>
                <a:cs typeface="Lucida Bright"/>
              </a:rPr>
              <a:t>Mobility Range</a:t>
            </a:r>
            <a:endParaRPr lang="en-US" sz="2000" dirty="0">
              <a:solidFill>
                <a:srgbClr val="FF0000"/>
              </a:solidFill>
              <a:latin typeface="Lucida Bright"/>
              <a:cs typeface="Lucida Bright"/>
            </a:endParaRPr>
          </a:p>
        </p:txBody>
      </p:sp>
      <p:cxnSp>
        <p:nvCxnSpPr>
          <p:cNvPr id="46" name="Straight Arrow Connector 45"/>
          <p:cNvCxnSpPr/>
          <p:nvPr/>
        </p:nvCxnSpPr>
        <p:spPr bwMode="auto">
          <a:xfrm flipV="1">
            <a:off x="945573" y="4028695"/>
            <a:ext cx="7252854" cy="3158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556135" y="4324750"/>
            <a:ext cx="1869889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Lucida Bright"/>
                <a:cs typeface="Lucida Bright"/>
              </a:rPr>
              <a:t>Tethered 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Lucida Bright"/>
                <a:cs typeface="Lucida Bright"/>
              </a:rPr>
              <a:t>Mobility </a:t>
            </a:r>
            <a:r>
              <a:rPr lang="en-US" sz="1600" dirty="0" smtClean="0">
                <a:solidFill>
                  <a:prstClr val="black"/>
                </a:solidFill>
                <a:latin typeface="Lucida Bright"/>
                <a:cs typeface="Lucida Bright"/>
              </a:rPr>
              <a:t>(feet)</a:t>
            </a:r>
            <a:endParaRPr lang="en-US" sz="1600" dirty="0">
              <a:solidFill>
                <a:prstClr val="black"/>
              </a:solidFill>
              <a:latin typeface="Lucida Bright"/>
              <a:cs typeface="Lucida Brigh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75890" y="4324750"/>
            <a:ext cx="2088371" cy="447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Lucida Bright"/>
                <a:cs typeface="Lucida Bright"/>
              </a:rPr>
              <a:t>Ceiling Track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Lucida Bright"/>
                <a:cs typeface="Lucida Bright"/>
              </a:rPr>
              <a:t>Mobility </a:t>
            </a:r>
            <a:r>
              <a:rPr lang="en-US" sz="1600" dirty="0" smtClean="0">
                <a:solidFill>
                  <a:prstClr val="black"/>
                </a:solidFill>
                <a:latin typeface="Lucida Bright"/>
                <a:cs typeface="Lucida Bright"/>
              </a:rPr>
              <a:t>(meter)</a:t>
            </a:r>
            <a:endParaRPr lang="en-US" sz="1600" dirty="0">
              <a:solidFill>
                <a:prstClr val="black"/>
              </a:solidFill>
              <a:latin typeface="Lucida Bright"/>
              <a:cs typeface="Lucida Brigh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36559" y="4319603"/>
            <a:ext cx="1909424" cy="328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Lucida Bright"/>
                <a:cs typeface="Lucida Bright"/>
              </a:rPr>
              <a:t>Cell Tower Relays </a:t>
            </a:r>
            <a:r>
              <a:rPr lang="en-US" sz="1500" dirty="0" smtClean="0">
                <a:solidFill>
                  <a:prstClr val="black"/>
                </a:solidFill>
                <a:latin typeface="Lucida Bright"/>
                <a:cs typeface="Lucida Bright"/>
              </a:rPr>
              <a:t>(km)</a:t>
            </a:r>
            <a:endParaRPr lang="en-US" sz="1500" dirty="0">
              <a:solidFill>
                <a:prstClr val="black"/>
              </a:solidFill>
              <a:latin typeface="Lucida Bright"/>
              <a:cs typeface="Lucida Brigh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568372" y="3891753"/>
            <a:ext cx="0" cy="3418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602195" y="3891753"/>
            <a:ext cx="0" cy="3418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400201" y="3857765"/>
            <a:ext cx="0" cy="3418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loud 40"/>
          <p:cNvSpPr/>
          <p:nvPr/>
        </p:nvSpPr>
        <p:spPr>
          <a:xfrm>
            <a:off x="699096" y="5596570"/>
            <a:ext cx="2649203" cy="9144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Three main sources of gains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6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1"/>
            <a:ext cx="9144000" cy="5550966"/>
          </a:xfrm>
          <a:prstGeom prst="rect">
            <a:avLst/>
          </a:prstGeom>
        </p:spPr>
      </p:pic>
      <p:pic>
        <p:nvPicPr>
          <p:cNvPr id="3" name="Picture 2" descr="ap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48" y="555553"/>
            <a:ext cx="693543" cy="58213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 flipV="1">
            <a:off x="3189767" y="1924493"/>
            <a:ext cx="1286540" cy="1988288"/>
          </a:xfrm>
          <a:prstGeom prst="line">
            <a:avLst/>
          </a:prstGeom>
          <a:ln>
            <a:solidFill>
              <a:schemeClr val="accent1"/>
            </a:solidFill>
            <a:prstDash val="sysDash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2317898" y="659219"/>
            <a:ext cx="404037" cy="637953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052084" y="659219"/>
            <a:ext cx="246634" cy="956930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339702" y="2579725"/>
            <a:ext cx="536526" cy="2024173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339702" y="3997842"/>
            <a:ext cx="3011100" cy="606056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298718" y="3997842"/>
            <a:ext cx="2052084" cy="303028"/>
          </a:xfrm>
          <a:prstGeom prst="line">
            <a:avLst/>
          </a:prstGeom>
          <a:ln>
            <a:solidFill>
              <a:schemeClr val="accent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317898" y="659219"/>
            <a:ext cx="0" cy="776176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278008" y="2328530"/>
            <a:ext cx="39890" cy="1972340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337079" y="680484"/>
            <a:ext cx="1224828" cy="297711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350802" y="1190847"/>
            <a:ext cx="1486472" cy="318977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572000" y="1509824"/>
            <a:ext cx="1265274" cy="2328529"/>
          </a:xfrm>
          <a:prstGeom prst="line">
            <a:avLst/>
          </a:prstGeom>
          <a:ln>
            <a:solidFill>
              <a:schemeClr val="accent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45021" y="454543"/>
            <a:ext cx="1709283" cy="29771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Indoor Multipath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25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828" y="1811946"/>
            <a:ext cx="456997" cy="454966"/>
          </a:xfrm>
          <a:prstGeom prst="rect">
            <a:avLst/>
          </a:prstGeom>
        </p:spPr>
      </p:pic>
      <p:pic>
        <p:nvPicPr>
          <p:cNvPr id="2" name="Picture 1" descr="ap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44" y="4019038"/>
            <a:ext cx="1219200" cy="102334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1706880" y="3017520"/>
            <a:ext cx="2275840" cy="121206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982720" y="3017520"/>
            <a:ext cx="2468880" cy="1432560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706880" y="4378960"/>
            <a:ext cx="2359051" cy="1117600"/>
          </a:xfrm>
          <a:prstGeom prst="straightConnector1">
            <a:avLst/>
          </a:prstGeom>
          <a:ln>
            <a:solidFill>
              <a:schemeClr val="accent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065931" y="4530711"/>
            <a:ext cx="2385669" cy="965849"/>
          </a:xfrm>
          <a:prstGeom prst="line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6560498"/>
              </p:ext>
            </p:extLst>
          </p:nvPr>
        </p:nvGraphicFramePr>
        <p:xfrm>
          <a:off x="4399280" y="714076"/>
          <a:ext cx="4572000" cy="1409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4889083"/>
              </p:ext>
            </p:extLst>
          </p:nvPr>
        </p:nvGraphicFramePr>
        <p:xfrm>
          <a:off x="4399280" y="1884381"/>
          <a:ext cx="4572000" cy="1383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3920490"/>
            <a:ext cx="1470660" cy="105918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200" y="205065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dirty="0" smtClean="0"/>
              <a:t>Multipath can Add up Destructively</a:t>
            </a:r>
            <a:endParaRPr lang="en-US" dirty="0"/>
          </a:p>
        </p:txBody>
      </p:sp>
      <p:sp>
        <p:nvSpPr>
          <p:cNvPr id="14" name="Cloud 13"/>
          <p:cNvSpPr/>
          <p:nvPr/>
        </p:nvSpPr>
        <p:spPr>
          <a:xfrm>
            <a:off x="457200" y="5496559"/>
            <a:ext cx="3991291" cy="1215781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Destructive multipath – nullified signal</a:t>
            </a:r>
            <a:endParaRPr lang="en-US" sz="2200" b="1" dirty="0">
              <a:solidFill>
                <a:schemeClr val="bg1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2613991" y="1232452"/>
            <a:ext cx="1928192" cy="3975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2690191" y="1838943"/>
            <a:ext cx="1851992" cy="8346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loud 10"/>
          <p:cNvSpPr/>
          <p:nvPr/>
        </p:nvSpPr>
        <p:spPr>
          <a:xfrm>
            <a:off x="278296" y="1322192"/>
            <a:ext cx="2335695" cy="9144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Out of phase components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2219335"/>
              </p:ext>
            </p:extLst>
          </p:nvPr>
        </p:nvGraphicFramePr>
        <p:xfrm>
          <a:off x="4448491" y="5496560"/>
          <a:ext cx="4572000" cy="859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86713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Graphic spid="17" grpId="0">
        <p:bldAsOne/>
      </p:bldGraphic>
      <p:bldP spid="14" grpId="0" animBg="1"/>
      <p:bldP spid="11" grpId="0" animBg="1"/>
      <p:bldGraphic spid="23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828" y="1811946"/>
            <a:ext cx="456997" cy="454966"/>
          </a:xfrm>
          <a:prstGeom prst="rect">
            <a:avLst/>
          </a:prstGeom>
        </p:spPr>
      </p:pic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7274903"/>
              </p:ext>
            </p:extLst>
          </p:nvPr>
        </p:nvGraphicFramePr>
        <p:xfrm>
          <a:off x="4399280" y="5123016"/>
          <a:ext cx="4572000" cy="1935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Picture 1" descr="ap.pn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44" y="4023360"/>
            <a:ext cx="1219200" cy="102334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1838744" y="3017521"/>
            <a:ext cx="2143976" cy="18731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982720" y="3017520"/>
            <a:ext cx="2468880" cy="1432560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934046" y="5123016"/>
            <a:ext cx="2131885" cy="373544"/>
          </a:xfrm>
          <a:prstGeom prst="straightConnector1">
            <a:avLst/>
          </a:prstGeom>
          <a:ln>
            <a:solidFill>
              <a:schemeClr val="accent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065931" y="4530711"/>
            <a:ext cx="2385669" cy="965849"/>
          </a:xfrm>
          <a:prstGeom prst="line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4449113"/>
              </p:ext>
            </p:extLst>
          </p:nvPr>
        </p:nvGraphicFramePr>
        <p:xfrm>
          <a:off x="4399280" y="793588"/>
          <a:ext cx="4572000" cy="1409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1121157"/>
              </p:ext>
            </p:extLst>
          </p:nvPr>
        </p:nvGraphicFramePr>
        <p:xfrm>
          <a:off x="4489704" y="1961982"/>
          <a:ext cx="4572000" cy="1409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3920490"/>
            <a:ext cx="1470660" cy="105918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407505" y="205065"/>
            <a:ext cx="8229600" cy="8683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2800" dirty="0" smtClean="0"/>
              <a:t>Small Mobility Facilitates Constructive Multipath</a:t>
            </a:r>
            <a:endParaRPr lang="en-US" sz="2800" dirty="0"/>
          </a:p>
        </p:txBody>
      </p:sp>
      <p:sp>
        <p:nvSpPr>
          <p:cNvPr id="19" name="Cloud 18"/>
          <p:cNvSpPr/>
          <p:nvPr/>
        </p:nvSpPr>
        <p:spPr>
          <a:xfrm>
            <a:off x="436999" y="5563568"/>
            <a:ext cx="4235030" cy="1255811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Constructive multipath – amplified signal</a:t>
            </a:r>
            <a:endParaRPr lang="en-US" sz="2200" b="1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613991" y="1232452"/>
            <a:ext cx="1928192" cy="3975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2690191" y="1838943"/>
            <a:ext cx="1851992" cy="8346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loud 23"/>
          <p:cNvSpPr/>
          <p:nvPr/>
        </p:nvSpPr>
        <p:spPr>
          <a:xfrm>
            <a:off x="0" y="1322191"/>
            <a:ext cx="2613992" cy="1138739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In Phase alignment with small AP motion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01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00122 0.0747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Graphic spid="12" grpId="0">
        <p:bldAsOne/>
      </p:bldGraphic>
      <p:bldGraphic spid="14" grpId="0">
        <p:bldAsOne/>
      </p:bldGraphic>
      <p:bldP spid="19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23217</TotalTime>
  <Words>761</Words>
  <Application>Microsoft Office PowerPoint</Application>
  <PresentationFormat>On-screen Show (4:3)</PresentationFormat>
  <Paragraphs>223</Paragraphs>
  <Slides>36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Arial Narrow</vt:lpstr>
      <vt:lpstr>Calibri</vt:lpstr>
      <vt:lpstr>Lucida Bright</vt:lpstr>
      <vt:lpstr>Wingdings</vt:lpstr>
      <vt:lpstr>Office Theme</vt:lpstr>
      <vt:lpstr>Infrastructure Mobility: A What-If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Mahanth Gowda</cp:lastModifiedBy>
  <cp:revision>435</cp:revision>
  <dcterms:created xsi:type="dcterms:W3CDTF">2014-08-06T23:42:58Z</dcterms:created>
  <dcterms:modified xsi:type="dcterms:W3CDTF">2014-10-30T15:56:18Z</dcterms:modified>
</cp:coreProperties>
</file>